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706" y="3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d56ae4b291_4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d56ae4b291_4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d566b19519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d566b19519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d56ae4b291_4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d56ae4b291_4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d56ae4b291_4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d56ae4b291_4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d566b19519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d566b19519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d566b19519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d566b19519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d566b195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d566b195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d566b19519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d566b19519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d566b19519_0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d566b19519_0_1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d566b19519_0_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d566b19519_0_1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descr="Beautify this slid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5700" y="0"/>
            <a:ext cx="921067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22" descr="Beautify this slid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5700" y="0"/>
            <a:ext cx="921067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 descr="Beautify this slid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5700" y="0"/>
            <a:ext cx="921067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 descr="Beautify this slid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5700" y="0"/>
            <a:ext cx="921067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Boundaries &amp; Safety</a:t>
            </a:r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Always go in pairs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Be aware of surroundings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Respect personal space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Know when to refer to other resources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71" name="Google Shape;71;p16" descr="Society of St. Vincent Depaul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42050" y="3716750"/>
            <a:ext cx="1095375" cy="1095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Things to be mindful of…</a:t>
            </a:r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Don’t judge or criticize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Don’t make promises you can’t keep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Don’t rush the visit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Don’t Share personal opinions excessively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pic>
        <p:nvPicPr>
          <p:cNvPr id="78" name="Google Shape;78;p17" descr="Society of St. Vincent Depaul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36925" y="3784425"/>
            <a:ext cx="1095375" cy="1095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</a:rPr>
              <a:t>Addressing Needs…</a:t>
            </a:r>
            <a:endParaRPr b="1"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311700" y="1198175"/>
            <a:ext cx="8655000" cy="382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Financial assistance (rent, utilities)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Food and basic needs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Referrals to community resources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Emotional and spiritual support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85" name="Google Shape;85;p18" descr="Society of St. Vincent Depaul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36925" y="3716750"/>
            <a:ext cx="1095375" cy="1095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138850" y="434100"/>
            <a:ext cx="8693400" cy="58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/>
              <a:t>A home visit is not the end…. it’s the beginning</a:t>
            </a:r>
            <a:endParaRPr b="1"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138850" y="1152475"/>
            <a:ext cx="8843100" cy="39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True impact happens in what follows… 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Reduces isolation - Meaningful connections provides hope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Restores dignity - We are called to walk alongside, not just show up once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Builds trust - Follow-up communication (calls, texts, check-ins)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Support - Conference discussion and decision-making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Empowerment - Coordinating next steps for support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Strengthen Faith - Continued prayer and reflection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Personal transformation - for both the Vincentician’s and Neighbor’s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92" name="Google Shape;92;p19" descr="Society of St. Vincent Depaul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36925" y="3874675"/>
            <a:ext cx="1095375" cy="1095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20" descr="Beautify this slid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5700" y="0"/>
            <a:ext cx="9144000" cy="51062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21" descr="Beautify this slid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5700" y="0"/>
            <a:ext cx="921067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On-screen Show (16:9)</PresentationFormat>
  <Paragraphs>26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Simple Light</vt:lpstr>
      <vt:lpstr>PowerPoint Presentation</vt:lpstr>
      <vt:lpstr>PowerPoint Presentation</vt:lpstr>
      <vt:lpstr>PowerPoint Presentation</vt:lpstr>
      <vt:lpstr>Boundaries &amp; Safety</vt:lpstr>
      <vt:lpstr>Things to be mindful of…</vt:lpstr>
      <vt:lpstr>Addressing Needs…</vt:lpstr>
      <vt:lpstr>A home visit is not the end…. it’s the beginning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 kearns</dc:creator>
  <cp:lastModifiedBy>dan kearns</cp:lastModifiedBy>
  <cp:revision>1</cp:revision>
  <dcterms:modified xsi:type="dcterms:W3CDTF">2026-04-17T16:03:57Z</dcterms:modified>
</cp:coreProperties>
</file>