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>
        <p:scale>
          <a:sx n="66" d="100"/>
          <a:sy n="66" d="100"/>
        </p:scale>
        <p:origin x="708" y="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5A5FC-A08B-1762-7711-6554FD300B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D433D7-211E-126F-2248-824F88B22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B11BF-84D2-7B56-40A5-2B6D1C872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5316-CE44-4860-8335-D04E037F8C39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B1F95-54ED-33A1-AE3C-D6F83D82C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0DD00-90FF-B341-24BE-5D1D68140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1662-CF13-4BCD-81F5-D63A555B4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86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9CD03-0B6C-7400-E987-6DE3F0378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FFC5A-910F-3ACF-3AE3-20378AE31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F17883-7A7D-E046-B7CE-C50070A7A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5316-CE44-4860-8335-D04E037F8C39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DED82-599C-0B5B-C2BE-1466E0AAE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A526A-6A70-38FD-F4F9-B63F17F1A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1662-CF13-4BCD-81F5-D63A555B4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6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A2F55-30FA-6D4D-4E30-8E20DFC7A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3FB75-210C-57F1-34D1-9C4AD5FCF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EF6B7-343A-BF19-8DBC-DAD3936CA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5316-CE44-4860-8335-D04E037F8C39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20E3B-58F8-90B1-4FEE-2BF8C245F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9F37E-3526-AFD7-6C96-B5648EDE4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1662-CF13-4BCD-81F5-D63A555B4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763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AB1B5-0712-0155-F13A-7CE111202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F2509-CD22-15A3-C917-700B58718C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964237-6087-94DA-2EAA-1851FC1E0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ECF737-3379-8B36-1EFB-C10D8F52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5316-CE44-4860-8335-D04E037F8C39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749D4D-F829-6C6F-2534-73F14FB76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2CFC8-FD55-8875-AD1A-2FAA3829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1662-CF13-4BCD-81F5-D63A555B4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46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FD8AE-7D2C-0795-B2BF-99AC5FEDE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2A4A87-6108-4DB4-4DE1-0A009CB97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0D71F3-8786-0B9B-D28C-5236A524D7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1AACB9-5450-7459-4C8D-DAE694AF6E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D97DBA-93FB-1428-35A5-47533E3B1D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8F177F-BBC4-DCB2-4B0F-DD46F2149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5316-CE44-4860-8335-D04E037F8C39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58F0EE-2EA7-6B63-8676-EB63B3D12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CF31FB-5797-F489-A602-1EAE7D5AF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1662-CF13-4BCD-81F5-D63A555B4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84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17611-74DB-8CAB-D43D-7DE5AD53F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9C0080-CBA7-FFFC-2862-C51C2F0FE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5316-CE44-4860-8335-D04E037F8C39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9E8D6E-CAEC-6E8A-1322-6DF279A5E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D15659-72C1-79B9-A215-7971246E3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1662-CF13-4BCD-81F5-D63A555B4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65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3BE22E-8B72-08C1-5408-BAFD96DA3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5316-CE44-4860-8335-D04E037F8C39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22C826-6300-E9D7-AA7D-8757F7E88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31571-E04D-4E95-93E9-6AECF536D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1662-CF13-4BCD-81F5-D63A555B4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1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318B5-613A-39CB-A3AE-73140E97E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BE5C4-5EE4-DB7E-7956-1CBC59C67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2B073-8ACE-0E20-4FE0-D0D2C147A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CAD299-52F0-46B8-ED6A-0C1C20515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5316-CE44-4860-8335-D04E037F8C39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FFA1B-A7BE-A2BD-BE50-7F75BF619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94C21-3022-F722-7DD9-94FE0CC93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1662-CF13-4BCD-81F5-D63A555B4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29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32B6F-62AB-5F4F-2E85-A4B62D462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46CFCD-5689-B466-72E9-E2153B0DA4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7C8EE-DF8E-05BB-B12C-F5E5144A8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62D3D-9C9A-0484-D39A-DFD6DB588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5316-CE44-4860-8335-D04E037F8C39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844453-F1D5-69F2-7955-D73624C55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2DF52A-09CD-EA4E-C71E-88903C6BC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1662-CF13-4BCD-81F5-D63A555B4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868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96F35-F0DD-A341-B58E-8203AE815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A52D0F-EA4E-B088-D0E6-97E1E53D86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5E7D0-5240-ABAF-0098-D6450A6FE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5316-CE44-4860-8335-D04E037F8C39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5AC04-D882-DEBC-79F9-B0F091661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2127B-F4B0-5325-C7EF-6E8D33C06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1662-CF13-4BCD-81F5-D63A555B4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91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06A035-5D01-0F2D-5B3D-EF03E848AB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3D427-2CB2-D178-6516-104C922CB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E08AB-2788-4F58-793A-9A18B9368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15316-CE44-4860-8335-D04E037F8C39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61290-418B-3C87-597B-B1B5FC569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D5AF5-C5E3-3829-9E79-5EC7C441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781662-CF13-4BCD-81F5-D63A555B4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111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5CCD8E-6DEA-6906-558D-23F308F59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3EBABE-E333-B54E-75E8-44EA8A884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6D4D7-8718-A4A8-FC40-66DA904D58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315316-CE44-4860-8335-D04E037F8C39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16EDD-2CB8-619E-866B-4CEFA7AF7E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5208F-7E09-EC54-4E51-B5028E330F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781662-CF13-4BCD-81F5-D63A555B4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06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65203-94AE-AF06-4ECC-3788204ED2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444" y="1041400"/>
            <a:ext cx="11701112" cy="2387600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The Foundation of Leadership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973588-463C-C13B-4711-65EE39FEB9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48464"/>
            <a:ext cx="9144000" cy="1655762"/>
          </a:xfrm>
          <a:noFill/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Leading Like Jesus (Part 1)</a:t>
            </a:r>
          </a:p>
          <a:p>
            <a:r>
              <a:rPr lang="en-US" sz="4400" dirty="0">
                <a:solidFill>
                  <a:schemeClr val="bg1"/>
                </a:solidFill>
                <a:effectLst/>
              </a:rPr>
              <a:t>9/6/26</a:t>
            </a:r>
          </a:p>
        </p:txBody>
      </p:sp>
    </p:spTree>
    <p:extLst>
      <p:ext uri="{BB962C8B-B14F-4D97-AF65-F5344CB8AC3E}">
        <p14:creationId xmlns:p14="http://schemas.microsoft.com/office/powerpoint/2010/main" val="2325285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FA9AC-B5BA-75D3-46A6-6DA8D336C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59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Proverbs 11:14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E24FE-9DC3-B0B1-3432-1F9FE3A8F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9000"/>
            <a:ext cx="10515600" cy="8116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Without wise leadership, a nation is in trouble.</a:t>
            </a:r>
          </a:p>
        </p:txBody>
      </p:sp>
    </p:spTree>
    <p:extLst>
      <p:ext uri="{BB962C8B-B14F-4D97-AF65-F5344CB8AC3E}">
        <p14:creationId xmlns:p14="http://schemas.microsoft.com/office/powerpoint/2010/main" val="4093395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FDF27-87B9-F209-3026-0AF1CA4D5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" y="1963554"/>
            <a:ext cx="10500360" cy="2500938"/>
          </a:xfrm>
        </p:spPr>
        <p:txBody>
          <a:bodyPr>
            <a:noAutofit/>
          </a:bodyPr>
          <a:lstStyle/>
          <a:p>
            <a:pPr algn="ctr"/>
            <a:br>
              <a:rPr lang="en-US" sz="4800" dirty="0"/>
            </a:br>
            <a:r>
              <a:rPr lang="en-US" sz="8000" b="1" dirty="0">
                <a:solidFill>
                  <a:schemeClr val="bg1"/>
                </a:solidFill>
              </a:rPr>
              <a:t>7 Leadership Principles That Jesus Modeled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742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A657F-CFEE-B424-F99C-E43226938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96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1. Identification: Know Who I 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5428A3-F9A4-FDF3-D3B1-2D01E680E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42550"/>
            <a:ext cx="10744200" cy="39229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</a:rPr>
              <a:t>John 8:12, Mark 14:62, John 14:6, John 6:35</a:t>
            </a:r>
            <a:endParaRPr 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I am ...the Light of the world... the Son of God...the Way, the Truth and the Life...the Bread of life. </a:t>
            </a:r>
          </a:p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</a:rPr>
              <a:t>John 8:18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I testify on My own behalf. </a:t>
            </a:r>
          </a:p>
        </p:txBody>
      </p:sp>
    </p:spTree>
    <p:extLst>
      <p:ext uri="{BB962C8B-B14F-4D97-AF65-F5344CB8AC3E}">
        <p14:creationId xmlns:p14="http://schemas.microsoft.com/office/powerpoint/2010/main" val="1465892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4AE4E-B6AB-A0D5-A46F-C4B99A92C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446" y="554813"/>
            <a:ext cx="1159110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2. Clarification: Know What I Want To Accomplish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FE234-D3C8-0B6E-99EF-F774BECBB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6825"/>
            <a:ext cx="10515600" cy="37668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</a:rPr>
              <a:t>John 8:14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I know where I came from and where I am going. </a:t>
            </a:r>
          </a:p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</a:rPr>
              <a:t>Luke 4:43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I must proclaim the good news... for I was sent for this purpose. </a:t>
            </a:r>
            <a:endParaRPr lang="en-US" sz="4000" b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21741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03D09-B387-F817-22CA-CA6FBBA30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417377"/>
            <a:ext cx="1170432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3. Motivation: Know Who I Am Trying To Please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E6308-D4E1-E05A-7190-B48154201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5581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</a:rPr>
              <a:t>John 5:30 </a:t>
            </a:r>
          </a:p>
          <a:p>
            <a:r>
              <a:rPr lang="en-US" sz="4000" dirty="0">
                <a:solidFill>
                  <a:schemeClr val="bg1"/>
                </a:solidFill>
              </a:rPr>
              <a:t>I only try to please the One who sent Me. </a:t>
            </a:r>
          </a:p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</a:rPr>
              <a:t>Luke 16:13</a:t>
            </a:r>
          </a:p>
          <a:p>
            <a:r>
              <a:rPr lang="en-US" sz="4000" dirty="0">
                <a:solidFill>
                  <a:schemeClr val="bg1"/>
                </a:solidFill>
              </a:rPr>
              <a:t>No one can serve two masters.</a:t>
            </a:r>
          </a:p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</a:rPr>
              <a:t>John 17:4 </a:t>
            </a:r>
          </a:p>
          <a:p>
            <a:r>
              <a:rPr lang="en-US" sz="4000" dirty="0">
                <a:solidFill>
                  <a:schemeClr val="bg1"/>
                </a:solidFill>
              </a:rPr>
              <a:t>I have brought you glory on earth by completing the work you gave me to do. </a:t>
            </a:r>
            <a:endParaRPr lang="en-US" sz="4000" b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72171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AC59-2124-5C66-B923-107BEC6E7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37" y="214787"/>
            <a:ext cx="11303726" cy="1211126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4. Collaboration: Work With A Small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36945-0F68-F6AC-AB15-F2D63515F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837" y="1425913"/>
            <a:ext cx="10770326" cy="48882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</a:rPr>
              <a:t>Mark 3:14 </a:t>
            </a:r>
          </a:p>
          <a:p>
            <a:r>
              <a:rPr lang="en-US" sz="4000" dirty="0">
                <a:solidFill>
                  <a:schemeClr val="bg1"/>
                </a:solidFill>
              </a:rPr>
              <a:t>He appointed twelve. Designating them apostles. That they might be with Him and that He might send them out to preach.</a:t>
            </a:r>
            <a:endParaRPr lang="en-US" sz="4000" b="1" dirty="0">
              <a:solidFill>
                <a:schemeClr val="bg1"/>
              </a:solidFill>
              <a:effectLst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</a:rPr>
              <a:t>Matthew 26:38 </a:t>
            </a:r>
          </a:p>
          <a:p>
            <a:r>
              <a:rPr lang="en-US" sz="4000" dirty="0">
                <a:solidFill>
                  <a:schemeClr val="bg1"/>
                </a:solidFill>
              </a:rPr>
              <a:t>Then He said to them, My soul is overwhelmed with sorrow to the point of death. Stay here and keep watch with Me. </a:t>
            </a:r>
            <a:endParaRPr lang="en-US" sz="4000" b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89657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F53A9-BD64-0FB3-3892-CF400D529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208" y="1"/>
            <a:ext cx="11031583" cy="1126156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5. Concentration: Focus On What’s 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AF8FA-9689-6B8D-6C08-1420180D9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588" y="1010655"/>
            <a:ext cx="11742821" cy="56046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Luke 9:51 </a:t>
            </a:r>
          </a:p>
          <a:p>
            <a:r>
              <a:rPr lang="en-US" sz="3600" dirty="0">
                <a:solidFill>
                  <a:schemeClr val="bg1"/>
                </a:solidFill>
              </a:rPr>
              <a:t>As the time drew near for His return to heaven, He moved steadily onward toward Jerusalem with an iron will. </a:t>
            </a: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Luke 9:62</a:t>
            </a:r>
          </a:p>
          <a:p>
            <a:r>
              <a:rPr lang="en-US" sz="3600" dirty="0">
                <a:solidFill>
                  <a:schemeClr val="bg1"/>
                </a:solidFill>
              </a:rPr>
              <a:t>Anyone who lets himself be distracted from the work I plan for him is not fit for the Kingdom of God.</a:t>
            </a:r>
          </a:p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Luke 10:40-42 </a:t>
            </a:r>
          </a:p>
          <a:p>
            <a:r>
              <a:rPr lang="en-US" sz="3600" dirty="0">
                <a:solidFill>
                  <a:schemeClr val="bg1"/>
                </a:solidFill>
              </a:rPr>
              <a:t>Martha was distracted... So Jesus said, You are worried and bothered about so many things; but only a few things are necessary, really only one. </a:t>
            </a:r>
          </a:p>
        </p:txBody>
      </p:sp>
    </p:spTree>
    <p:extLst>
      <p:ext uri="{BB962C8B-B14F-4D97-AF65-F5344CB8AC3E}">
        <p14:creationId xmlns:p14="http://schemas.microsoft.com/office/powerpoint/2010/main" val="3522734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01634-FE68-A3C2-626C-517747F16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"/>
            <a:ext cx="10515600" cy="1078028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6. Meditation: Listen To God Continually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501EC-957C-165B-8CD1-397F40937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650" y="952899"/>
            <a:ext cx="11848699" cy="57799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chemeClr val="bg1"/>
                </a:solidFill>
              </a:rPr>
              <a:t>Mark 1:35</a:t>
            </a:r>
          </a:p>
          <a:p>
            <a:r>
              <a:rPr lang="en-US" sz="3400" dirty="0">
                <a:solidFill>
                  <a:schemeClr val="bg1"/>
                </a:solidFill>
              </a:rPr>
              <a:t>Very early in the morning, while it was still dark, Jesus got up, left the house and went off to a solitary place, where He prayed. </a:t>
            </a:r>
          </a:p>
          <a:p>
            <a:pPr marL="0" indent="0">
              <a:buNone/>
            </a:pPr>
            <a:r>
              <a:rPr lang="en-US" sz="3400" b="1" dirty="0">
                <a:solidFill>
                  <a:schemeClr val="bg1"/>
                </a:solidFill>
              </a:rPr>
              <a:t>Luke 5:15-16</a:t>
            </a:r>
            <a:endParaRPr lang="en-US" sz="3400" b="1" dirty="0">
              <a:solidFill>
                <a:schemeClr val="bg1"/>
              </a:solidFill>
              <a:effectLst/>
            </a:endParaRPr>
          </a:p>
          <a:p>
            <a:r>
              <a:rPr lang="en-US" sz="3400" dirty="0">
                <a:solidFill>
                  <a:schemeClr val="bg1"/>
                </a:solidFill>
              </a:rPr>
              <a:t>News about Jesus spread even more. Crowds came to hear Him and to be healed...but Jesus often slipped away to be alone so He could pray.</a:t>
            </a:r>
          </a:p>
          <a:p>
            <a:pPr marL="0" indent="0">
              <a:buNone/>
            </a:pPr>
            <a:r>
              <a:rPr lang="en-US" sz="3400" b="1" dirty="0">
                <a:solidFill>
                  <a:schemeClr val="bg1"/>
                </a:solidFill>
              </a:rPr>
              <a:t>Colossians 2:7 </a:t>
            </a:r>
          </a:p>
          <a:p>
            <a:r>
              <a:rPr lang="en-US" sz="3400" dirty="0">
                <a:solidFill>
                  <a:schemeClr val="bg1"/>
                </a:solidFill>
              </a:rPr>
              <a:t>Plant your roots in Christ and let Him be the foundation for your life. Be strong in your faith, just as you were taught. </a:t>
            </a:r>
          </a:p>
        </p:txBody>
      </p:sp>
    </p:spTree>
    <p:extLst>
      <p:ext uri="{BB962C8B-B14F-4D97-AF65-F5344CB8AC3E}">
        <p14:creationId xmlns:p14="http://schemas.microsoft.com/office/powerpoint/2010/main" val="73124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C9FAD-908E-AE94-F42A-916678168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995"/>
            <a:ext cx="10515600" cy="101128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7. Relaxation: Take Time To Recharge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1923B-72A5-3B2E-6C71-9CB43FEE2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899" y="1070677"/>
            <a:ext cx="11964202" cy="56243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chemeClr val="bg1"/>
                </a:solidFill>
              </a:rPr>
              <a:t>Mark 6:31</a:t>
            </a: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</a:rPr>
              <a:t>Crowds of people were coming and going so that they did not even have time to eat. He said to them: Come away by yourselves, and we'll go to a lonely place to get some rest. </a:t>
            </a:r>
          </a:p>
          <a:p>
            <a:pPr marL="0" indent="0">
              <a:buNone/>
            </a:pPr>
            <a:r>
              <a:rPr lang="en-US" sz="3400" b="1" dirty="0">
                <a:solidFill>
                  <a:schemeClr val="bg1"/>
                </a:solidFill>
              </a:rPr>
              <a:t>Matthew 11:19</a:t>
            </a:r>
          </a:p>
          <a:p>
            <a:pPr marL="0" indent="0">
              <a:buNone/>
            </a:pPr>
            <a:r>
              <a:rPr lang="en-US" sz="3400" dirty="0">
                <a:solidFill>
                  <a:schemeClr val="bg1"/>
                </a:solidFill>
              </a:rPr>
              <a:t>Jesus came enjoying life. </a:t>
            </a:r>
          </a:p>
          <a:p>
            <a:pPr marL="0" indent="0">
              <a:buNone/>
            </a:pPr>
            <a:r>
              <a:rPr lang="en-US" sz="3400" b="1" dirty="0">
                <a:solidFill>
                  <a:schemeClr val="bg1"/>
                </a:solidFill>
              </a:rPr>
              <a:t>Secrets of Lasting Leaders</a:t>
            </a:r>
          </a:p>
          <a:p>
            <a:r>
              <a:rPr lang="en-US" sz="3400" b="0" dirty="0">
                <a:solidFill>
                  <a:schemeClr val="bg1"/>
                </a:solidFill>
                <a:effectLst/>
              </a:rPr>
              <a:t>Divert Daily </a:t>
            </a:r>
          </a:p>
          <a:p>
            <a:r>
              <a:rPr lang="en-US" sz="3400" b="0" dirty="0">
                <a:solidFill>
                  <a:schemeClr val="bg1"/>
                </a:solidFill>
                <a:effectLst/>
              </a:rPr>
              <a:t>Withdraw Weekly</a:t>
            </a:r>
          </a:p>
          <a:p>
            <a:r>
              <a:rPr lang="en-US" sz="3400" b="0" dirty="0">
                <a:solidFill>
                  <a:schemeClr val="bg1"/>
                </a:solidFill>
                <a:effectLst/>
              </a:rPr>
              <a:t>Abandon Annually</a:t>
            </a:r>
          </a:p>
        </p:txBody>
      </p:sp>
    </p:spTree>
    <p:extLst>
      <p:ext uri="{BB962C8B-B14F-4D97-AF65-F5344CB8AC3E}">
        <p14:creationId xmlns:p14="http://schemas.microsoft.com/office/powerpoint/2010/main" val="3008747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500</Words>
  <Application>Microsoft Office PowerPoint</Application>
  <PresentationFormat>Widescreen</PresentationFormat>
  <Paragraphs>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The Foundation of Leadership</vt:lpstr>
      <vt:lpstr>Proverbs 11:14</vt:lpstr>
      <vt:lpstr> 7 Leadership Principles That Jesus Modeled</vt:lpstr>
      <vt:lpstr>1. Identification: Know Who I Am</vt:lpstr>
      <vt:lpstr>2. Clarification: Know What I Want To Accomplish</vt:lpstr>
      <vt:lpstr>3. Motivation: Know Who I Am Trying To Please</vt:lpstr>
      <vt:lpstr>4. Collaboration: Work With A Small Group</vt:lpstr>
      <vt:lpstr>5. Concentration: Focus On What’s Important</vt:lpstr>
      <vt:lpstr>6. Meditation: Listen To God Continually</vt:lpstr>
      <vt:lpstr>7. Relaxation: Take Time To Recharge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Elijah Holland</dc:creator>
  <cp:lastModifiedBy>Elijah Holland</cp:lastModifiedBy>
  <cp:revision>1</cp:revision>
  <dcterms:created xsi:type="dcterms:W3CDTF">2026-09-06T01:57:03Z</dcterms:created>
  <dcterms:modified xsi:type="dcterms:W3CDTF">2026-09-06T03:12:58Z</dcterms:modified>
</cp:coreProperties>
</file>