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94660"/>
  </p:normalViewPr>
  <p:slideViewPr>
    <p:cSldViewPr snapToGrid="0">
      <p:cViewPr varScale="1">
        <p:scale>
          <a:sx n="59" d="100"/>
          <a:sy n="59" d="100"/>
        </p:scale>
        <p:origin x="92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2E18F-2B20-36B7-ABE9-17A87BD2BE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AD7436-FE48-D0ED-4ADB-554D9675D8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B00E1E0-FB15-047C-161D-DD12094458CE}"/>
              </a:ext>
            </a:extLst>
          </p:cNvPr>
          <p:cNvSpPr>
            <a:spLocks noGrp="1"/>
          </p:cNvSpPr>
          <p:nvPr>
            <p:ph type="dt" sz="half" idx="10"/>
          </p:nvPr>
        </p:nvSpPr>
        <p:spPr/>
        <p:txBody>
          <a:bodyPr/>
          <a:lstStyle/>
          <a:p>
            <a:fld id="{D3D483FD-9093-4CCF-B48B-00DA82A1999E}" type="datetimeFigureOut">
              <a:rPr lang="en-US" smtClean="0"/>
              <a:t>9/12/2026</a:t>
            </a:fld>
            <a:endParaRPr lang="en-US"/>
          </a:p>
        </p:txBody>
      </p:sp>
      <p:sp>
        <p:nvSpPr>
          <p:cNvPr id="5" name="Footer Placeholder 4">
            <a:extLst>
              <a:ext uri="{FF2B5EF4-FFF2-40B4-BE49-F238E27FC236}">
                <a16:creationId xmlns:a16="http://schemas.microsoft.com/office/drawing/2014/main" id="{1CF39F81-0494-6BE1-4422-9078400739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50730F-B192-5F11-D30D-7572EE8294B5}"/>
              </a:ext>
            </a:extLst>
          </p:cNvPr>
          <p:cNvSpPr>
            <a:spLocks noGrp="1"/>
          </p:cNvSpPr>
          <p:nvPr>
            <p:ph type="sldNum" sz="quarter" idx="12"/>
          </p:nvPr>
        </p:nvSpPr>
        <p:spPr/>
        <p:txBody>
          <a:bodyPr/>
          <a:lstStyle/>
          <a:p>
            <a:fld id="{139C2C45-09DF-4B2D-B96A-10F8D73E4EE7}" type="slidenum">
              <a:rPr lang="en-US" smtClean="0"/>
              <a:t>‹#›</a:t>
            </a:fld>
            <a:endParaRPr lang="en-US"/>
          </a:p>
        </p:txBody>
      </p:sp>
    </p:spTree>
    <p:extLst>
      <p:ext uri="{BB962C8B-B14F-4D97-AF65-F5344CB8AC3E}">
        <p14:creationId xmlns:p14="http://schemas.microsoft.com/office/powerpoint/2010/main" val="35122433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A4E37-A63D-353C-7494-2715134CA3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5BA900-99FD-AED7-AF03-0B7E896C3C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EA919-3773-35BE-6B7D-702745BE788A}"/>
              </a:ext>
            </a:extLst>
          </p:cNvPr>
          <p:cNvSpPr>
            <a:spLocks noGrp="1"/>
          </p:cNvSpPr>
          <p:nvPr>
            <p:ph type="dt" sz="half" idx="10"/>
          </p:nvPr>
        </p:nvSpPr>
        <p:spPr/>
        <p:txBody>
          <a:bodyPr/>
          <a:lstStyle/>
          <a:p>
            <a:fld id="{D3D483FD-9093-4CCF-B48B-00DA82A1999E}" type="datetimeFigureOut">
              <a:rPr lang="en-US" smtClean="0"/>
              <a:t>9/12/2026</a:t>
            </a:fld>
            <a:endParaRPr lang="en-US"/>
          </a:p>
        </p:txBody>
      </p:sp>
      <p:sp>
        <p:nvSpPr>
          <p:cNvPr id="5" name="Footer Placeholder 4">
            <a:extLst>
              <a:ext uri="{FF2B5EF4-FFF2-40B4-BE49-F238E27FC236}">
                <a16:creationId xmlns:a16="http://schemas.microsoft.com/office/drawing/2014/main" id="{5F839281-5FF3-FF11-A045-EC7834C42D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BA6B30-3607-F674-EB34-CABB199CC99D}"/>
              </a:ext>
            </a:extLst>
          </p:cNvPr>
          <p:cNvSpPr>
            <a:spLocks noGrp="1"/>
          </p:cNvSpPr>
          <p:nvPr>
            <p:ph type="sldNum" sz="quarter" idx="12"/>
          </p:nvPr>
        </p:nvSpPr>
        <p:spPr/>
        <p:txBody>
          <a:bodyPr/>
          <a:lstStyle/>
          <a:p>
            <a:fld id="{139C2C45-09DF-4B2D-B96A-10F8D73E4EE7}" type="slidenum">
              <a:rPr lang="en-US" smtClean="0"/>
              <a:t>‹#›</a:t>
            </a:fld>
            <a:endParaRPr lang="en-US"/>
          </a:p>
        </p:txBody>
      </p:sp>
    </p:spTree>
    <p:extLst>
      <p:ext uri="{BB962C8B-B14F-4D97-AF65-F5344CB8AC3E}">
        <p14:creationId xmlns:p14="http://schemas.microsoft.com/office/powerpoint/2010/main" val="38970180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3820C-15AB-EEF6-0697-E7D06E7F07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D35CCAC-BEED-ECB2-E507-94669744F8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61D903-DE66-17A4-CDD0-26FBB8DCB17E}"/>
              </a:ext>
            </a:extLst>
          </p:cNvPr>
          <p:cNvSpPr>
            <a:spLocks noGrp="1"/>
          </p:cNvSpPr>
          <p:nvPr>
            <p:ph type="dt" sz="half" idx="10"/>
          </p:nvPr>
        </p:nvSpPr>
        <p:spPr/>
        <p:txBody>
          <a:bodyPr/>
          <a:lstStyle/>
          <a:p>
            <a:fld id="{D3D483FD-9093-4CCF-B48B-00DA82A1999E}" type="datetimeFigureOut">
              <a:rPr lang="en-US" smtClean="0"/>
              <a:t>9/12/2026</a:t>
            </a:fld>
            <a:endParaRPr lang="en-US"/>
          </a:p>
        </p:txBody>
      </p:sp>
      <p:sp>
        <p:nvSpPr>
          <p:cNvPr id="5" name="Footer Placeholder 4">
            <a:extLst>
              <a:ext uri="{FF2B5EF4-FFF2-40B4-BE49-F238E27FC236}">
                <a16:creationId xmlns:a16="http://schemas.microsoft.com/office/drawing/2014/main" id="{CC668218-515E-7F9B-DA5F-BA594CA63F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01C407-1B43-F2D9-9F17-211680E7CD2A}"/>
              </a:ext>
            </a:extLst>
          </p:cNvPr>
          <p:cNvSpPr>
            <a:spLocks noGrp="1"/>
          </p:cNvSpPr>
          <p:nvPr>
            <p:ph type="sldNum" sz="quarter" idx="12"/>
          </p:nvPr>
        </p:nvSpPr>
        <p:spPr/>
        <p:txBody>
          <a:bodyPr/>
          <a:lstStyle/>
          <a:p>
            <a:fld id="{139C2C45-09DF-4B2D-B96A-10F8D73E4EE7}" type="slidenum">
              <a:rPr lang="en-US" smtClean="0"/>
              <a:t>‹#›</a:t>
            </a:fld>
            <a:endParaRPr lang="en-US"/>
          </a:p>
        </p:txBody>
      </p:sp>
    </p:spTree>
    <p:extLst>
      <p:ext uri="{BB962C8B-B14F-4D97-AF65-F5344CB8AC3E}">
        <p14:creationId xmlns:p14="http://schemas.microsoft.com/office/powerpoint/2010/main" val="34223533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F8B35-6E40-3917-F29B-E047804645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EECF57-EDCB-C374-9FE8-26D937FF21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6DBB49-16D0-8B28-7A6C-F4D0E4F1E8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83B1B4-9DBD-14BA-A86E-4514D573A580}"/>
              </a:ext>
            </a:extLst>
          </p:cNvPr>
          <p:cNvSpPr>
            <a:spLocks noGrp="1"/>
          </p:cNvSpPr>
          <p:nvPr>
            <p:ph type="dt" sz="half" idx="10"/>
          </p:nvPr>
        </p:nvSpPr>
        <p:spPr/>
        <p:txBody>
          <a:bodyPr/>
          <a:lstStyle/>
          <a:p>
            <a:fld id="{D3D483FD-9093-4CCF-B48B-00DA82A1999E}" type="datetimeFigureOut">
              <a:rPr lang="en-US" smtClean="0"/>
              <a:t>9/12/2026</a:t>
            </a:fld>
            <a:endParaRPr lang="en-US"/>
          </a:p>
        </p:txBody>
      </p:sp>
      <p:sp>
        <p:nvSpPr>
          <p:cNvPr id="6" name="Footer Placeholder 5">
            <a:extLst>
              <a:ext uri="{FF2B5EF4-FFF2-40B4-BE49-F238E27FC236}">
                <a16:creationId xmlns:a16="http://schemas.microsoft.com/office/drawing/2014/main" id="{2191AE7B-9FAE-A82A-AB53-458E156FFE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31F7B1-A6C8-4358-92BF-73BDCE3FBF86}"/>
              </a:ext>
            </a:extLst>
          </p:cNvPr>
          <p:cNvSpPr>
            <a:spLocks noGrp="1"/>
          </p:cNvSpPr>
          <p:nvPr>
            <p:ph type="sldNum" sz="quarter" idx="12"/>
          </p:nvPr>
        </p:nvSpPr>
        <p:spPr/>
        <p:txBody>
          <a:bodyPr/>
          <a:lstStyle/>
          <a:p>
            <a:fld id="{139C2C45-09DF-4B2D-B96A-10F8D73E4EE7}" type="slidenum">
              <a:rPr lang="en-US" smtClean="0"/>
              <a:t>‹#›</a:t>
            </a:fld>
            <a:endParaRPr lang="en-US"/>
          </a:p>
        </p:txBody>
      </p:sp>
    </p:spTree>
    <p:extLst>
      <p:ext uri="{BB962C8B-B14F-4D97-AF65-F5344CB8AC3E}">
        <p14:creationId xmlns:p14="http://schemas.microsoft.com/office/powerpoint/2010/main" val="23621554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578B9-FF41-1016-8974-96E640873F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BEA8B4-B89E-1A0A-FA55-12CE3292C8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078C2A-6CDB-8B7C-95E1-9AA89B5705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B51AE1C-2558-C7F1-540F-A49BF16AA8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5CCB6A-9D8D-2DE9-1AD3-04CB5FA50C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1F37CB-FC8B-CD99-4990-E0CE8B539EA8}"/>
              </a:ext>
            </a:extLst>
          </p:cNvPr>
          <p:cNvSpPr>
            <a:spLocks noGrp="1"/>
          </p:cNvSpPr>
          <p:nvPr>
            <p:ph type="dt" sz="half" idx="10"/>
          </p:nvPr>
        </p:nvSpPr>
        <p:spPr/>
        <p:txBody>
          <a:bodyPr/>
          <a:lstStyle/>
          <a:p>
            <a:fld id="{D3D483FD-9093-4CCF-B48B-00DA82A1999E}" type="datetimeFigureOut">
              <a:rPr lang="en-US" smtClean="0"/>
              <a:t>9/12/2026</a:t>
            </a:fld>
            <a:endParaRPr lang="en-US"/>
          </a:p>
        </p:txBody>
      </p:sp>
      <p:sp>
        <p:nvSpPr>
          <p:cNvPr id="8" name="Footer Placeholder 7">
            <a:extLst>
              <a:ext uri="{FF2B5EF4-FFF2-40B4-BE49-F238E27FC236}">
                <a16:creationId xmlns:a16="http://schemas.microsoft.com/office/drawing/2014/main" id="{8D5E73FF-6AC3-E3F6-1B37-D48970C4DD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512966-7857-1C7D-4660-6D411D0F0432}"/>
              </a:ext>
            </a:extLst>
          </p:cNvPr>
          <p:cNvSpPr>
            <a:spLocks noGrp="1"/>
          </p:cNvSpPr>
          <p:nvPr>
            <p:ph type="sldNum" sz="quarter" idx="12"/>
          </p:nvPr>
        </p:nvSpPr>
        <p:spPr/>
        <p:txBody>
          <a:bodyPr/>
          <a:lstStyle/>
          <a:p>
            <a:fld id="{139C2C45-09DF-4B2D-B96A-10F8D73E4EE7}" type="slidenum">
              <a:rPr lang="en-US" smtClean="0"/>
              <a:t>‹#›</a:t>
            </a:fld>
            <a:endParaRPr lang="en-US"/>
          </a:p>
        </p:txBody>
      </p:sp>
    </p:spTree>
    <p:extLst>
      <p:ext uri="{BB962C8B-B14F-4D97-AF65-F5344CB8AC3E}">
        <p14:creationId xmlns:p14="http://schemas.microsoft.com/office/powerpoint/2010/main" val="5490833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915D7-7BDB-4C94-3525-A2AA00421E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580EE0-A1A7-326C-F4C8-D62C5EF50FB6}"/>
              </a:ext>
            </a:extLst>
          </p:cNvPr>
          <p:cNvSpPr>
            <a:spLocks noGrp="1"/>
          </p:cNvSpPr>
          <p:nvPr>
            <p:ph type="dt" sz="half" idx="10"/>
          </p:nvPr>
        </p:nvSpPr>
        <p:spPr/>
        <p:txBody>
          <a:bodyPr/>
          <a:lstStyle/>
          <a:p>
            <a:fld id="{D3D483FD-9093-4CCF-B48B-00DA82A1999E}" type="datetimeFigureOut">
              <a:rPr lang="en-US" smtClean="0"/>
              <a:t>9/12/2026</a:t>
            </a:fld>
            <a:endParaRPr lang="en-US"/>
          </a:p>
        </p:txBody>
      </p:sp>
      <p:sp>
        <p:nvSpPr>
          <p:cNvPr id="4" name="Footer Placeholder 3">
            <a:extLst>
              <a:ext uri="{FF2B5EF4-FFF2-40B4-BE49-F238E27FC236}">
                <a16:creationId xmlns:a16="http://schemas.microsoft.com/office/drawing/2014/main" id="{DD48FCF1-5236-93B8-0D0B-D89FF81B19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830FDB-75E3-C42D-CC25-8A6F11993178}"/>
              </a:ext>
            </a:extLst>
          </p:cNvPr>
          <p:cNvSpPr>
            <a:spLocks noGrp="1"/>
          </p:cNvSpPr>
          <p:nvPr>
            <p:ph type="sldNum" sz="quarter" idx="12"/>
          </p:nvPr>
        </p:nvSpPr>
        <p:spPr/>
        <p:txBody>
          <a:bodyPr/>
          <a:lstStyle/>
          <a:p>
            <a:fld id="{139C2C45-09DF-4B2D-B96A-10F8D73E4EE7}" type="slidenum">
              <a:rPr lang="en-US" smtClean="0"/>
              <a:t>‹#›</a:t>
            </a:fld>
            <a:endParaRPr lang="en-US"/>
          </a:p>
        </p:txBody>
      </p:sp>
    </p:spTree>
    <p:extLst>
      <p:ext uri="{BB962C8B-B14F-4D97-AF65-F5344CB8AC3E}">
        <p14:creationId xmlns:p14="http://schemas.microsoft.com/office/powerpoint/2010/main" val="17648441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5780C3-7F9F-A190-5C8D-3C280751585A}"/>
              </a:ext>
            </a:extLst>
          </p:cNvPr>
          <p:cNvSpPr>
            <a:spLocks noGrp="1"/>
          </p:cNvSpPr>
          <p:nvPr>
            <p:ph type="dt" sz="half" idx="10"/>
          </p:nvPr>
        </p:nvSpPr>
        <p:spPr/>
        <p:txBody>
          <a:bodyPr/>
          <a:lstStyle/>
          <a:p>
            <a:fld id="{D3D483FD-9093-4CCF-B48B-00DA82A1999E}" type="datetimeFigureOut">
              <a:rPr lang="en-US" smtClean="0"/>
              <a:t>9/12/2026</a:t>
            </a:fld>
            <a:endParaRPr lang="en-US"/>
          </a:p>
        </p:txBody>
      </p:sp>
      <p:sp>
        <p:nvSpPr>
          <p:cNvPr id="3" name="Footer Placeholder 2">
            <a:extLst>
              <a:ext uri="{FF2B5EF4-FFF2-40B4-BE49-F238E27FC236}">
                <a16:creationId xmlns:a16="http://schemas.microsoft.com/office/drawing/2014/main" id="{0704FFDA-65AA-EA61-76FA-316D422844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B03671-9EA8-EBB7-6ABA-0415C9862F1B}"/>
              </a:ext>
            </a:extLst>
          </p:cNvPr>
          <p:cNvSpPr>
            <a:spLocks noGrp="1"/>
          </p:cNvSpPr>
          <p:nvPr>
            <p:ph type="sldNum" sz="quarter" idx="12"/>
          </p:nvPr>
        </p:nvSpPr>
        <p:spPr/>
        <p:txBody>
          <a:bodyPr/>
          <a:lstStyle/>
          <a:p>
            <a:fld id="{139C2C45-09DF-4B2D-B96A-10F8D73E4EE7}" type="slidenum">
              <a:rPr lang="en-US" smtClean="0"/>
              <a:t>‹#›</a:t>
            </a:fld>
            <a:endParaRPr lang="en-US"/>
          </a:p>
        </p:txBody>
      </p:sp>
    </p:spTree>
    <p:extLst>
      <p:ext uri="{BB962C8B-B14F-4D97-AF65-F5344CB8AC3E}">
        <p14:creationId xmlns:p14="http://schemas.microsoft.com/office/powerpoint/2010/main" val="3752700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8516-F7B4-6C83-EEB6-5EDA6BE8D5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D34CFF-C20D-A675-B907-019F8578A7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93CEAE-2295-F8D8-2284-86FD85C8C7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8E8ED0-D3F8-7DA5-18FE-2AA3508F3765}"/>
              </a:ext>
            </a:extLst>
          </p:cNvPr>
          <p:cNvSpPr>
            <a:spLocks noGrp="1"/>
          </p:cNvSpPr>
          <p:nvPr>
            <p:ph type="dt" sz="half" idx="10"/>
          </p:nvPr>
        </p:nvSpPr>
        <p:spPr/>
        <p:txBody>
          <a:bodyPr/>
          <a:lstStyle/>
          <a:p>
            <a:fld id="{D3D483FD-9093-4CCF-B48B-00DA82A1999E}" type="datetimeFigureOut">
              <a:rPr lang="en-US" smtClean="0"/>
              <a:t>9/12/2026</a:t>
            </a:fld>
            <a:endParaRPr lang="en-US"/>
          </a:p>
        </p:txBody>
      </p:sp>
      <p:sp>
        <p:nvSpPr>
          <p:cNvPr id="6" name="Footer Placeholder 5">
            <a:extLst>
              <a:ext uri="{FF2B5EF4-FFF2-40B4-BE49-F238E27FC236}">
                <a16:creationId xmlns:a16="http://schemas.microsoft.com/office/drawing/2014/main" id="{2771DB36-53F4-EC3F-91CF-478C4FD61A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0DB7D0-1503-1ED9-7D01-C5865FF9CC64}"/>
              </a:ext>
            </a:extLst>
          </p:cNvPr>
          <p:cNvSpPr>
            <a:spLocks noGrp="1"/>
          </p:cNvSpPr>
          <p:nvPr>
            <p:ph type="sldNum" sz="quarter" idx="12"/>
          </p:nvPr>
        </p:nvSpPr>
        <p:spPr/>
        <p:txBody>
          <a:bodyPr/>
          <a:lstStyle/>
          <a:p>
            <a:fld id="{139C2C45-09DF-4B2D-B96A-10F8D73E4EE7}" type="slidenum">
              <a:rPr lang="en-US" smtClean="0"/>
              <a:t>‹#›</a:t>
            </a:fld>
            <a:endParaRPr lang="en-US"/>
          </a:p>
        </p:txBody>
      </p:sp>
    </p:spTree>
    <p:extLst>
      <p:ext uri="{BB962C8B-B14F-4D97-AF65-F5344CB8AC3E}">
        <p14:creationId xmlns:p14="http://schemas.microsoft.com/office/powerpoint/2010/main" val="5916830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A75E-559D-2B00-111D-5BF01A4655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9158BB-4607-7B62-C922-609E7E7104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85CDF4-3D3B-DD6B-2770-2FED192E0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891E89-0499-DF34-6FD0-5A26487D239C}"/>
              </a:ext>
            </a:extLst>
          </p:cNvPr>
          <p:cNvSpPr>
            <a:spLocks noGrp="1"/>
          </p:cNvSpPr>
          <p:nvPr>
            <p:ph type="dt" sz="half" idx="10"/>
          </p:nvPr>
        </p:nvSpPr>
        <p:spPr/>
        <p:txBody>
          <a:bodyPr/>
          <a:lstStyle/>
          <a:p>
            <a:fld id="{D3D483FD-9093-4CCF-B48B-00DA82A1999E}" type="datetimeFigureOut">
              <a:rPr lang="en-US" smtClean="0"/>
              <a:t>9/12/2026</a:t>
            </a:fld>
            <a:endParaRPr lang="en-US"/>
          </a:p>
        </p:txBody>
      </p:sp>
      <p:sp>
        <p:nvSpPr>
          <p:cNvPr id="6" name="Footer Placeholder 5">
            <a:extLst>
              <a:ext uri="{FF2B5EF4-FFF2-40B4-BE49-F238E27FC236}">
                <a16:creationId xmlns:a16="http://schemas.microsoft.com/office/drawing/2014/main" id="{4B90022A-2961-A9B3-0EA3-96A54C38B7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50DD48-7D2D-A920-7198-4F6875F84AE9}"/>
              </a:ext>
            </a:extLst>
          </p:cNvPr>
          <p:cNvSpPr>
            <a:spLocks noGrp="1"/>
          </p:cNvSpPr>
          <p:nvPr>
            <p:ph type="sldNum" sz="quarter" idx="12"/>
          </p:nvPr>
        </p:nvSpPr>
        <p:spPr/>
        <p:txBody>
          <a:bodyPr/>
          <a:lstStyle/>
          <a:p>
            <a:fld id="{139C2C45-09DF-4B2D-B96A-10F8D73E4EE7}" type="slidenum">
              <a:rPr lang="en-US" smtClean="0"/>
              <a:t>‹#›</a:t>
            </a:fld>
            <a:endParaRPr lang="en-US"/>
          </a:p>
        </p:txBody>
      </p:sp>
    </p:spTree>
    <p:extLst>
      <p:ext uri="{BB962C8B-B14F-4D97-AF65-F5344CB8AC3E}">
        <p14:creationId xmlns:p14="http://schemas.microsoft.com/office/powerpoint/2010/main" val="1787496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DBE57-CBE7-FFF9-A012-537494952F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5092A1-4A63-912C-1CB1-10DBA626FE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E43087-B7EE-FAFF-1D04-50BB8B27C93B}"/>
              </a:ext>
            </a:extLst>
          </p:cNvPr>
          <p:cNvSpPr>
            <a:spLocks noGrp="1"/>
          </p:cNvSpPr>
          <p:nvPr>
            <p:ph type="dt" sz="half" idx="10"/>
          </p:nvPr>
        </p:nvSpPr>
        <p:spPr/>
        <p:txBody>
          <a:bodyPr/>
          <a:lstStyle/>
          <a:p>
            <a:fld id="{D3D483FD-9093-4CCF-B48B-00DA82A1999E}" type="datetimeFigureOut">
              <a:rPr lang="en-US" smtClean="0"/>
              <a:t>9/12/2026</a:t>
            </a:fld>
            <a:endParaRPr lang="en-US"/>
          </a:p>
        </p:txBody>
      </p:sp>
      <p:sp>
        <p:nvSpPr>
          <p:cNvPr id="5" name="Footer Placeholder 4">
            <a:extLst>
              <a:ext uri="{FF2B5EF4-FFF2-40B4-BE49-F238E27FC236}">
                <a16:creationId xmlns:a16="http://schemas.microsoft.com/office/drawing/2014/main" id="{0D5D39B8-A6C9-D267-89F2-906F0CEE89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04E47E-C4DB-A7E6-BC06-2DCF4B5CCDBD}"/>
              </a:ext>
            </a:extLst>
          </p:cNvPr>
          <p:cNvSpPr>
            <a:spLocks noGrp="1"/>
          </p:cNvSpPr>
          <p:nvPr>
            <p:ph type="sldNum" sz="quarter" idx="12"/>
          </p:nvPr>
        </p:nvSpPr>
        <p:spPr/>
        <p:txBody>
          <a:bodyPr/>
          <a:lstStyle/>
          <a:p>
            <a:fld id="{139C2C45-09DF-4B2D-B96A-10F8D73E4EE7}" type="slidenum">
              <a:rPr lang="en-US" smtClean="0"/>
              <a:t>‹#›</a:t>
            </a:fld>
            <a:endParaRPr lang="en-US"/>
          </a:p>
        </p:txBody>
      </p:sp>
    </p:spTree>
    <p:extLst>
      <p:ext uri="{BB962C8B-B14F-4D97-AF65-F5344CB8AC3E}">
        <p14:creationId xmlns:p14="http://schemas.microsoft.com/office/powerpoint/2010/main" val="32393193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D0D7DD-C977-08B2-7381-1965FFA2A4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C92AA3-F6CB-8707-A28B-A70764D094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E6627-44E3-A865-00F8-A8C8FBC99CE4}"/>
              </a:ext>
            </a:extLst>
          </p:cNvPr>
          <p:cNvSpPr>
            <a:spLocks noGrp="1"/>
          </p:cNvSpPr>
          <p:nvPr>
            <p:ph type="dt" sz="half" idx="10"/>
          </p:nvPr>
        </p:nvSpPr>
        <p:spPr/>
        <p:txBody>
          <a:bodyPr/>
          <a:lstStyle/>
          <a:p>
            <a:fld id="{D3D483FD-9093-4CCF-B48B-00DA82A1999E}" type="datetimeFigureOut">
              <a:rPr lang="en-US" smtClean="0"/>
              <a:t>9/12/2026</a:t>
            </a:fld>
            <a:endParaRPr lang="en-US"/>
          </a:p>
        </p:txBody>
      </p:sp>
      <p:sp>
        <p:nvSpPr>
          <p:cNvPr id="5" name="Footer Placeholder 4">
            <a:extLst>
              <a:ext uri="{FF2B5EF4-FFF2-40B4-BE49-F238E27FC236}">
                <a16:creationId xmlns:a16="http://schemas.microsoft.com/office/drawing/2014/main" id="{86E3BAB5-1EA3-C74E-2149-293435B4DE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8D458C-3E13-7204-5258-0D1A312018C0}"/>
              </a:ext>
            </a:extLst>
          </p:cNvPr>
          <p:cNvSpPr>
            <a:spLocks noGrp="1"/>
          </p:cNvSpPr>
          <p:nvPr>
            <p:ph type="sldNum" sz="quarter" idx="12"/>
          </p:nvPr>
        </p:nvSpPr>
        <p:spPr/>
        <p:txBody>
          <a:bodyPr/>
          <a:lstStyle/>
          <a:p>
            <a:fld id="{139C2C45-09DF-4B2D-B96A-10F8D73E4EE7}" type="slidenum">
              <a:rPr lang="en-US" smtClean="0"/>
              <a:t>‹#›</a:t>
            </a:fld>
            <a:endParaRPr lang="en-US"/>
          </a:p>
        </p:txBody>
      </p:sp>
    </p:spTree>
    <p:extLst>
      <p:ext uri="{BB962C8B-B14F-4D97-AF65-F5344CB8AC3E}">
        <p14:creationId xmlns:p14="http://schemas.microsoft.com/office/powerpoint/2010/main" val="42695527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A8C868-0930-57FA-DB7C-7421F48B31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1E1067-D1BC-E14A-EC06-DBE1CE8C1A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593D3A-CBB9-2CBE-AD9F-942BF3467F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3D483FD-9093-4CCF-B48B-00DA82A1999E}" type="datetimeFigureOut">
              <a:rPr lang="en-US" smtClean="0"/>
              <a:t>9/12/2026</a:t>
            </a:fld>
            <a:endParaRPr lang="en-US"/>
          </a:p>
        </p:txBody>
      </p:sp>
      <p:sp>
        <p:nvSpPr>
          <p:cNvPr id="5" name="Footer Placeholder 4">
            <a:extLst>
              <a:ext uri="{FF2B5EF4-FFF2-40B4-BE49-F238E27FC236}">
                <a16:creationId xmlns:a16="http://schemas.microsoft.com/office/drawing/2014/main" id="{59C8BC85-FA13-CB4E-A234-466EA6DEA0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2F27221-188E-A8A4-148D-D460965458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9C2C45-09DF-4B2D-B96A-10F8D73E4EE7}" type="slidenum">
              <a:rPr lang="en-US" smtClean="0"/>
              <a:t>‹#›</a:t>
            </a:fld>
            <a:endParaRPr lang="en-US"/>
          </a:p>
        </p:txBody>
      </p:sp>
    </p:spTree>
    <p:extLst>
      <p:ext uri="{BB962C8B-B14F-4D97-AF65-F5344CB8AC3E}">
        <p14:creationId xmlns:p14="http://schemas.microsoft.com/office/powerpoint/2010/main" val="2137208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227C7-2C71-6579-46B1-EBE877204DD9}"/>
              </a:ext>
            </a:extLst>
          </p:cNvPr>
          <p:cNvSpPr>
            <a:spLocks noGrp="1"/>
          </p:cNvSpPr>
          <p:nvPr>
            <p:ph type="ctrTitle"/>
          </p:nvPr>
        </p:nvSpPr>
        <p:spPr/>
        <p:txBody>
          <a:bodyPr>
            <a:normAutofit/>
          </a:bodyPr>
          <a:lstStyle/>
          <a:p>
            <a:r>
              <a:rPr lang="en-US" sz="6600" b="1" dirty="0">
                <a:solidFill>
                  <a:schemeClr val="bg1"/>
                </a:solidFill>
              </a:rPr>
              <a:t>The Lesson of the Loaves</a:t>
            </a:r>
          </a:p>
        </p:txBody>
      </p:sp>
      <p:sp>
        <p:nvSpPr>
          <p:cNvPr id="3" name="Subtitle 2">
            <a:extLst>
              <a:ext uri="{FF2B5EF4-FFF2-40B4-BE49-F238E27FC236}">
                <a16:creationId xmlns:a16="http://schemas.microsoft.com/office/drawing/2014/main" id="{570D1B4B-F452-0AE6-F275-A5FE16599CF6}"/>
              </a:ext>
            </a:extLst>
          </p:cNvPr>
          <p:cNvSpPr>
            <a:spLocks noGrp="1"/>
          </p:cNvSpPr>
          <p:nvPr>
            <p:ph type="subTitle" idx="1"/>
          </p:nvPr>
        </p:nvSpPr>
        <p:spPr>
          <a:xfrm>
            <a:off x="1219200" y="3429000"/>
            <a:ext cx="9753600" cy="1655762"/>
          </a:xfrm>
        </p:spPr>
        <p:txBody>
          <a:bodyPr>
            <a:noAutofit/>
          </a:bodyPr>
          <a:lstStyle/>
          <a:p>
            <a:r>
              <a:rPr lang="en-US" sz="4000" b="1" dirty="0">
                <a:solidFill>
                  <a:schemeClr val="bg1"/>
                </a:solidFill>
              </a:rPr>
              <a:t>Leading Like Jesus Sermon Series (Part 2)</a:t>
            </a:r>
          </a:p>
          <a:p>
            <a:r>
              <a:rPr lang="en-US" sz="4000" b="1" dirty="0">
                <a:solidFill>
                  <a:schemeClr val="bg1"/>
                </a:solidFill>
              </a:rPr>
              <a:t>9/13/26</a:t>
            </a:r>
          </a:p>
        </p:txBody>
      </p:sp>
    </p:spTree>
    <p:extLst>
      <p:ext uri="{BB962C8B-B14F-4D97-AF65-F5344CB8AC3E}">
        <p14:creationId xmlns:p14="http://schemas.microsoft.com/office/powerpoint/2010/main" val="22848001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2366A-D144-066A-001D-043B69CB4E57}"/>
              </a:ext>
            </a:extLst>
          </p:cNvPr>
          <p:cNvSpPr>
            <a:spLocks noGrp="1"/>
          </p:cNvSpPr>
          <p:nvPr>
            <p:ph type="title"/>
          </p:nvPr>
        </p:nvSpPr>
        <p:spPr/>
        <p:txBody>
          <a:bodyPr>
            <a:normAutofit/>
          </a:bodyPr>
          <a:lstStyle/>
          <a:p>
            <a:pPr algn="ctr"/>
            <a:r>
              <a:rPr lang="en-US" sz="6000" b="1" dirty="0">
                <a:solidFill>
                  <a:schemeClr val="bg1"/>
                </a:solidFill>
              </a:rPr>
              <a:t>John 6:5-6 (NLT)</a:t>
            </a:r>
          </a:p>
        </p:txBody>
      </p:sp>
      <p:sp>
        <p:nvSpPr>
          <p:cNvPr id="3" name="Content Placeholder 2">
            <a:extLst>
              <a:ext uri="{FF2B5EF4-FFF2-40B4-BE49-F238E27FC236}">
                <a16:creationId xmlns:a16="http://schemas.microsoft.com/office/drawing/2014/main" id="{44664B3C-9495-8246-927A-7A19F598A0F9}"/>
              </a:ext>
            </a:extLst>
          </p:cNvPr>
          <p:cNvSpPr>
            <a:spLocks noGrp="1"/>
          </p:cNvSpPr>
          <p:nvPr>
            <p:ph idx="1"/>
          </p:nvPr>
        </p:nvSpPr>
        <p:spPr>
          <a:xfrm>
            <a:off x="838200" y="1794803"/>
            <a:ext cx="10515600" cy="4351338"/>
          </a:xfrm>
        </p:spPr>
        <p:txBody>
          <a:bodyPr>
            <a:normAutofit/>
          </a:bodyPr>
          <a:lstStyle/>
          <a:p>
            <a:pPr marL="0" indent="0">
              <a:buNone/>
            </a:pPr>
            <a:r>
              <a:rPr lang="en-US" sz="4400" dirty="0">
                <a:solidFill>
                  <a:schemeClr val="bg1"/>
                </a:solidFill>
              </a:rPr>
              <a:t>Jesus soon saw a great crowd of people climbing the hill, looking for Him. Turning to Philip, He asked, Philip, where can we buy bread to feed all these people? He was testing Philip, for He already knew what He was going to do.</a:t>
            </a:r>
          </a:p>
        </p:txBody>
      </p:sp>
    </p:spTree>
    <p:extLst>
      <p:ext uri="{BB962C8B-B14F-4D97-AF65-F5344CB8AC3E}">
        <p14:creationId xmlns:p14="http://schemas.microsoft.com/office/powerpoint/2010/main" val="11120436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8A646-4741-16D8-71B0-D1C57379732E}"/>
              </a:ext>
            </a:extLst>
          </p:cNvPr>
          <p:cNvSpPr>
            <a:spLocks noGrp="1"/>
          </p:cNvSpPr>
          <p:nvPr>
            <p:ph type="title"/>
          </p:nvPr>
        </p:nvSpPr>
        <p:spPr>
          <a:xfrm>
            <a:off x="145122" y="117785"/>
            <a:ext cx="11901755" cy="1325563"/>
          </a:xfrm>
        </p:spPr>
        <p:txBody>
          <a:bodyPr>
            <a:noAutofit/>
          </a:bodyPr>
          <a:lstStyle/>
          <a:p>
            <a:pPr algn="ctr"/>
            <a:r>
              <a:rPr lang="en-US" sz="4000" b="1" dirty="0">
                <a:solidFill>
                  <a:schemeClr val="bg1"/>
                </a:solidFill>
              </a:rPr>
              <a:t>1. The Yardstick Lesson: Do not measure a problem or challenge according to your own abilities!</a:t>
            </a:r>
          </a:p>
        </p:txBody>
      </p:sp>
      <p:sp>
        <p:nvSpPr>
          <p:cNvPr id="3" name="Content Placeholder 2">
            <a:extLst>
              <a:ext uri="{FF2B5EF4-FFF2-40B4-BE49-F238E27FC236}">
                <a16:creationId xmlns:a16="http://schemas.microsoft.com/office/drawing/2014/main" id="{643C1A7A-317D-E93C-D3FE-6FF15A5349F2}"/>
              </a:ext>
            </a:extLst>
          </p:cNvPr>
          <p:cNvSpPr>
            <a:spLocks noGrp="1"/>
          </p:cNvSpPr>
          <p:nvPr>
            <p:ph idx="1"/>
          </p:nvPr>
        </p:nvSpPr>
        <p:spPr>
          <a:xfrm>
            <a:off x="234593" y="1537947"/>
            <a:ext cx="11722814" cy="5320053"/>
          </a:xfrm>
        </p:spPr>
        <p:txBody>
          <a:bodyPr>
            <a:normAutofit fontScale="25000" lnSpcReduction="20000"/>
          </a:bodyPr>
          <a:lstStyle/>
          <a:p>
            <a:r>
              <a:rPr lang="en-US" sz="14400" b="1" dirty="0">
                <a:solidFill>
                  <a:schemeClr val="bg1"/>
                </a:solidFill>
              </a:rPr>
              <a:t>John 6:7 (NLT) </a:t>
            </a:r>
          </a:p>
          <a:p>
            <a:pPr lvl="1"/>
            <a:r>
              <a:rPr lang="en-US" sz="14400" dirty="0">
                <a:solidFill>
                  <a:schemeClr val="bg1"/>
                </a:solidFill>
              </a:rPr>
              <a:t>Philip replied, It would take a small fortune to feed them!</a:t>
            </a:r>
          </a:p>
          <a:p>
            <a:pPr lvl="1"/>
            <a:endParaRPr lang="en-US" sz="14400" dirty="0">
              <a:solidFill>
                <a:schemeClr val="bg1"/>
              </a:solidFill>
            </a:endParaRPr>
          </a:p>
          <a:p>
            <a:r>
              <a:rPr lang="en-US" sz="14400" dirty="0">
                <a:solidFill>
                  <a:schemeClr val="bg1"/>
                </a:solidFill>
              </a:rPr>
              <a:t>Jesus loves impossible circumstances. Why? Because it provides a perfect test.</a:t>
            </a:r>
            <a:endParaRPr lang="en-US" sz="14400" b="0" dirty="0">
              <a:solidFill>
                <a:schemeClr val="bg1"/>
              </a:solidFill>
              <a:effectLst/>
            </a:endParaRPr>
          </a:p>
          <a:p>
            <a:r>
              <a:rPr lang="en-US" sz="14400" dirty="0">
                <a:solidFill>
                  <a:schemeClr val="bg1"/>
                </a:solidFill>
              </a:rPr>
              <a:t>God puts us in impossible situations to stretch our undeveloped faith. </a:t>
            </a:r>
            <a:endParaRPr lang="en-US" sz="14400" b="0" dirty="0">
              <a:solidFill>
                <a:schemeClr val="bg1"/>
              </a:solidFill>
              <a:effectLst/>
            </a:endParaRPr>
          </a:p>
          <a:p>
            <a:r>
              <a:rPr lang="en-US" sz="14400" dirty="0">
                <a:solidFill>
                  <a:schemeClr val="bg1"/>
                </a:solidFill>
              </a:rPr>
              <a:t>God puts us in impossible situations to strengthen our eternal hope.</a:t>
            </a:r>
          </a:p>
          <a:p>
            <a:r>
              <a:rPr lang="en-US" sz="14400" dirty="0">
                <a:solidFill>
                  <a:schemeClr val="bg1"/>
                </a:solidFill>
              </a:rPr>
              <a:t>God puts us in impossible situations to show His incredible love.</a:t>
            </a:r>
            <a:endParaRPr lang="en-US" sz="14400" b="0" dirty="0">
              <a:solidFill>
                <a:schemeClr val="bg1"/>
              </a:solidFill>
              <a:effectLst/>
            </a:endParaRPr>
          </a:p>
          <a:p>
            <a:pPr marL="0" indent="0">
              <a:buNone/>
            </a:pPr>
            <a:br>
              <a:rPr lang="en-US" dirty="0"/>
            </a:br>
            <a:endParaRPr lang="en-US" dirty="0"/>
          </a:p>
        </p:txBody>
      </p:sp>
    </p:spTree>
    <p:extLst>
      <p:ext uri="{BB962C8B-B14F-4D97-AF65-F5344CB8AC3E}">
        <p14:creationId xmlns:p14="http://schemas.microsoft.com/office/powerpoint/2010/main" val="9623150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20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20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20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B3948-8D8E-5784-AC8A-4F0493D634D1}"/>
              </a:ext>
            </a:extLst>
          </p:cNvPr>
          <p:cNvSpPr>
            <a:spLocks noGrp="1"/>
          </p:cNvSpPr>
          <p:nvPr>
            <p:ph type="title"/>
          </p:nvPr>
        </p:nvSpPr>
        <p:spPr>
          <a:xfrm>
            <a:off x="835429" y="159249"/>
            <a:ext cx="10515600" cy="1325563"/>
          </a:xfrm>
        </p:spPr>
        <p:txBody>
          <a:bodyPr>
            <a:normAutofit/>
          </a:bodyPr>
          <a:lstStyle/>
          <a:p>
            <a:pPr algn="ctr"/>
            <a:r>
              <a:rPr lang="en-US" b="1" dirty="0">
                <a:solidFill>
                  <a:schemeClr val="bg1"/>
                </a:solidFill>
              </a:rPr>
              <a:t>2. The Scales Lesson: Little in the hands of Jesus becomes much!</a:t>
            </a:r>
            <a:endParaRPr lang="en-US" dirty="0">
              <a:solidFill>
                <a:schemeClr val="bg1"/>
              </a:solidFill>
            </a:endParaRPr>
          </a:p>
        </p:txBody>
      </p:sp>
      <p:sp>
        <p:nvSpPr>
          <p:cNvPr id="3" name="Content Placeholder 2">
            <a:extLst>
              <a:ext uri="{FF2B5EF4-FFF2-40B4-BE49-F238E27FC236}">
                <a16:creationId xmlns:a16="http://schemas.microsoft.com/office/drawing/2014/main" id="{A99D82A6-8745-80C2-9790-B17B91DDFB58}"/>
              </a:ext>
            </a:extLst>
          </p:cNvPr>
          <p:cNvSpPr>
            <a:spLocks noGrp="1"/>
          </p:cNvSpPr>
          <p:nvPr>
            <p:ph idx="1"/>
          </p:nvPr>
        </p:nvSpPr>
        <p:spPr>
          <a:xfrm>
            <a:off x="207818" y="1583258"/>
            <a:ext cx="11770822" cy="5115493"/>
          </a:xfrm>
        </p:spPr>
        <p:txBody>
          <a:bodyPr>
            <a:normAutofit fontScale="25000" lnSpcReduction="20000"/>
          </a:bodyPr>
          <a:lstStyle/>
          <a:p>
            <a:r>
              <a:rPr lang="en-US" sz="14000" b="1" dirty="0">
                <a:solidFill>
                  <a:schemeClr val="bg1"/>
                </a:solidFill>
              </a:rPr>
              <a:t>John 6:8-9 (NLT)</a:t>
            </a:r>
          </a:p>
          <a:p>
            <a:pPr lvl="1"/>
            <a:r>
              <a:rPr lang="en-US" sz="14000" dirty="0">
                <a:solidFill>
                  <a:schemeClr val="bg1"/>
                </a:solidFill>
              </a:rPr>
              <a:t>Then Andrew, Simon Peter’s brother, spoke up. There’s a young boy here with five barley loaves and two fish. But what good is that with this huge crowd?</a:t>
            </a:r>
          </a:p>
          <a:p>
            <a:r>
              <a:rPr lang="en-US" sz="14000" b="1" dirty="0">
                <a:solidFill>
                  <a:schemeClr val="bg1"/>
                </a:solidFill>
              </a:rPr>
              <a:t>John 6:10-11 </a:t>
            </a:r>
          </a:p>
          <a:p>
            <a:pPr lvl="1"/>
            <a:r>
              <a:rPr lang="en-US" sz="14000" dirty="0">
                <a:solidFill>
                  <a:schemeClr val="bg1"/>
                </a:solidFill>
              </a:rPr>
              <a:t>Tell everyone to sit down. Jesus ordered. So all the men, numbering five thousand, sat down on the grassy slopes. Then Jesus took the loaves, gave thanks to God, and passed them out to the people. Afterward He did the same with the fish. And they all ate until they were full.</a:t>
            </a:r>
            <a:br>
              <a:rPr lang="en-US" sz="14000" dirty="0">
                <a:solidFill>
                  <a:schemeClr val="bg1"/>
                </a:solidFill>
              </a:rPr>
            </a:br>
            <a:endParaRPr lang="en-US" sz="14000" b="1" dirty="0">
              <a:solidFill>
                <a:schemeClr val="bg1"/>
              </a:solidFill>
            </a:endParaRPr>
          </a:p>
          <a:p>
            <a:r>
              <a:rPr lang="en-US" sz="14000" b="1" dirty="0">
                <a:solidFill>
                  <a:schemeClr val="bg1"/>
                </a:solidFill>
              </a:rPr>
              <a:t>God makes our little into His much.</a:t>
            </a:r>
            <a:endParaRPr lang="en-US" sz="14000" b="1" dirty="0">
              <a:solidFill>
                <a:schemeClr val="bg1"/>
              </a:solidFill>
              <a:effectLst/>
            </a:endParaRPr>
          </a:p>
          <a:p>
            <a:pPr marL="0" indent="0">
              <a:buNone/>
            </a:pPr>
            <a:endParaRPr lang="en-US" dirty="0"/>
          </a:p>
        </p:txBody>
      </p:sp>
    </p:spTree>
    <p:extLst>
      <p:ext uri="{BB962C8B-B14F-4D97-AF65-F5344CB8AC3E}">
        <p14:creationId xmlns:p14="http://schemas.microsoft.com/office/powerpoint/2010/main" val="37689526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2000"/>
                                        <p:tgtEl>
                                          <p:spTgt spid="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2E52C9-AE9E-4365-9066-F90D0A5B22C8}"/>
              </a:ext>
            </a:extLst>
          </p:cNvPr>
          <p:cNvSpPr>
            <a:spLocks noGrp="1"/>
          </p:cNvSpPr>
          <p:nvPr>
            <p:ph idx="1"/>
          </p:nvPr>
        </p:nvSpPr>
        <p:spPr>
          <a:xfrm>
            <a:off x="146165" y="330921"/>
            <a:ext cx="11899669" cy="6196157"/>
          </a:xfrm>
        </p:spPr>
        <p:txBody>
          <a:bodyPr>
            <a:normAutofit fontScale="25000" lnSpcReduction="20000"/>
          </a:bodyPr>
          <a:lstStyle/>
          <a:p>
            <a:r>
              <a:rPr lang="en-US" sz="16000" b="1" dirty="0">
                <a:solidFill>
                  <a:schemeClr val="bg1"/>
                </a:solidFill>
              </a:rPr>
              <a:t> Judges 7:7 (TLB)</a:t>
            </a:r>
          </a:p>
          <a:p>
            <a:pPr lvl="1"/>
            <a:r>
              <a:rPr lang="en-US" sz="16000" dirty="0">
                <a:solidFill>
                  <a:schemeClr val="bg1"/>
                </a:solidFill>
              </a:rPr>
              <a:t>I’ll conquer the Midianites with these three hundred! The Lord told Gideon. Send all the others home!</a:t>
            </a:r>
          </a:p>
          <a:p>
            <a:r>
              <a:rPr lang="en-US" sz="16000" b="1" dirty="0">
                <a:solidFill>
                  <a:schemeClr val="bg1"/>
                </a:solidFill>
              </a:rPr>
              <a:t>1 Samuel 17:50 (NCV)</a:t>
            </a:r>
          </a:p>
          <a:p>
            <a:pPr lvl="1"/>
            <a:r>
              <a:rPr lang="en-US" sz="16000" dirty="0">
                <a:solidFill>
                  <a:schemeClr val="bg1"/>
                </a:solidFill>
              </a:rPr>
              <a:t>So David defeated the Philistine with only a sling and a stone. He hit him and killed him. He did not even have a sword in his hand.</a:t>
            </a:r>
          </a:p>
          <a:p>
            <a:pPr lvl="1"/>
            <a:endParaRPr lang="en-US" sz="16000" dirty="0">
              <a:solidFill>
                <a:schemeClr val="bg1"/>
              </a:solidFill>
            </a:endParaRPr>
          </a:p>
          <a:p>
            <a:pPr marL="0" indent="0">
              <a:buNone/>
            </a:pPr>
            <a:r>
              <a:rPr lang="en-US" sz="16000" dirty="0">
                <a:solidFill>
                  <a:schemeClr val="bg1"/>
                </a:solidFill>
              </a:rPr>
              <a:t>• God reduces our resources.</a:t>
            </a:r>
            <a:br>
              <a:rPr lang="en-US" sz="16000" dirty="0">
                <a:solidFill>
                  <a:schemeClr val="bg1"/>
                </a:solidFill>
              </a:rPr>
            </a:br>
            <a:r>
              <a:rPr lang="en-US" sz="16000" dirty="0">
                <a:solidFill>
                  <a:schemeClr val="bg1"/>
                </a:solidFill>
              </a:rPr>
              <a:t>• God magnifies our need.</a:t>
            </a:r>
            <a:br>
              <a:rPr lang="en-US" sz="16000" dirty="0">
                <a:solidFill>
                  <a:schemeClr val="bg1"/>
                </a:solidFill>
              </a:rPr>
            </a:br>
            <a:r>
              <a:rPr lang="en-US" sz="16000" dirty="0">
                <a:solidFill>
                  <a:schemeClr val="bg1"/>
                </a:solidFill>
              </a:rPr>
              <a:t>• Someone trusts God with what little they have.</a:t>
            </a:r>
            <a:br>
              <a:rPr lang="en-US" sz="16000" dirty="0">
                <a:solidFill>
                  <a:schemeClr val="bg1"/>
                </a:solidFill>
              </a:rPr>
            </a:br>
            <a:r>
              <a:rPr lang="en-US" sz="16000" dirty="0">
                <a:solidFill>
                  <a:schemeClr val="bg1"/>
                </a:solidFill>
              </a:rPr>
              <a:t>• God uses the little we have to show how great He is.</a:t>
            </a:r>
            <a:br>
              <a:rPr lang="en-US" dirty="0"/>
            </a:br>
            <a:endParaRPr lang="en-US" dirty="0"/>
          </a:p>
        </p:txBody>
      </p:sp>
    </p:spTree>
    <p:extLst>
      <p:ext uri="{BB962C8B-B14F-4D97-AF65-F5344CB8AC3E}">
        <p14:creationId xmlns:p14="http://schemas.microsoft.com/office/powerpoint/2010/main" val="16427903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79FAA-BDDC-2FAE-7D88-CDDDA7E87231}"/>
              </a:ext>
            </a:extLst>
          </p:cNvPr>
          <p:cNvSpPr>
            <a:spLocks noGrp="1"/>
          </p:cNvSpPr>
          <p:nvPr>
            <p:ph type="title"/>
          </p:nvPr>
        </p:nvSpPr>
        <p:spPr>
          <a:xfrm>
            <a:off x="537901" y="246383"/>
            <a:ext cx="11116195" cy="1325563"/>
          </a:xfrm>
        </p:spPr>
        <p:txBody>
          <a:bodyPr>
            <a:normAutofit fontScale="90000"/>
          </a:bodyPr>
          <a:lstStyle/>
          <a:p>
            <a:pPr algn="ctr"/>
            <a:r>
              <a:rPr lang="en-US" b="1" dirty="0">
                <a:solidFill>
                  <a:schemeClr val="bg1"/>
                </a:solidFill>
              </a:rPr>
              <a:t>3. The Ledger Sheet Lesson: Every encounter with a problem or challenge can bring an increase!</a:t>
            </a:r>
            <a:endParaRPr lang="en-US" dirty="0">
              <a:solidFill>
                <a:schemeClr val="bg1"/>
              </a:solidFill>
            </a:endParaRPr>
          </a:p>
        </p:txBody>
      </p:sp>
      <p:sp>
        <p:nvSpPr>
          <p:cNvPr id="3" name="Content Placeholder 2">
            <a:extLst>
              <a:ext uri="{FF2B5EF4-FFF2-40B4-BE49-F238E27FC236}">
                <a16:creationId xmlns:a16="http://schemas.microsoft.com/office/drawing/2014/main" id="{CCBB08F5-72EA-1A7C-C899-B3CA4AA54899}"/>
              </a:ext>
            </a:extLst>
          </p:cNvPr>
          <p:cNvSpPr>
            <a:spLocks noGrp="1"/>
          </p:cNvSpPr>
          <p:nvPr>
            <p:ph idx="1"/>
          </p:nvPr>
        </p:nvSpPr>
        <p:spPr>
          <a:xfrm>
            <a:off x="237605" y="1687270"/>
            <a:ext cx="11716789" cy="4924347"/>
          </a:xfrm>
        </p:spPr>
        <p:txBody>
          <a:bodyPr>
            <a:noAutofit/>
          </a:bodyPr>
          <a:lstStyle/>
          <a:p>
            <a:r>
              <a:rPr lang="en-US" sz="3400" b="1" dirty="0">
                <a:solidFill>
                  <a:schemeClr val="bg1"/>
                </a:solidFill>
              </a:rPr>
              <a:t>John 6:12-13 (NLT)</a:t>
            </a:r>
          </a:p>
          <a:p>
            <a:pPr lvl="1"/>
            <a:r>
              <a:rPr lang="en-US" sz="3400" dirty="0">
                <a:solidFill>
                  <a:schemeClr val="bg1"/>
                </a:solidFill>
              </a:rPr>
              <a:t>Now gather the leftovers. Jesus told His disciples to do so, so that nothing is wasted. There were only five barley loaves to start with, but twelve baskets were filled with the pieces of bread the people did not eat!</a:t>
            </a:r>
          </a:p>
          <a:p>
            <a:r>
              <a:rPr lang="en-US" sz="3400" b="1" dirty="0">
                <a:solidFill>
                  <a:schemeClr val="bg1"/>
                </a:solidFill>
              </a:rPr>
              <a:t>Mark 6:51-52</a:t>
            </a:r>
          </a:p>
          <a:p>
            <a:pPr lvl="1"/>
            <a:r>
              <a:rPr lang="en-US" sz="3400" dirty="0">
                <a:solidFill>
                  <a:schemeClr val="bg1"/>
                </a:solidFill>
              </a:rPr>
              <a:t>And He climbed aboard the boat with them, and the wind dropped. They were scared out of their wits. They had not had the sense to learn the lesson of the loaves. Even that miracle had not opened their eyes to see who He was.</a:t>
            </a:r>
          </a:p>
        </p:txBody>
      </p:sp>
    </p:spTree>
    <p:extLst>
      <p:ext uri="{BB962C8B-B14F-4D97-AF65-F5344CB8AC3E}">
        <p14:creationId xmlns:p14="http://schemas.microsoft.com/office/powerpoint/2010/main" val="39045012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2000"/>
                                        <p:tgtEl>
                                          <p:spTgt spid="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65</TotalTime>
  <Words>510</Words>
  <Application>Microsoft Office PowerPoint</Application>
  <PresentationFormat>Widescreen</PresentationFormat>
  <Paragraphs>31</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Aptos</vt:lpstr>
      <vt:lpstr>Aptos Display</vt:lpstr>
      <vt:lpstr>Arial</vt:lpstr>
      <vt:lpstr>Office Theme</vt:lpstr>
      <vt:lpstr>The Lesson of the Loaves</vt:lpstr>
      <vt:lpstr>John 6:5-6 (NLT)</vt:lpstr>
      <vt:lpstr>1. The Yardstick Lesson: Do not measure a problem or challenge according to your own abilities!</vt:lpstr>
      <vt:lpstr>2. The Scales Lesson: Little in the hands of Jesus becomes much!</vt:lpstr>
      <vt:lpstr>PowerPoint Presentation</vt:lpstr>
      <vt:lpstr>3. The Ledger Sheet Lesson: Every encounter with a problem or challenge can bring an increase!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Elijah Holland</dc:creator>
  <cp:lastModifiedBy>Elijah Holland</cp:lastModifiedBy>
  <cp:revision>1</cp:revision>
  <dcterms:created xsi:type="dcterms:W3CDTF">2026-09-13T02:26:32Z</dcterms:created>
  <dcterms:modified xsi:type="dcterms:W3CDTF">2026-09-13T03:32:23Z</dcterms:modified>
</cp:coreProperties>
</file>