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3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6EC2-742C-0424-0E0D-09A089677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63697-98B9-7B03-6FA2-FEDA589AA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B3AE7-BC80-96F8-7D5A-09995BB2A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FA411-928D-F11D-3DE2-0B9D72D8B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991B9-D2F8-3EA9-91A9-40CB813B1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733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0D55-D9A2-BFFA-25BC-4C6B6379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9609-BA6B-A583-0399-138373655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BC6FA-4527-A557-5436-3E47BEBE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C8CF6-002A-F46B-C469-FD28FF0DB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8A406-5AEA-CDF1-C641-E6F0FCD3F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5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7F71-34E8-D9CD-1E2C-B4C314B0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5AC84-3608-9C87-F421-C67ECC9A0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6269B-DD3C-6608-4782-3965BC221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F22D0-B7DC-BB44-5FF5-C1FC9DF6F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15181-BEF2-6771-50BA-1A0748E6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152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F77E-7508-9104-30FD-6B109163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F6805-2823-88F9-99F6-A123366E5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BAEF2B-6C77-E285-9266-56FBD3FA7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912E7-B168-93BC-54A0-7C2636C8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50C9A-08D2-8159-B71F-E3CE0BB76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BBB6F-86CF-EF87-3C4E-3310A089E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478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7C1F0-1F41-6A83-B048-EBFB3BE4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AD658-7123-52C4-DAE3-B9CC2D2B7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BD891-C08A-668F-7D55-39E7B06DF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7F005-0CC3-9729-7142-2CC1386C4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97227C-7245-257D-D20E-B5841A337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F4E3C5-7D33-DD3C-81B6-72C76EE11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EA6C28-AC59-599E-02D6-4E717DAF1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5A057E-03DD-E26C-8D8A-4206ACAE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481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0C91-62F5-40DB-FE92-E3FA6D9AA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DC7335-A606-E120-5B0A-9A58D4000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6C39F5-FDC9-AFFF-52D6-FCB094CE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941E5-2656-1C28-D107-B6393B97A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25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C20E06-6E0B-4045-FEC1-D2652DEC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1C9865-5023-F103-8C30-3FF2F523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034F-6064-2A54-B3B5-CD4191A7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319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A9BBD-46E4-9467-26CD-7AAD69B8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277FB-798A-29C0-ABF8-B57852C70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4BFD0-2C10-DFFB-D89E-671AF3E1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5055-4F90-72FA-3A8A-26A698F70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94CF7-EAA8-DE28-48E9-654C361C2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14755-E9B6-B4CF-CA02-F4E48F0D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51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2ED9-0F3D-6DB9-8E57-09466259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12D5AC-761C-612C-C583-FADA81A23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B6396-1ED8-9ACC-23F4-E8D0F4892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EB51D-299C-B8D5-284D-DF1E3732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95B56-B1E8-DB6E-4D4F-8EF56224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F56F7-0EB2-3B7E-D07D-E2C2A7B2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42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88801-5C16-6078-8CB6-FA695658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BF1196-FC80-8B77-8DE9-3FFEEE6A4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FA67E-B787-A60B-7FBD-C8F46656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207F-9CA8-B838-6E13-78596329E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68F16-C742-2E4C-F0C9-278589B21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74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D73460-1F1E-637C-2FA3-E7E5DC441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7184E7-6997-8229-978F-A29FA2945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5A0C3-1606-E6C1-79AE-A21048F62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9C5D0-9C06-AC7A-9B8F-743DEFBE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D8AD9-7E6E-4006-173C-CCB7E37D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76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4F68F6-74D8-A28F-9BB0-EBF08BEB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C4F0B-D210-B089-70E7-15CEC0A65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F472B-8911-C689-BDEE-F07A397FE8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F56FA1-D97B-42E5-8C18-C36782AC24D7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31A59-F40B-BCE9-1065-C8C1C371F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F7BC1-38D7-7EB8-F6F1-9914326FA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B6B0F-DDA2-4509-994B-EEA1E820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0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97EB1-E56D-CCBE-A96A-DDCB9356C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374019"/>
            <a:ext cx="9144000" cy="141023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Skills of Leadership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48686-5344-0254-7E2D-544A0AB7B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8228" y="2977923"/>
            <a:ext cx="9695543" cy="1655762"/>
          </a:xfrm>
        </p:spPr>
        <p:txBody>
          <a:bodyPr>
            <a:normAutofit fontScale="92500"/>
          </a:bodyPr>
          <a:lstStyle/>
          <a:p>
            <a:r>
              <a:rPr lang="en-US" sz="4300" b="1" dirty="0">
                <a:solidFill>
                  <a:schemeClr val="bg1"/>
                </a:solidFill>
              </a:rPr>
              <a:t>Leading Like Jesus Sermon Series (Part 3)</a:t>
            </a:r>
          </a:p>
          <a:p>
            <a:r>
              <a:rPr lang="en-US" sz="4300" b="1" dirty="0">
                <a:solidFill>
                  <a:schemeClr val="bg1"/>
                </a:solidFill>
              </a:rPr>
              <a:t>9/20/26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0636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2EDA4-086D-F173-139C-102ED5DA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2343"/>
            <a:ext cx="10515600" cy="109560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Luke 22:26 (LB)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EA6C5-4974-216B-8DF0-8BE6E79D4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690" y="3074081"/>
            <a:ext cx="11000619" cy="815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The one who serves you best will be your leader. </a:t>
            </a:r>
          </a:p>
        </p:txBody>
      </p:sp>
    </p:spTree>
    <p:extLst>
      <p:ext uri="{BB962C8B-B14F-4D97-AF65-F5344CB8AC3E}">
        <p14:creationId xmlns:p14="http://schemas.microsoft.com/office/powerpoint/2010/main" val="23019350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0FB42-7A2B-468E-28E9-B0E1D4A3E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How To Lead Others Like Jesus</a:t>
            </a:r>
          </a:p>
        </p:txBody>
      </p:sp>
    </p:spTree>
    <p:extLst>
      <p:ext uri="{BB962C8B-B14F-4D97-AF65-F5344CB8AC3E}">
        <p14:creationId xmlns:p14="http://schemas.microsoft.com/office/powerpoint/2010/main" val="34739941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0F306-3CB3-9504-A1D3-4490C58E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1. Give Them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45FFF-464C-4351-CD51-1D32B9D16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29" y="1216025"/>
            <a:ext cx="11727542" cy="5431518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John 13:15 (NLT)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I have given you an example to follow. Now do as I have done to you, John.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1 Peter 5:3 (NLT)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Don’t lord it over the people assigned to your care, but lead them by your good example.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1 Timothy 4:12 (NIV)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…set an example for the believers in speech, in life, in love, in faith, and in purity.</a:t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50724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A9E9D-B65A-16F1-2BB6-B310F0773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289" y="0"/>
            <a:ext cx="10797420" cy="106438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2. Challenge Them To A Greater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9A09B-CB2D-C160-D652-9A92E413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809" y="1172481"/>
            <a:ext cx="11732381" cy="5540375"/>
          </a:xfrm>
        </p:spPr>
        <p:txBody>
          <a:bodyPr>
            <a:normAutofit fontScale="25000" lnSpcReduction="20000"/>
          </a:bodyPr>
          <a:lstStyle/>
          <a:p>
            <a:r>
              <a:rPr lang="en-US" sz="14400" b="1" dirty="0">
                <a:solidFill>
                  <a:schemeClr val="bg1"/>
                </a:solidFill>
              </a:rPr>
              <a:t>Mark 10:21 (NJB)</a:t>
            </a:r>
          </a:p>
          <a:p>
            <a:pPr lvl="1"/>
            <a:r>
              <a:rPr lang="en-US" sz="14400" dirty="0">
                <a:solidFill>
                  <a:schemeClr val="bg1"/>
                </a:solidFill>
              </a:rPr>
              <a:t>Go and sell what you own and give the money to the poor, and you’ll have treasure in heaven; then come, follow Me.</a:t>
            </a:r>
          </a:p>
          <a:p>
            <a:r>
              <a:rPr lang="en-US" sz="14400" b="1" dirty="0">
                <a:solidFill>
                  <a:schemeClr val="bg1"/>
                </a:solidFill>
              </a:rPr>
              <a:t>Mark 10:21 (NJB)</a:t>
            </a:r>
            <a:endParaRPr lang="en-US" sz="14400" b="1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14400" dirty="0">
                <a:solidFill>
                  <a:schemeClr val="bg1"/>
                </a:solidFill>
              </a:rPr>
              <a:t>Go and sell what you own and give the money to the poor, and you’ll have treasure in heaven; then come, follow Me</a:t>
            </a:r>
          </a:p>
          <a:p>
            <a:r>
              <a:rPr lang="en-US" sz="14400" b="1" dirty="0">
                <a:solidFill>
                  <a:schemeClr val="bg1"/>
                </a:solidFill>
              </a:rPr>
              <a:t>Matthew 28:19-20 (NIV)</a:t>
            </a:r>
          </a:p>
          <a:p>
            <a:pPr lvl="1"/>
            <a:r>
              <a:rPr lang="en-US" sz="14400" dirty="0">
                <a:solidFill>
                  <a:schemeClr val="bg1"/>
                </a:solidFill>
              </a:rPr>
              <a:t>Go and make disciples of all nations, baptizing them in the name of the Father and of the Son and of the Holy Spirit, and teaching them to obey everything I have commanded you.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949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371A-8CD8-E74B-2A99-A95C32F7A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191"/>
            <a:ext cx="10515600" cy="122177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3. Affirm Their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9BBCB-34B5-1E4F-4C80-4A6D95D64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75" y="1253330"/>
            <a:ext cx="11737219" cy="554903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Mark 10:21 (NJB)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Jesus looked steadily at him and He was filled with love for him. 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John 14:12 (NIV)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Anyone who has faith in Me will do what I have been doing. He will do even greater things than these, because I am going to the Father.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Proverbs 12:25 (LB)</a:t>
            </a:r>
            <a:endParaRPr lang="en-US" sz="4000" b="1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A word of encouragement does wonders. </a:t>
            </a:r>
            <a:endParaRPr lang="en-US" sz="40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00861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D41C-C94C-79E9-EC48-F700473B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5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4. Trust Them With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F9B56-BF43-1AC3-EE79-06419A633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524" y="1293584"/>
            <a:ext cx="11804952" cy="5257197"/>
          </a:xfrm>
        </p:spPr>
        <p:txBody>
          <a:bodyPr>
            <a:normAutofit fontScale="25000" lnSpcReduction="20000"/>
          </a:bodyPr>
          <a:lstStyle/>
          <a:p>
            <a:r>
              <a:rPr lang="en-US" sz="16000" b="1" dirty="0">
                <a:solidFill>
                  <a:schemeClr val="bg1"/>
                </a:solidFill>
              </a:rPr>
              <a:t>Matthew 16:19 (NLT)</a:t>
            </a:r>
          </a:p>
          <a:p>
            <a:pPr lvl="1"/>
            <a:r>
              <a:rPr lang="en-US" sz="16000" dirty="0">
                <a:solidFill>
                  <a:schemeClr val="bg1"/>
                </a:solidFill>
              </a:rPr>
              <a:t>I am giving you the keys of the Kingdom of Heaven. Whatever you lock on earth will be locked in heaven, and whatever you open on earth will be opened in heaven. </a:t>
            </a:r>
          </a:p>
          <a:p>
            <a:r>
              <a:rPr lang="en-US" sz="16000" b="1" dirty="0">
                <a:solidFill>
                  <a:schemeClr val="bg1"/>
                </a:solidFill>
              </a:rPr>
              <a:t>Luke 16:10 (NCV)</a:t>
            </a:r>
            <a:endParaRPr lang="en-US" sz="16000" b="1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16000" dirty="0">
                <a:solidFill>
                  <a:schemeClr val="bg1"/>
                </a:solidFill>
              </a:rPr>
              <a:t>Whoever can be trusted with a little can also be trusted with a lot. </a:t>
            </a:r>
          </a:p>
          <a:p>
            <a:r>
              <a:rPr lang="en-US" sz="16000" b="1" dirty="0">
                <a:solidFill>
                  <a:schemeClr val="bg1"/>
                </a:solidFill>
              </a:rPr>
              <a:t>1 Corinthians 13:7 (LB)</a:t>
            </a:r>
            <a:endParaRPr lang="en-US" sz="16000" b="1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16000" dirty="0">
                <a:solidFill>
                  <a:schemeClr val="bg1"/>
                </a:solidFill>
              </a:rPr>
              <a:t>If you love someone...you will always believe in him, and always expect the best of him. </a:t>
            </a:r>
            <a:endParaRPr lang="en-US" sz="16000" b="0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08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57D2-DA3E-EB41-E873-58F0949D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5. Offer Them Honest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E69B5-A1C5-A91B-E8CA-F40AB108D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Matthew 17:20 (TEV)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It was because you do not have enough faith, answered Jesus. I assure you that if you have faith as small as a mustard seed. you could do anything! </a:t>
            </a:r>
          </a:p>
          <a:p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b="1" dirty="0">
                <a:solidFill>
                  <a:schemeClr val="bg1"/>
                </a:solidFill>
              </a:rPr>
              <a:t>Ephesians 4:29 (GN)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Don’t use harmful words...Use only helpful words, the kind that build up.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391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91737-A413-47F7-8896-19FB33A5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6. Treat Them As Equals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DE473-61E4-EE8F-919E-249C2198A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John 15:15 (TEV)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I do not call you servants. Instead, I call you friends.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 Colossians 3:4 (NLT)</a:t>
            </a:r>
            <a:endParaRPr lang="en-US" sz="4000" b="1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When Christ, who is your real life, is revealed to the whole world, you will share in all His glory! </a:t>
            </a:r>
            <a:endParaRPr lang="en-US" sz="40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699953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51550-5A3D-D520-F5E7-B005C4DE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7. You Pray For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00A09-9ADF-E0B8-53DD-E0ABE67E8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Luke 22:32 (NIV)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I have prayed for you, Simon, that your faith may not fail. 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John 17:20 (NLT)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</a:rPr>
              <a:t>I am praying not only for these disciples but also for all who will ever believe in Me because of their testimony.</a:t>
            </a:r>
            <a:endParaRPr lang="en-US" sz="40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10997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578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The Skills of Leadership</vt:lpstr>
      <vt:lpstr>Luke 22:26 (LB)</vt:lpstr>
      <vt:lpstr>How To Lead Others Like Jesus</vt:lpstr>
      <vt:lpstr>1. Give Them An Example</vt:lpstr>
      <vt:lpstr>2. Challenge Them To A Greater Purpose</vt:lpstr>
      <vt:lpstr>3. Affirm Their Potential</vt:lpstr>
      <vt:lpstr>4. Trust Them With Responsibility</vt:lpstr>
      <vt:lpstr>5. Offer Them Honest Feedback</vt:lpstr>
      <vt:lpstr>6. Treat Them As Equals</vt:lpstr>
      <vt:lpstr>7. You Pray For Them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Elijah Holland</dc:creator>
  <cp:lastModifiedBy>Elijah Holland</cp:lastModifiedBy>
  <cp:revision>1</cp:revision>
  <dcterms:created xsi:type="dcterms:W3CDTF">2026-09-20T10:51:39Z</dcterms:created>
  <dcterms:modified xsi:type="dcterms:W3CDTF">2026-09-20T11:39:21Z</dcterms:modified>
</cp:coreProperties>
</file>