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8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1" r:id="rId17"/>
    <p:sldId id="270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90" r:id="rId31"/>
    <p:sldId id="287" r:id="rId32"/>
    <p:sldId id="288" r:id="rId33"/>
    <p:sldId id="289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21" d="100"/>
          <a:sy n="21" d="100"/>
        </p:scale>
        <p:origin x="-1248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6BC83-A49B-412B-887B-B0F152833D90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9B889-CF45-4C61-BCE7-334096DA2C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9B889-CF45-4C61-BCE7-334096DA2C44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4EE31-9C23-46A2-9922-FB566E7BF0FB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5F7B8-5AD5-4E25-B3F6-32D28B79C1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4EE31-9C23-46A2-9922-FB566E7BF0FB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5F7B8-5AD5-4E25-B3F6-32D28B79C1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4EE31-9C23-46A2-9922-FB566E7BF0FB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5F7B8-5AD5-4E25-B3F6-32D28B79C1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4EE31-9C23-46A2-9922-FB566E7BF0FB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5F7B8-5AD5-4E25-B3F6-32D28B79C1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4EE31-9C23-46A2-9922-FB566E7BF0FB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5F7B8-5AD5-4E25-B3F6-32D28B79C1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4EE31-9C23-46A2-9922-FB566E7BF0FB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5F7B8-5AD5-4E25-B3F6-32D28B79C1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4EE31-9C23-46A2-9922-FB566E7BF0FB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5F7B8-5AD5-4E25-B3F6-32D28B79C1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4EE31-9C23-46A2-9922-FB566E7BF0FB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5F7B8-5AD5-4E25-B3F6-32D28B79C1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4EE31-9C23-46A2-9922-FB566E7BF0FB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5F7B8-5AD5-4E25-B3F6-32D28B79C1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4EE31-9C23-46A2-9922-FB566E7BF0FB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5F7B8-5AD5-4E25-B3F6-32D28B79C1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4EE31-9C23-46A2-9922-FB566E7BF0FB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5F7B8-5AD5-4E25-B3F6-32D28B79C1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4EE31-9C23-46A2-9922-FB566E7BF0FB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5F7B8-5AD5-4E25-B3F6-32D28B79C15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Alaska Adventures 2016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Holy Cross Travel Club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am Eag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52400"/>
            <a:ext cx="6507163" cy="6507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ountain shee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52400" y="304800"/>
            <a:ext cx="8957846" cy="5973763"/>
          </a:xfrm>
        </p:spPr>
      </p:pic>
      <p:sp>
        <p:nvSpPr>
          <p:cNvPr id="5" name="Cloud Callout 4"/>
          <p:cNvSpPr/>
          <p:nvPr/>
        </p:nvSpPr>
        <p:spPr>
          <a:xfrm>
            <a:off x="5638800" y="533400"/>
            <a:ext cx="3505200" cy="1600200"/>
          </a:xfrm>
          <a:prstGeom prst="cloudCallout">
            <a:avLst>
              <a:gd name="adj1" fmla="val -56218"/>
              <a:gd name="adj2" fmla="val 3930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Alaskan Sheep don’t even say “</a:t>
            </a:r>
            <a:r>
              <a:rPr lang="en-US" sz="2800" dirty="0" err="1" smtClean="0"/>
              <a:t>Bahh</a:t>
            </a:r>
            <a:r>
              <a:rPr lang="en-US" sz="2800" dirty="0" smtClean="0"/>
              <a:t>”…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oos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524000"/>
            <a:ext cx="5884752" cy="3962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ear o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6400" y="1752600"/>
            <a:ext cx="5486400" cy="37856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ozzie-pose-60percen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05200" y="1143000"/>
            <a:ext cx="5715000" cy="5715000"/>
          </a:xfrm>
        </p:spPr>
      </p:pic>
      <p:sp>
        <p:nvSpPr>
          <p:cNvPr id="5" name="Oval Callout 4"/>
          <p:cNvSpPr/>
          <p:nvPr/>
        </p:nvSpPr>
        <p:spPr>
          <a:xfrm>
            <a:off x="533400" y="457200"/>
            <a:ext cx="4724400" cy="2590800"/>
          </a:xfrm>
          <a:prstGeom prst="wedgeEllipseCallout">
            <a:avLst>
              <a:gd name="adj1" fmla="val 49496"/>
              <a:gd name="adj2" fmla="val 513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What did </a:t>
            </a:r>
            <a:r>
              <a:rPr lang="en-US" sz="2400" b="1" dirty="0"/>
              <a:t>D</a:t>
            </a:r>
            <a:r>
              <a:rPr lang="en-US" sz="2400" b="1" dirty="0" smtClean="0"/>
              <a:t>elaware?</a:t>
            </a:r>
          </a:p>
          <a:p>
            <a:pPr algn="ctr"/>
            <a:r>
              <a:rPr lang="en-US" sz="2400" b="1" dirty="0" smtClean="0"/>
              <a:t>Idaho, ALASKA!!!</a:t>
            </a:r>
          </a:p>
          <a:p>
            <a:pPr algn="ctr"/>
            <a:r>
              <a:rPr lang="en-US" sz="2400" b="1" dirty="0" smtClean="0"/>
              <a:t>HAAAAAAAAAAAAA!!!!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oorda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762000"/>
            <a:ext cx="8063696" cy="5308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uffet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66800"/>
            <a:ext cx="6532668" cy="4899501"/>
          </a:xfrm>
        </p:spPr>
      </p:pic>
      <p:pic>
        <p:nvPicPr>
          <p:cNvPr id="5" name="Picture 4" descr="waldorf.jpg"/>
          <p:cNvPicPr>
            <a:picLocks noChangeAspect="1"/>
          </p:cNvPicPr>
          <p:nvPr/>
        </p:nvPicPr>
        <p:blipFill>
          <a:blip r:embed="rId3" cstate="print">
            <a:lum bright="-20000"/>
          </a:blip>
          <a:stretch>
            <a:fillRect/>
          </a:stretch>
        </p:blipFill>
        <p:spPr>
          <a:xfrm rot="21166504">
            <a:off x="2247985" y="1881758"/>
            <a:ext cx="884047" cy="663036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17085338">
            <a:off x="1702651" y="1539814"/>
            <a:ext cx="304800" cy="7620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Glacier_lar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" y="0"/>
            <a:ext cx="9143997" cy="6096000"/>
          </a:xfrm>
        </p:spPr>
      </p:pic>
      <p:pic>
        <p:nvPicPr>
          <p:cNvPr id="8" name="Picture 7" descr="Kermit-Fij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432984">
            <a:off x="7172407" y="4694812"/>
            <a:ext cx="1946178" cy="1093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kagwa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724" y="762000"/>
            <a:ext cx="9061122" cy="51966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skimos_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304800"/>
            <a:ext cx="8513319" cy="5562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6adb6e939d27934de544f9973182d00d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38966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white-pass-train-and-bike-tour-skagway-ak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982941"/>
            <a:ext cx="7315200" cy="4875059"/>
          </a:xfrm>
          <a:prstGeom prst="rect">
            <a:avLst/>
          </a:prstGeom>
        </p:spPr>
      </p:pic>
      <p:pic>
        <p:nvPicPr>
          <p:cNvPr id="4" name="Content Placeholder 3" descr="DSC_0949w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334000" cy="35421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unea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2987040"/>
            <a:ext cx="7315200" cy="3870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5063_Juneau_Aerial_View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56231" y="-228600"/>
            <a:ext cx="678563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gold-pannin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762000"/>
            <a:ext cx="8536706" cy="5868982"/>
          </a:xfrm>
        </p:spPr>
      </p:pic>
      <p:pic>
        <p:nvPicPr>
          <p:cNvPr id="5" name="Picture 4" descr="travel club2.bmp"/>
          <p:cNvPicPr>
            <a:picLocks noChangeAspect="1"/>
          </p:cNvPicPr>
          <p:nvPr/>
        </p:nvPicPr>
        <p:blipFill>
          <a:blip r:embed="rId3" cstate="print"/>
          <a:srcRect l="43122" t="24732" r="49186" b="57707"/>
          <a:stretch>
            <a:fillRect/>
          </a:stretch>
        </p:blipFill>
        <p:spPr>
          <a:xfrm rot="20663965">
            <a:off x="3759654" y="1095150"/>
            <a:ext cx="977470" cy="1459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kayak_muppe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40356" y="0"/>
            <a:ext cx="5203644" cy="3200241"/>
          </a:xfrm>
        </p:spPr>
      </p:pic>
      <p:pic>
        <p:nvPicPr>
          <p:cNvPr id="5" name="Picture 4" descr="kayak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45248"/>
            <a:ext cx="9144000" cy="4112752"/>
          </a:xfrm>
          <a:prstGeom prst="rect">
            <a:avLst/>
          </a:prstGeom>
        </p:spPr>
      </p:pic>
      <p:pic>
        <p:nvPicPr>
          <p:cNvPr id="1026" name="Picture 2" descr="C:\Users\Fr John\Pictures\2013-11-25\120.JPG"/>
          <p:cNvPicPr>
            <a:picLocks noChangeAspect="1" noChangeArrowheads="1"/>
          </p:cNvPicPr>
          <p:nvPr/>
        </p:nvPicPr>
        <p:blipFill>
          <a:blip r:embed="rId4" cstate="print"/>
          <a:srcRect l="20230" t="3289" r="67105" b="68421"/>
          <a:stretch>
            <a:fillRect/>
          </a:stretch>
        </p:blipFill>
        <p:spPr bwMode="auto">
          <a:xfrm>
            <a:off x="5562600" y="3352800"/>
            <a:ext cx="485573" cy="813454"/>
          </a:xfrm>
          <a:prstGeom prst="rect">
            <a:avLst/>
          </a:prstGeom>
          <a:noFill/>
        </p:spPr>
      </p:pic>
      <p:pic>
        <p:nvPicPr>
          <p:cNvPr id="7" name="Picture 6" descr="singlekaya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1148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ravel club7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609600"/>
            <a:ext cx="9191997" cy="5410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otum po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457200"/>
            <a:ext cx="8153400" cy="60682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vancouve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762000"/>
            <a:ext cx="7239000" cy="4826000"/>
          </a:xfrm>
        </p:spPr>
      </p:pic>
      <p:pic>
        <p:nvPicPr>
          <p:cNvPr id="5" name="Picture 4" descr="VancouverSkyline_h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90800" y="3686400"/>
            <a:ext cx="6300000" cy="317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tanley par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37993" y="601980"/>
            <a:ext cx="7644007" cy="57226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64px-volunteerparkneed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62000" y="0"/>
            <a:ext cx="5257800" cy="6858000"/>
          </a:xfrm>
        </p:spPr>
      </p:pic>
      <p:pic>
        <p:nvPicPr>
          <p:cNvPr id="5" name="Picture 4" descr="34224d905698fd9dcf45008dba0bf7e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2400" y="-609600"/>
            <a:ext cx="5181600" cy="3886200"/>
          </a:xfrm>
          <a:prstGeom prst="rect">
            <a:avLst/>
          </a:prstGeom>
        </p:spPr>
      </p:pic>
      <p:pic>
        <p:nvPicPr>
          <p:cNvPr id="6" name="Picture 5" descr="a4e207e37224c46e1896c45842e70a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35680" y="3048000"/>
            <a:ext cx="5608320" cy="4076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hihul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01600" y="0"/>
            <a:ext cx="9245600" cy="6934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elt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96942">
            <a:off x="4258187" y="3137351"/>
            <a:ext cx="5854795" cy="2514600"/>
          </a:xfrm>
          <a:scene3d>
            <a:camera prst="orthographicFront">
              <a:rot lat="0" lon="10800000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67 0.08512 L -0.59409 -0.473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" y="-2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elt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822521">
            <a:off x="-928430" y="657934"/>
            <a:ext cx="5854795" cy="2514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53 -0.00555 L 0.55503 0.511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" y="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tJosephChurchofRonkonkom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762000"/>
            <a:ext cx="9232473" cy="51355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849314"/>
            <a:ext cx="7848600" cy="5886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lothes_Pi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228600"/>
            <a:ext cx="8473017" cy="6354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226 W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7800" y="457200"/>
            <a:ext cx="5943600" cy="54949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ckinle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84932"/>
            <a:ext cx="8001000" cy="66508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enali_National_Park_and_Preserve_AK2006-03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24026" y="0"/>
            <a:ext cx="1028198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abi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533400"/>
            <a:ext cx="8732221" cy="5791200"/>
          </a:xfrm>
        </p:spPr>
      </p:pic>
      <p:sp>
        <p:nvSpPr>
          <p:cNvPr id="5" name="Rectangle 4"/>
          <p:cNvSpPr/>
          <p:nvPr/>
        </p:nvSpPr>
        <p:spPr>
          <a:xfrm>
            <a:off x="607279" y="838200"/>
            <a:ext cx="62506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Knock Off Denali Princess Hotel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t-McKinley-Princess-Wilderness-Lod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801" y="0"/>
            <a:ext cx="10293433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agle-sitting-on-roc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965298" y="0"/>
            <a:ext cx="1010929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32</Words>
  <Application>Microsoft Office PowerPoint</Application>
  <PresentationFormat>On-screen Show (4:3)</PresentationFormat>
  <Paragraphs>8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Alaska Adventures 2016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did Delaware? Idaho, Alaska</dc:title>
  <dc:creator>John</dc:creator>
  <cp:lastModifiedBy>John</cp:lastModifiedBy>
  <cp:revision>11</cp:revision>
  <dcterms:created xsi:type="dcterms:W3CDTF">2015-11-19T18:26:08Z</dcterms:created>
  <dcterms:modified xsi:type="dcterms:W3CDTF">2015-11-20T00:01:14Z</dcterms:modified>
</cp:coreProperties>
</file>