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3" r:id="rId4"/>
    <p:sldId id="259" r:id="rId5"/>
    <p:sldId id="269" r:id="rId6"/>
    <p:sldId id="270" r:id="rId7"/>
    <p:sldId id="271" r:id="rId8"/>
    <p:sldId id="260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2A6D72-A183-42B6-80BA-61895B938E79}" v="700" dt="2025-05-12T09:38:11.1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82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356" y="52"/>
      </p:cViewPr>
      <p:guideLst/>
    </p:cSldViewPr>
  </p:slideViewPr>
  <p:outlineViewPr>
    <p:cViewPr>
      <p:scale>
        <a:sx n="33" d="100"/>
        <a:sy n="33" d="100"/>
      </p:scale>
      <p:origin x="0" y="-116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04"/>
    </p:cViewPr>
  </p:sorterViewPr>
  <p:notesViewPr>
    <p:cSldViewPr snapToGrid="0">
      <p:cViewPr varScale="1">
        <p:scale>
          <a:sx n="48" d="100"/>
          <a:sy n="48" d="100"/>
        </p:scale>
        <p:origin x="2752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rna Thwaites" userId="72eee057791f1b6b" providerId="LiveId" clId="{792A6D72-A183-42B6-80BA-61895B938E79}"/>
    <pc:docChg chg="custSel addSld delSld modSld sldOrd">
      <pc:chgData name="Lorna Thwaites" userId="72eee057791f1b6b" providerId="LiveId" clId="{792A6D72-A183-42B6-80BA-61895B938E79}" dt="2025-05-12T09:38:11.141" v="2621" actId="20577"/>
      <pc:docMkLst>
        <pc:docMk/>
      </pc:docMkLst>
      <pc:sldChg chg="modSp">
        <pc:chgData name="Lorna Thwaites" userId="72eee057791f1b6b" providerId="LiveId" clId="{792A6D72-A183-42B6-80BA-61895B938E79}" dt="2025-05-09T10:14:35.927" v="2564" actId="20577"/>
        <pc:sldMkLst>
          <pc:docMk/>
          <pc:sldMk cId="3095179793" sldId="256"/>
        </pc:sldMkLst>
        <pc:spChg chg="mod">
          <ac:chgData name="Lorna Thwaites" userId="72eee057791f1b6b" providerId="LiveId" clId="{792A6D72-A183-42B6-80BA-61895B938E79}" dt="2025-05-09T10:14:35.927" v="2564" actId="20577"/>
          <ac:spMkLst>
            <pc:docMk/>
            <pc:sldMk cId="3095179793" sldId="256"/>
            <ac:spMk id="3" creationId="{4D78172E-670B-41DE-9C36-45CED0EE94BD}"/>
          </ac:spMkLst>
        </pc:spChg>
      </pc:sldChg>
      <pc:sldChg chg="modSp mod">
        <pc:chgData name="Lorna Thwaites" userId="72eee057791f1b6b" providerId="LiveId" clId="{792A6D72-A183-42B6-80BA-61895B938E79}" dt="2025-05-08T10:24:06.501" v="30" actId="20577"/>
        <pc:sldMkLst>
          <pc:docMk/>
          <pc:sldMk cId="1041315374" sldId="257"/>
        </pc:sldMkLst>
        <pc:spChg chg="mod">
          <ac:chgData name="Lorna Thwaites" userId="72eee057791f1b6b" providerId="LiveId" clId="{792A6D72-A183-42B6-80BA-61895B938E79}" dt="2025-05-08T10:21:21.569" v="7" actId="20577"/>
          <ac:spMkLst>
            <pc:docMk/>
            <pc:sldMk cId="1041315374" sldId="257"/>
            <ac:spMk id="2" creationId="{3E6F526F-C554-4CF4-9AED-BB3E39A670CA}"/>
          </ac:spMkLst>
        </pc:spChg>
        <pc:spChg chg="mod">
          <ac:chgData name="Lorna Thwaites" userId="72eee057791f1b6b" providerId="LiveId" clId="{792A6D72-A183-42B6-80BA-61895B938E79}" dt="2025-05-08T10:22:15.186" v="9" actId="20577"/>
          <ac:spMkLst>
            <pc:docMk/>
            <pc:sldMk cId="1041315374" sldId="257"/>
            <ac:spMk id="4" creationId="{6F00334E-F33A-44DB-81C0-5E8939D0042D}"/>
          </ac:spMkLst>
        </pc:spChg>
        <pc:spChg chg="mod">
          <ac:chgData name="Lorna Thwaites" userId="72eee057791f1b6b" providerId="LiveId" clId="{792A6D72-A183-42B6-80BA-61895B938E79}" dt="2025-05-08T10:24:06.501" v="30" actId="20577"/>
          <ac:spMkLst>
            <pc:docMk/>
            <pc:sldMk cId="1041315374" sldId="257"/>
            <ac:spMk id="5" creationId="{8921E4D0-E650-4BFD-ADEB-BB41E8673056}"/>
          </ac:spMkLst>
        </pc:spChg>
      </pc:sldChg>
      <pc:sldChg chg="del">
        <pc:chgData name="Lorna Thwaites" userId="72eee057791f1b6b" providerId="LiveId" clId="{792A6D72-A183-42B6-80BA-61895B938E79}" dt="2025-05-08T11:10:17.853" v="2212" actId="47"/>
        <pc:sldMkLst>
          <pc:docMk/>
          <pc:sldMk cId="3843821964" sldId="258"/>
        </pc:sldMkLst>
      </pc:sldChg>
      <pc:sldChg chg="modSp mod ord">
        <pc:chgData name="Lorna Thwaites" userId="72eee057791f1b6b" providerId="LiveId" clId="{792A6D72-A183-42B6-80BA-61895B938E79}" dt="2025-05-12T09:37:34.450" v="2573" actId="20577"/>
        <pc:sldMkLst>
          <pc:docMk/>
          <pc:sldMk cId="2823961198" sldId="259"/>
        </pc:sldMkLst>
        <pc:spChg chg="mod">
          <ac:chgData name="Lorna Thwaites" userId="72eee057791f1b6b" providerId="LiveId" clId="{792A6D72-A183-42B6-80BA-61895B938E79}" dt="2025-05-09T10:10:37.119" v="2550" actId="207"/>
          <ac:spMkLst>
            <pc:docMk/>
            <pc:sldMk cId="2823961198" sldId="259"/>
            <ac:spMk id="2" creationId="{6C20E861-AEB2-45F2-B321-FF01E11316BB}"/>
          </ac:spMkLst>
        </pc:spChg>
        <pc:graphicFrameChg chg="mod">
          <ac:chgData name="Lorna Thwaites" userId="72eee057791f1b6b" providerId="LiveId" clId="{792A6D72-A183-42B6-80BA-61895B938E79}" dt="2025-05-12T09:37:34.450" v="2573" actId="20577"/>
          <ac:graphicFrameMkLst>
            <pc:docMk/>
            <pc:sldMk cId="2823961198" sldId="259"/>
            <ac:graphicFrameMk id="5" creationId="{0E023559-14D2-BD4F-1507-3BC227CC231B}"/>
          </ac:graphicFrameMkLst>
        </pc:graphicFrameChg>
      </pc:sldChg>
      <pc:sldChg chg="modSp mod">
        <pc:chgData name="Lorna Thwaites" userId="72eee057791f1b6b" providerId="LiveId" clId="{792A6D72-A183-42B6-80BA-61895B938E79}" dt="2025-05-09T10:01:53.475" v="2272" actId="20577"/>
        <pc:sldMkLst>
          <pc:docMk/>
          <pc:sldMk cId="2094736611" sldId="260"/>
        </pc:sldMkLst>
        <pc:spChg chg="mod">
          <ac:chgData name="Lorna Thwaites" userId="72eee057791f1b6b" providerId="LiveId" clId="{792A6D72-A183-42B6-80BA-61895B938E79}" dt="2025-05-08T11:10:39.860" v="2216" actId="20577"/>
          <ac:spMkLst>
            <pc:docMk/>
            <pc:sldMk cId="2094736611" sldId="260"/>
            <ac:spMk id="2" creationId="{2AE49EBA-E7C9-48E2-B5E2-4499FB743D1D}"/>
          </ac:spMkLst>
        </pc:spChg>
        <pc:spChg chg="mod">
          <ac:chgData name="Lorna Thwaites" userId="72eee057791f1b6b" providerId="LiveId" clId="{792A6D72-A183-42B6-80BA-61895B938E79}" dt="2025-05-09T10:01:38.108" v="2262" actId="20577"/>
          <ac:spMkLst>
            <pc:docMk/>
            <pc:sldMk cId="2094736611" sldId="260"/>
            <ac:spMk id="3" creationId="{5D66837E-2317-4BDF-8231-37B659C93762}"/>
          </ac:spMkLst>
        </pc:spChg>
        <pc:spChg chg="mod">
          <ac:chgData name="Lorna Thwaites" userId="72eee057791f1b6b" providerId="LiveId" clId="{792A6D72-A183-42B6-80BA-61895B938E79}" dt="2025-05-09T10:01:53.475" v="2272" actId="20577"/>
          <ac:spMkLst>
            <pc:docMk/>
            <pc:sldMk cId="2094736611" sldId="260"/>
            <ac:spMk id="4" creationId="{71094BD9-7825-4780-93F8-0B9327FB2735}"/>
          </ac:spMkLst>
        </pc:spChg>
      </pc:sldChg>
      <pc:sldChg chg="del ord">
        <pc:chgData name="Lorna Thwaites" userId="72eee057791f1b6b" providerId="LiveId" clId="{792A6D72-A183-42B6-80BA-61895B938E79}" dt="2025-05-08T10:49:12.744" v="1375" actId="47"/>
        <pc:sldMkLst>
          <pc:docMk/>
          <pc:sldMk cId="3457784636" sldId="262"/>
        </pc:sldMkLst>
      </pc:sldChg>
      <pc:sldChg chg="modSp">
        <pc:chgData name="Lorna Thwaites" userId="72eee057791f1b6b" providerId="LiveId" clId="{792A6D72-A183-42B6-80BA-61895B938E79}" dt="2025-05-08T11:11:28.472" v="2240" actId="20577"/>
        <pc:sldMkLst>
          <pc:docMk/>
          <pc:sldMk cId="1941086638" sldId="263"/>
        </pc:sldMkLst>
        <pc:graphicFrameChg chg="mod">
          <ac:chgData name="Lorna Thwaites" userId="72eee057791f1b6b" providerId="LiveId" clId="{792A6D72-A183-42B6-80BA-61895B938E79}" dt="2025-05-08T11:11:28.472" v="2240" actId="20577"/>
          <ac:graphicFrameMkLst>
            <pc:docMk/>
            <pc:sldMk cId="1941086638" sldId="263"/>
            <ac:graphicFrameMk id="13" creationId="{38882BF6-663C-3119-61D1-C660DF62DF2D}"/>
          </ac:graphicFrameMkLst>
        </pc:graphicFrameChg>
      </pc:sldChg>
      <pc:sldChg chg="modSp del mod">
        <pc:chgData name="Lorna Thwaites" userId="72eee057791f1b6b" providerId="LiveId" clId="{792A6D72-A183-42B6-80BA-61895B938E79}" dt="2025-05-09T10:05:13.071" v="2347" actId="47"/>
        <pc:sldMkLst>
          <pc:docMk/>
          <pc:sldMk cId="2188543870" sldId="266"/>
        </pc:sldMkLst>
      </pc:sldChg>
      <pc:sldChg chg="modSp mod">
        <pc:chgData name="Lorna Thwaites" userId="72eee057791f1b6b" providerId="LiveId" clId="{792A6D72-A183-42B6-80BA-61895B938E79}" dt="2025-05-09T10:11:42.481" v="2559" actId="20577"/>
        <pc:sldMkLst>
          <pc:docMk/>
          <pc:sldMk cId="1845730733" sldId="268"/>
        </pc:sldMkLst>
        <pc:spChg chg="mod">
          <ac:chgData name="Lorna Thwaites" userId="72eee057791f1b6b" providerId="LiveId" clId="{792A6D72-A183-42B6-80BA-61895B938E79}" dt="2025-05-09T10:11:42.481" v="2559" actId="20577"/>
          <ac:spMkLst>
            <pc:docMk/>
            <pc:sldMk cId="1845730733" sldId="268"/>
            <ac:spMk id="2" creationId="{5674014E-E3FF-DF94-965D-9238DE3D403B}"/>
          </ac:spMkLst>
        </pc:spChg>
        <pc:graphicFrameChg chg="mod">
          <ac:chgData name="Lorna Thwaites" userId="72eee057791f1b6b" providerId="LiveId" clId="{792A6D72-A183-42B6-80BA-61895B938E79}" dt="2025-05-09T10:04:36.562" v="2346" actId="20577"/>
          <ac:graphicFrameMkLst>
            <pc:docMk/>
            <pc:sldMk cId="1845730733" sldId="268"/>
            <ac:graphicFrameMk id="16" creationId="{2C479729-B0D0-F009-F13D-C01E908E07D4}"/>
          </ac:graphicFrameMkLst>
        </pc:graphicFrameChg>
      </pc:sldChg>
      <pc:sldChg chg="addSp delSp modSp new mod setBg">
        <pc:chgData name="Lorna Thwaites" userId="72eee057791f1b6b" providerId="LiveId" clId="{792A6D72-A183-42B6-80BA-61895B938E79}" dt="2025-05-12T09:38:11.141" v="2621" actId="20577"/>
        <pc:sldMkLst>
          <pc:docMk/>
          <pc:sldMk cId="1046793549" sldId="269"/>
        </pc:sldMkLst>
        <pc:spChg chg="mod">
          <ac:chgData name="Lorna Thwaites" userId="72eee057791f1b6b" providerId="LiveId" clId="{792A6D72-A183-42B6-80BA-61895B938E79}" dt="2025-05-12T09:37:45.198" v="2580" actId="20577"/>
          <ac:spMkLst>
            <pc:docMk/>
            <pc:sldMk cId="1046793549" sldId="269"/>
            <ac:spMk id="2" creationId="{140C33D0-50EF-6236-E196-BE192585D61B}"/>
          </ac:spMkLst>
        </pc:spChg>
        <pc:graphicFrameChg chg="add mod">
          <ac:chgData name="Lorna Thwaites" userId="72eee057791f1b6b" providerId="LiveId" clId="{792A6D72-A183-42B6-80BA-61895B938E79}" dt="2025-05-12T09:38:11.141" v="2621" actId="20577"/>
          <ac:graphicFrameMkLst>
            <pc:docMk/>
            <pc:sldMk cId="1046793549" sldId="269"/>
            <ac:graphicFrameMk id="5" creationId="{7CAD54FB-6B9F-3F07-E0D6-3856BD466AFB}"/>
          </ac:graphicFrameMkLst>
        </pc:graphicFrameChg>
      </pc:sldChg>
      <pc:sldChg chg="addSp modSp new mod setBg">
        <pc:chgData name="Lorna Thwaites" userId="72eee057791f1b6b" providerId="LiveId" clId="{792A6D72-A183-42B6-80BA-61895B938E79}" dt="2025-05-09T10:11:11.762" v="2552" actId="26606"/>
        <pc:sldMkLst>
          <pc:docMk/>
          <pc:sldMk cId="3459399685" sldId="270"/>
        </pc:sldMkLst>
        <pc:spChg chg="mod">
          <ac:chgData name="Lorna Thwaites" userId="72eee057791f1b6b" providerId="LiveId" clId="{792A6D72-A183-42B6-80BA-61895B938E79}" dt="2025-05-09T10:11:11.762" v="2552" actId="26606"/>
          <ac:spMkLst>
            <pc:docMk/>
            <pc:sldMk cId="3459399685" sldId="270"/>
            <ac:spMk id="2" creationId="{BBB54751-05BE-4A98-FE12-4CD7F8AA1DD6}"/>
          </ac:spMkLst>
        </pc:spChg>
        <pc:spChg chg="mod">
          <ac:chgData name="Lorna Thwaites" userId="72eee057791f1b6b" providerId="LiveId" clId="{792A6D72-A183-42B6-80BA-61895B938E79}" dt="2025-05-09T10:11:11.762" v="2552" actId="26606"/>
          <ac:spMkLst>
            <pc:docMk/>
            <pc:sldMk cId="3459399685" sldId="270"/>
            <ac:spMk id="3" creationId="{06A7BC46-0959-8E0A-B2E0-BC4D90406E63}"/>
          </ac:spMkLst>
        </pc:spChg>
        <pc:spChg chg="add">
          <ac:chgData name="Lorna Thwaites" userId="72eee057791f1b6b" providerId="LiveId" clId="{792A6D72-A183-42B6-80BA-61895B938E79}" dt="2025-05-09T10:11:11.762" v="2552" actId="26606"/>
          <ac:spMkLst>
            <pc:docMk/>
            <pc:sldMk cId="3459399685" sldId="270"/>
            <ac:spMk id="8" creationId="{8E8DBDA3-652C-4F87-B53B-7F73AC8F4FF9}"/>
          </ac:spMkLst>
        </pc:spChg>
        <pc:spChg chg="add">
          <ac:chgData name="Lorna Thwaites" userId="72eee057791f1b6b" providerId="LiveId" clId="{792A6D72-A183-42B6-80BA-61895B938E79}" dt="2025-05-09T10:11:11.762" v="2552" actId="26606"/>
          <ac:spMkLst>
            <pc:docMk/>
            <pc:sldMk cId="3459399685" sldId="270"/>
            <ac:spMk id="10" creationId="{42187232-3845-418F-A17C-C138F01D98AB}"/>
          </ac:spMkLst>
        </pc:spChg>
      </pc:sldChg>
      <pc:sldChg chg="addSp delSp modSp new mod setBg">
        <pc:chgData name="Lorna Thwaites" userId="72eee057791f1b6b" providerId="LiveId" clId="{792A6D72-A183-42B6-80BA-61895B938E79}" dt="2025-05-09T10:11:18.091" v="2553" actId="26606"/>
        <pc:sldMkLst>
          <pc:docMk/>
          <pc:sldMk cId="1884365127" sldId="271"/>
        </pc:sldMkLst>
        <pc:spChg chg="mod">
          <ac:chgData name="Lorna Thwaites" userId="72eee057791f1b6b" providerId="LiveId" clId="{792A6D72-A183-42B6-80BA-61895B938E79}" dt="2025-05-09T10:11:18.091" v="2553" actId="26606"/>
          <ac:spMkLst>
            <pc:docMk/>
            <pc:sldMk cId="1884365127" sldId="271"/>
            <ac:spMk id="3" creationId="{416828E7-FE83-36A4-B16D-5808AB89B81F}"/>
          </ac:spMkLst>
        </pc:spChg>
        <pc:spChg chg="add">
          <ac:chgData name="Lorna Thwaites" userId="72eee057791f1b6b" providerId="LiveId" clId="{792A6D72-A183-42B6-80BA-61895B938E79}" dt="2025-05-09T10:11:18.091" v="2553" actId="26606"/>
          <ac:spMkLst>
            <pc:docMk/>
            <pc:sldMk cId="1884365127" sldId="271"/>
            <ac:spMk id="8" creationId="{8E8DBDA3-652C-4F87-B53B-7F73AC8F4FF9}"/>
          </ac:spMkLst>
        </pc:spChg>
        <pc:spChg chg="add">
          <ac:chgData name="Lorna Thwaites" userId="72eee057791f1b6b" providerId="LiveId" clId="{792A6D72-A183-42B6-80BA-61895B938E79}" dt="2025-05-09T10:11:18.091" v="2553" actId="26606"/>
          <ac:spMkLst>
            <pc:docMk/>
            <pc:sldMk cId="1884365127" sldId="271"/>
            <ac:spMk id="10" creationId="{42187232-3845-418F-A17C-C138F01D98AB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562A2B-85F3-4542-AE4F-CEF2AFB7DCAB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343B3B-D1D4-4602-ABD2-99CD004B6AC5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Firle Parish Council maintains a reserve fund of which £9.7k was allocated to current and future projects and £2432 was spent:</a:t>
          </a:r>
          <a:endParaRPr lang="en-US" dirty="0"/>
        </a:p>
      </dgm:t>
    </dgm:pt>
    <dgm:pt modelId="{5BA75AE2-9831-4DC6-AA66-C1B26D9CCC83}" type="parTrans" cxnId="{08294858-D875-4C3B-8920-E78B7AE6AF2C}">
      <dgm:prSet/>
      <dgm:spPr/>
      <dgm:t>
        <a:bodyPr/>
        <a:lstStyle/>
        <a:p>
          <a:endParaRPr lang="en-US"/>
        </a:p>
      </dgm:t>
    </dgm:pt>
    <dgm:pt modelId="{25484412-1D2F-4DB4-A6F2-1FB91488E53B}" type="sibTrans" cxnId="{08294858-D875-4C3B-8920-E78B7AE6AF2C}">
      <dgm:prSet/>
      <dgm:spPr/>
      <dgm:t>
        <a:bodyPr/>
        <a:lstStyle/>
        <a:p>
          <a:endParaRPr lang="en-US"/>
        </a:p>
      </dgm:t>
    </dgm:pt>
    <dgm:pt modelId="{DEBA104C-8DAB-4788-BCAC-79099C5043D7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Repairs to assets inc.  bus shelters, playing fields</a:t>
          </a:r>
          <a:endParaRPr lang="en-US" dirty="0"/>
        </a:p>
      </dgm:t>
    </dgm:pt>
    <dgm:pt modelId="{A58959DD-5FB8-4B9D-A43D-01E6D56B80EB}" type="parTrans" cxnId="{6EEB08D0-D9E3-45DF-83D9-0D9DEBD2E155}">
      <dgm:prSet/>
      <dgm:spPr/>
      <dgm:t>
        <a:bodyPr/>
        <a:lstStyle/>
        <a:p>
          <a:endParaRPr lang="en-US"/>
        </a:p>
      </dgm:t>
    </dgm:pt>
    <dgm:pt modelId="{C8EC41B2-CC37-4295-93EC-60A3C69E1700}" type="sibTrans" cxnId="{6EEB08D0-D9E3-45DF-83D9-0D9DEBD2E155}">
      <dgm:prSet/>
      <dgm:spPr/>
      <dgm:t>
        <a:bodyPr/>
        <a:lstStyle/>
        <a:p>
          <a:endParaRPr lang="en-US"/>
        </a:p>
      </dgm:t>
    </dgm:pt>
    <dgm:pt modelId="{A5596B33-0A84-4C64-8022-B98DA479E0A5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Community Celebrations (i.e. contribution to fireworks)</a:t>
          </a:r>
          <a:endParaRPr lang="en-US" dirty="0"/>
        </a:p>
      </dgm:t>
    </dgm:pt>
    <dgm:pt modelId="{20F2B2D8-DF0F-4400-A332-F05933496475}" type="parTrans" cxnId="{33141AB0-82B4-40CA-8274-80C17CEF8271}">
      <dgm:prSet/>
      <dgm:spPr/>
      <dgm:t>
        <a:bodyPr/>
        <a:lstStyle/>
        <a:p>
          <a:endParaRPr lang="en-US"/>
        </a:p>
      </dgm:t>
    </dgm:pt>
    <dgm:pt modelId="{B78EC5DF-2E83-49E2-A907-CBA19C76A06C}" type="sibTrans" cxnId="{33141AB0-82B4-40CA-8274-80C17CEF8271}">
      <dgm:prSet/>
      <dgm:spPr/>
      <dgm:t>
        <a:bodyPr/>
        <a:lstStyle/>
        <a:p>
          <a:endParaRPr lang="en-US"/>
        </a:p>
      </dgm:t>
    </dgm:pt>
    <dgm:pt modelId="{74B81F47-1084-4D39-A3EA-A363587463B0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Parish Council election costs</a:t>
          </a:r>
        </a:p>
        <a:p>
          <a:pPr>
            <a:lnSpc>
              <a:spcPct val="100000"/>
            </a:lnSpc>
          </a:pPr>
          <a:r>
            <a:rPr lang="en-GB" dirty="0"/>
            <a:t>Potential improvement projects</a:t>
          </a:r>
          <a:endParaRPr lang="en-US" dirty="0"/>
        </a:p>
      </dgm:t>
    </dgm:pt>
    <dgm:pt modelId="{A1D5372E-97FF-4A92-B91C-1BC6FE130353}" type="parTrans" cxnId="{E221F3C7-A9A6-44B8-8E97-7A1A36B9F98D}">
      <dgm:prSet/>
      <dgm:spPr/>
      <dgm:t>
        <a:bodyPr/>
        <a:lstStyle/>
        <a:p>
          <a:endParaRPr lang="en-US"/>
        </a:p>
      </dgm:t>
    </dgm:pt>
    <dgm:pt modelId="{2A013E92-1E47-4413-948B-704C97760654}" type="sibTrans" cxnId="{E221F3C7-A9A6-44B8-8E97-7A1A36B9F98D}">
      <dgm:prSet/>
      <dgm:spPr/>
      <dgm:t>
        <a:bodyPr/>
        <a:lstStyle/>
        <a:p>
          <a:endParaRPr lang="en-US"/>
        </a:p>
      </dgm:t>
    </dgm:pt>
    <dgm:pt modelId="{9A07B615-0A09-4078-ACBC-0B16FF1EAE08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Reserves are also maintained unallocated to projects but as general reserves .</a:t>
          </a:r>
          <a:endParaRPr lang="en-US" dirty="0"/>
        </a:p>
      </dgm:t>
    </dgm:pt>
    <dgm:pt modelId="{0DB484D8-181D-43CB-8D6D-D0D2693E752E}" type="parTrans" cxnId="{1E2BA33A-4883-4E2D-B53E-7E883B23C739}">
      <dgm:prSet/>
      <dgm:spPr/>
      <dgm:t>
        <a:bodyPr/>
        <a:lstStyle/>
        <a:p>
          <a:endParaRPr lang="en-US"/>
        </a:p>
      </dgm:t>
    </dgm:pt>
    <dgm:pt modelId="{79D17CC0-0BE9-4714-98F1-888E601C5F5F}" type="sibTrans" cxnId="{1E2BA33A-4883-4E2D-B53E-7E883B23C739}">
      <dgm:prSet/>
      <dgm:spPr/>
      <dgm:t>
        <a:bodyPr/>
        <a:lstStyle/>
        <a:p>
          <a:endParaRPr lang="en-US"/>
        </a:p>
      </dgm:t>
    </dgm:pt>
    <dgm:pt modelId="{A8C73302-1F0F-4B2F-8C93-B5E436E8A529}" type="pres">
      <dgm:prSet presAssocID="{4B562A2B-85F3-4542-AE4F-CEF2AFB7DCAB}" presName="root" presStyleCnt="0">
        <dgm:presLayoutVars>
          <dgm:dir/>
          <dgm:resizeHandles val="exact"/>
        </dgm:presLayoutVars>
      </dgm:prSet>
      <dgm:spPr/>
    </dgm:pt>
    <dgm:pt modelId="{B248F17C-20B7-41BA-83C7-77BFBA21E11C}" type="pres">
      <dgm:prSet presAssocID="{2B343B3B-D1D4-4602-ABD2-99CD004B6AC5}" presName="compNode" presStyleCnt="0"/>
      <dgm:spPr/>
    </dgm:pt>
    <dgm:pt modelId="{B880A4C5-EC19-4DDC-8817-8D8EDDE4F6D1}" type="pres">
      <dgm:prSet presAssocID="{2B343B3B-D1D4-4602-ABD2-99CD004B6AC5}" presName="bgRect" presStyleLbl="bgShp" presStyleIdx="0" presStyleCnt="2" custScaleY="149566"/>
      <dgm:spPr/>
    </dgm:pt>
    <dgm:pt modelId="{05995DF7-44D9-495C-BB3B-72C8F6328195}" type="pres">
      <dgm:prSet presAssocID="{2B343B3B-D1D4-4602-ABD2-99CD004B6AC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25C34F28-4C02-4B9A-9B48-54D342B27069}" type="pres">
      <dgm:prSet presAssocID="{2B343B3B-D1D4-4602-ABD2-99CD004B6AC5}" presName="spaceRect" presStyleCnt="0"/>
      <dgm:spPr/>
    </dgm:pt>
    <dgm:pt modelId="{4CC6F4C4-18A0-4824-8665-2CC37FBB541A}" type="pres">
      <dgm:prSet presAssocID="{2B343B3B-D1D4-4602-ABD2-99CD004B6AC5}" presName="parTx" presStyleLbl="revTx" presStyleIdx="0" presStyleCnt="3">
        <dgm:presLayoutVars>
          <dgm:chMax val="0"/>
          <dgm:chPref val="0"/>
        </dgm:presLayoutVars>
      </dgm:prSet>
      <dgm:spPr/>
    </dgm:pt>
    <dgm:pt modelId="{2E3692B3-C2E5-4963-A46A-10A79BDFD0E7}" type="pres">
      <dgm:prSet presAssocID="{2B343B3B-D1D4-4602-ABD2-99CD004B6AC5}" presName="desTx" presStyleLbl="revTx" presStyleIdx="1" presStyleCnt="3">
        <dgm:presLayoutVars/>
      </dgm:prSet>
      <dgm:spPr/>
    </dgm:pt>
    <dgm:pt modelId="{D1996E19-B9D8-48E0-AABC-1BA688D7C750}" type="pres">
      <dgm:prSet presAssocID="{25484412-1D2F-4DB4-A6F2-1FB91488E53B}" presName="sibTrans" presStyleCnt="0"/>
      <dgm:spPr/>
    </dgm:pt>
    <dgm:pt modelId="{290719D3-A4E4-4430-A0B5-F83B1C09A46B}" type="pres">
      <dgm:prSet presAssocID="{9A07B615-0A09-4078-ACBC-0B16FF1EAE08}" presName="compNode" presStyleCnt="0"/>
      <dgm:spPr/>
    </dgm:pt>
    <dgm:pt modelId="{D2037C85-B7F4-4E57-B484-8D12F7B21C9D}" type="pres">
      <dgm:prSet presAssocID="{9A07B615-0A09-4078-ACBC-0B16FF1EAE08}" presName="bgRect" presStyleLbl="bgShp" presStyleIdx="1" presStyleCnt="2"/>
      <dgm:spPr/>
    </dgm:pt>
    <dgm:pt modelId="{3E7887AA-E480-43B9-9FEB-3B9B93CADD56}" type="pres">
      <dgm:prSet presAssocID="{9A07B615-0A09-4078-ACBC-0B16FF1EAE0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ins"/>
        </a:ext>
      </dgm:extLst>
    </dgm:pt>
    <dgm:pt modelId="{1E32DD19-5E74-4AD1-BD94-A9EEA4A76249}" type="pres">
      <dgm:prSet presAssocID="{9A07B615-0A09-4078-ACBC-0B16FF1EAE08}" presName="spaceRect" presStyleCnt="0"/>
      <dgm:spPr/>
    </dgm:pt>
    <dgm:pt modelId="{313C6C7D-7965-4E33-8E6A-2EEEB08CD2C2}" type="pres">
      <dgm:prSet presAssocID="{9A07B615-0A09-4078-ACBC-0B16FF1EAE08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4A594232-29B6-4583-9735-AD772C0493DA}" type="presOf" srcId="{A5596B33-0A84-4C64-8022-B98DA479E0A5}" destId="{2E3692B3-C2E5-4963-A46A-10A79BDFD0E7}" srcOrd="0" destOrd="1" presId="urn:microsoft.com/office/officeart/2018/2/layout/IconVerticalSolidList"/>
    <dgm:cxn modelId="{1E2BA33A-4883-4E2D-B53E-7E883B23C739}" srcId="{4B562A2B-85F3-4542-AE4F-CEF2AFB7DCAB}" destId="{9A07B615-0A09-4078-ACBC-0B16FF1EAE08}" srcOrd="1" destOrd="0" parTransId="{0DB484D8-181D-43CB-8D6D-D0D2693E752E}" sibTransId="{79D17CC0-0BE9-4714-98F1-888E601C5F5F}"/>
    <dgm:cxn modelId="{63AACF57-2FFD-4281-A9E2-1CB82C703C25}" type="presOf" srcId="{4B562A2B-85F3-4542-AE4F-CEF2AFB7DCAB}" destId="{A8C73302-1F0F-4B2F-8C93-B5E436E8A529}" srcOrd="0" destOrd="0" presId="urn:microsoft.com/office/officeart/2018/2/layout/IconVerticalSolidList"/>
    <dgm:cxn modelId="{08294858-D875-4C3B-8920-E78B7AE6AF2C}" srcId="{4B562A2B-85F3-4542-AE4F-CEF2AFB7DCAB}" destId="{2B343B3B-D1D4-4602-ABD2-99CD004B6AC5}" srcOrd="0" destOrd="0" parTransId="{5BA75AE2-9831-4DC6-AA66-C1B26D9CCC83}" sibTransId="{25484412-1D2F-4DB4-A6F2-1FB91488E53B}"/>
    <dgm:cxn modelId="{8E76307D-7ED9-47C3-B029-44BB79903D88}" type="presOf" srcId="{DEBA104C-8DAB-4788-BCAC-79099C5043D7}" destId="{2E3692B3-C2E5-4963-A46A-10A79BDFD0E7}" srcOrd="0" destOrd="0" presId="urn:microsoft.com/office/officeart/2018/2/layout/IconVerticalSolidList"/>
    <dgm:cxn modelId="{4C781C9C-9ACE-4788-8FC0-297EE9F15FBB}" type="presOf" srcId="{9A07B615-0A09-4078-ACBC-0B16FF1EAE08}" destId="{313C6C7D-7965-4E33-8E6A-2EEEB08CD2C2}" srcOrd="0" destOrd="0" presId="urn:microsoft.com/office/officeart/2018/2/layout/IconVerticalSolidList"/>
    <dgm:cxn modelId="{B16FCE9F-247C-4F1B-BEA8-FFC527EE71C9}" type="presOf" srcId="{2B343B3B-D1D4-4602-ABD2-99CD004B6AC5}" destId="{4CC6F4C4-18A0-4824-8665-2CC37FBB541A}" srcOrd="0" destOrd="0" presId="urn:microsoft.com/office/officeart/2018/2/layout/IconVerticalSolidList"/>
    <dgm:cxn modelId="{33141AB0-82B4-40CA-8274-80C17CEF8271}" srcId="{2B343B3B-D1D4-4602-ABD2-99CD004B6AC5}" destId="{A5596B33-0A84-4C64-8022-B98DA479E0A5}" srcOrd="1" destOrd="0" parTransId="{20F2B2D8-DF0F-4400-A332-F05933496475}" sibTransId="{B78EC5DF-2E83-49E2-A907-CBA19C76A06C}"/>
    <dgm:cxn modelId="{C79A1BC2-55C9-44E0-8853-3DE5543CA2D2}" type="presOf" srcId="{74B81F47-1084-4D39-A3EA-A363587463B0}" destId="{2E3692B3-C2E5-4963-A46A-10A79BDFD0E7}" srcOrd="0" destOrd="2" presId="urn:microsoft.com/office/officeart/2018/2/layout/IconVerticalSolidList"/>
    <dgm:cxn modelId="{E221F3C7-A9A6-44B8-8E97-7A1A36B9F98D}" srcId="{2B343B3B-D1D4-4602-ABD2-99CD004B6AC5}" destId="{74B81F47-1084-4D39-A3EA-A363587463B0}" srcOrd="2" destOrd="0" parTransId="{A1D5372E-97FF-4A92-B91C-1BC6FE130353}" sibTransId="{2A013E92-1E47-4413-948B-704C97760654}"/>
    <dgm:cxn modelId="{6EEB08D0-D9E3-45DF-83D9-0D9DEBD2E155}" srcId="{2B343B3B-D1D4-4602-ABD2-99CD004B6AC5}" destId="{DEBA104C-8DAB-4788-BCAC-79099C5043D7}" srcOrd="0" destOrd="0" parTransId="{A58959DD-5FB8-4B9D-A43D-01E6D56B80EB}" sibTransId="{C8EC41B2-CC37-4295-93EC-60A3C69E1700}"/>
    <dgm:cxn modelId="{FD4E5F77-11EE-41FB-A1BB-C59C9F187791}" type="presParOf" srcId="{A8C73302-1F0F-4B2F-8C93-B5E436E8A529}" destId="{B248F17C-20B7-41BA-83C7-77BFBA21E11C}" srcOrd="0" destOrd="0" presId="urn:microsoft.com/office/officeart/2018/2/layout/IconVerticalSolidList"/>
    <dgm:cxn modelId="{A66D48D3-22DE-41D9-8CDB-162AD6FAD833}" type="presParOf" srcId="{B248F17C-20B7-41BA-83C7-77BFBA21E11C}" destId="{B880A4C5-EC19-4DDC-8817-8D8EDDE4F6D1}" srcOrd="0" destOrd="0" presId="urn:microsoft.com/office/officeart/2018/2/layout/IconVerticalSolidList"/>
    <dgm:cxn modelId="{594AEDD9-0C38-4C87-A20B-77F19F3AAE8F}" type="presParOf" srcId="{B248F17C-20B7-41BA-83C7-77BFBA21E11C}" destId="{05995DF7-44D9-495C-BB3B-72C8F6328195}" srcOrd="1" destOrd="0" presId="urn:microsoft.com/office/officeart/2018/2/layout/IconVerticalSolidList"/>
    <dgm:cxn modelId="{AFA95396-5617-4DF0-BAB8-A51F68C46654}" type="presParOf" srcId="{B248F17C-20B7-41BA-83C7-77BFBA21E11C}" destId="{25C34F28-4C02-4B9A-9B48-54D342B27069}" srcOrd="2" destOrd="0" presId="urn:microsoft.com/office/officeart/2018/2/layout/IconVerticalSolidList"/>
    <dgm:cxn modelId="{9E5EB9D6-A9CB-4D86-A4A0-4FD6EB70974A}" type="presParOf" srcId="{B248F17C-20B7-41BA-83C7-77BFBA21E11C}" destId="{4CC6F4C4-18A0-4824-8665-2CC37FBB541A}" srcOrd="3" destOrd="0" presId="urn:microsoft.com/office/officeart/2018/2/layout/IconVerticalSolidList"/>
    <dgm:cxn modelId="{CA428937-11E6-4C97-A008-3FF9056D0906}" type="presParOf" srcId="{B248F17C-20B7-41BA-83C7-77BFBA21E11C}" destId="{2E3692B3-C2E5-4963-A46A-10A79BDFD0E7}" srcOrd="4" destOrd="0" presId="urn:microsoft.com/office/officeart/2018/2/layout/IconVerticalSolidList"/>
    <dgm:cxn modelId="{B676747F-A299-439B-AD6A-0C56285AEA9D}" type="presParOf" srcId="{A8C73302-1F0F-4B2F-8C93-B5E436E8A529}" destId="{D1996E19-B9D8-48E0-AABC-1BA688D7C750}" srcOrd="1" destOrd="0" presId="urn:microsoft.com/office/officeart/2018/2/layout/IconVerticalSolidList"/>
    <dgm:cxn modelId="{6659E0E4-549A-463C-955E-CA5BE1B5CC3A}" type="presParOf" srcId="{A8C73302-1F0F-4B2F-8C93-B5E436E8A529}" destId="{290719D3-A4E4-4430-A0B5-F83B1C09A46B}" srcOrd="2" destOrd="0" presId="urn:microsoft.com/office/officeart/2018/2/layout/IconVerticalSolidList"/>
    <dgm:cxn modelId="{6CE23D52-C6A6-4053-B6AC-9B69FDC2A635}" type="presParOf" srcId="{290719D3-A4E4-4430-A0B5-F83B1C09A46B}" destId="{D2037C85-B7F4-4E57-B484-8D12F7B21C9D}" srcOrd="0" destOrd="0" presId="urn:microsoft.com/office/officeart/2018/2/layout/IconVerticalSolidList"/>
    <dgm:cxn modelId="{FB06ADF0-6F21-407E-86C2-18AABE5B0F8B}" type="presParOf" srcId="{290719D3-A4E4-4430-A0B5-F83B1C09A46B}" destId="{3E7887AA-E480-43B9-9FEB-3B9B93CADD56}" srcOrd="1" destOrd="0" presId="urn:microsoft.com/office/officeart/2018/2/layout/IconVerticalSolidList"/>
    <dgm:cxn modelId="{F40A7A18-2C80-4EA9-95F5-B5568AD35EFA}" type="presParOf" srcId="{290719D3-A4E4-4430-A0B5-F83B1C09A46B}" destId="{1E32DD19-5E74-4AD1-BD94-A9EEA4A76249}" srcOrd="2" destOrd="0" presId="urn:microsoft.com/office/officeart/2018/2/layout/IconVerticalSolidList"/>
    <dgm:cxn modelId="{6BB319F8-0043-4B04-BC5A-6429F96EE947}" type="presParOf" srcId="{290719D3-A4E4-4430-A0B5-F83B1C09A46B}" destId="{313C6C7D-7965-4E33-8E6A-2EEEB08CD2C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EBA2DE-656B-45B8-B778-A27E482CA02B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FFF738-CB55-4AF0-8251-6E60BF40408C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Firle Primary School</a:t>
          </a:r>
        </a:p>
        <a:p>
          <a:pPr>
            <a:lnSpc>
              <a:spcPct val="100000"/>
            </a:lnSpc>
          </a:pPr>
          <a:r>
            <a:rPr lang="en-GB" dirty="0"/>
            <a:t>£276</a:t>
          </a:r>
          <a:endParaRPr lang="en-US" dirty="0"/>
        </a:p>
      </dgm:t>
    </dgm:pt>
    <dgm:pt modelId="{552B0C4B-5824-4C2D-BB5B-78CDC7D88A75}" type="parTrans" cxnId="{80DA3B9D-DFEF-420D-9236-A6736EC4B4CC}">
      <dgm:prSet/>
      <dgm:spPr/>
      <dgm:t>
        <a:bodyPr/>
        <a:lstStyle/>
        <a:p>
          <a:endParaRPr lang="en-US"/>
        </a:p>
      </dgm:t>
    </dgm:pt>
    <dgm:pt modelId="{7571D29B-C935-42D2-8406-A07B4554DE23}" type="sibTrans" cxnId="{80DA3B9D-DFEF-420D-9236-A6736EC4B4C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09581FD8-49A7-458E-9A95-29A2CED16C38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Firle Village Hall	Playing Fields Fencing Contribution £200</a:t>
          </a:r>
          <a:endParaRPr lang="en-US" dirty="0"/>
        </a:p>
      </dgm:t>
    </dgm:pt>
    <dgm:pt modelId="{F0578C0B-B70D-47A5-81DA-4E5DBAFB5B40}" type="parTrans" cxnId="{4B1E84B6-F40E-442C-AD62-7FBB61B936B5}">
      <dgm:prSet/>
      <dgm:spPr/>
      <dgm:t>
        <a:bodyPr/>
        <a:lstStyle/>
        <a:p>
          <a:endParaRPr lang="en-US"/>
        </a:p>
      </dgm:t>
    </dgm:pt>
    <dgm:pt modelId="{7339F664-8E53-41EF-B00E-19CFEB922837}" type="sibTrans" cxnId="{4B1E84B6-F40E-442C-AD62-7FBB61B936B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D824A364-3F72-4F5F-93E2-6E699644F61F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Poppy Wreath donation</a:t>
          </a:r>
        </a:p>
        <a:p>
          <a:pPr>
            <a:lnSpc>
              <a:spcPct val="100000"/>
            </a:lnSpc>
          </a:pPr>
          <a:r>
            <a:rPr lang="en-GB" dirty="0"/>
            <a:t>£50</a:t>
          </a:r>
        </a:p>
        <a:p>
          <a:pPr>
            <a:lnSpc>
              <a:spcPct val="100000"/>
            </a:lnSpc>
          </a:pPr>
          <a:r>
            <a:rPr lang="en-GB" dirty="0"/>
            <a:t>Christmas Hamper £100</a:t>
          </a:r>
          <a:endParaRPr lang="en-US" dirty="0"/>
        </a:p>
      </dgm:t>
    </dgm:pt>
    <dgm:pt modelId="{5E32931E-CCF4-426A-9779-DDED407BC4D9}" type="parTrans" cxnId="{0C9FEB20-669F-4BD3-8FAA-BD4D9BB209CE}">
      <dgm:prSet/>
      <dgm:spPr/>
      <dgm:t>
        <a:bodyPr/>
        <a:lstStyle/>
        <a:p>
          <a:endParaRPr lang="en-US"/>
        </a:p>
      </dgm:t>
    </dgm:pt>
    <dgm:pt modelId="{232C1670-7AED-4E12-9649-2DD0A8AE628F}" type="sibTrans" cxnId="{0C9FEB20-669F-4BD3-8FAA-BD4D9BB209CE}">
      <dgm:prSet/>
      <dgm:spPr/>
      <dgm:t>
        <a:bodyPr/>
        <a:lstStyle/>
        <a:p>
          <a:endParaRPr lang="en-US"/>
        </a:p>
      </dgm:t>
    </dgm:pt>
    <dgm:pt modelId="{47BEAC08-0EEC-441F-B056-518BCC96708D}" type="pres">
      <dgm:prSet presAssocID="{5EEBA2DE-656B-45B8-B778-A27E482CA02B}" presName="root" presStyleCnt="0">
        <dgm:presLayoutVars>
          <dgm:dir/>
          <dgm:resizeHandles val="exact"/>
        </dgm:presLayoutVars>
      </dgm:prSet>
      <dgm:spPr/>
    </dgm:pt>
    <dgm:pt modelId="{42D8BB2B-C938-4179-A690-1ABE5D57EAC6}" type="pres">
      <dgm:prSet presAssocID="{5EEBA2DE-656B-45B8-B778-A27E482CA02B}" presName="container" presStyleCnt="0">
        <dgm:presLayoutVars>
          <dgm:dir/>
          <dgm:resizeHandles val="exact"/>
        </dgm:presLayoutVars>
      </dgm:prSet>
      <dgm:spPr/>
    </dgm:pt>
    <dgm:pt modelId="{87D559D6-14B1-4FCB-B7F9-6ECFE952512C}" type="pres">
      <dgm:prSet presAssocID="{89FFF738-CB55-4AF0-8251-6E60BF40408C}" presName="compNode" presStyleCnt="0"/>
      <dgm:spPr/>
    </dgm:pt>
    <dgm:pt modelId="{565CFC5E-EC26-4FA7-AB51-85208A612E4D}" type="pres">
      <dgm:prSet presAssocID="{89FFF738-CB55-4AF0-8251-6E60BF40408C}" presName="iconBgRect" presStyleLbl="bgShp" presStyleIdx="0" presStyleCnt="3"/>
      <dgm:spPr/>
    </dgm:pt>
    <dgm:pt modelId="{E8EC5F78-BCD7-4D14-B206-DA607A0EE801}" type="pres">
      <dgm:prSet presAssocID="{89FFF738-CB55-4AF0-8251-6E60BF40408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ricket bat and ball"/>
        </a:ext>
      </dgm:extLst>
    </dgm:pt>
    <dgm:pt modelId="{8051E2CE-D0A4-4F6B-B1C1-76C97FE3C5A5}" type="pres">
      <dgm:prSet presAssocID="{89FFF738-CB55-4AF0-8251-6E60BF40408C}" presName="spaceRect" presStyleCnt="0"/>
      <dgm:spPr/>
    </dgm:pt>
    <dgm:pt modelId="{0EC5A41B-7E5B-4098-B82E-050F044DF8EF}" type="pres">
      <dgm:prSet presAssocID="{89FFF738-CB55-4AF0-8251-6E60BF40408C}" presName="textRect" presStyleLbl="revTx" presStyleIdx="0" presStyleCnt="3">
        <dgm:presLayoutVars>
          <dgm:chMax val="1"/>
          <dgm:chPref val="1"/>
        </dgm:presLayoutVars>
      </dgm:prSet>
      <dgm:spPr/>
    </dgm:pt>
    <dgm:pt modelId="{AD1CCFF0-1C56-4CE2-B0DE-99D86F3D17EC}" type="pres">
      <dgm:prSet presAssocID="{7571D29B-C935-42D2-8406-A07B4554DE23}" presName="sibTrans" presStyleLbl="sibTrans2D1" presStyleIdx="0" presStyleCnt="0"/>
      <dgm:spPr/>
    </dgm:pt>
    <dgm:pt modelId="{49D7901C-1CFB-44EF-AC87-7B1F8F85EB35}" type="pres">
      <dgm:prSet presAssocID="{09581FD8-49A7-458E-9A95-29A2CED16C38}" presName="compNode" presStyleCnt="0"/>
      <dgm:spPr/>
    </dgm:pt>
    <dgm:pt modelId="{45E3717D-653E-4A8C-BC77-47013522D30A}" type="pres">
      <dgm:prSet presAssocID="{09581FD8-49A7-458E-9A95-29A2CED16C38}" presName="iconBgRect" presStyleLbl="bgShp" presStyleIdx="1" presStyleCnt="3"/>
      <dgm:spPr/>
    </dgm:pt>
    <dgm:pt modelId="{70E3AE42-8336-4DFB-AEEE-CD48D59FE900}" type="pres">
      <dgm:prSet presAssocID="{09581FD8-49A7-458E-9A95-29A2CED16C3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resent"/>
        </a:ext>
      </dgm:extLst>
    </dgm:pt>
    <dgm:pt modelId="{8A37A0C2-9087-463E-B8AE-1ED0C06B55AE}" type="pres">
      <dgm:prSet presAssocID="{09581FD8-49A7-458E-9A95-29A2CED16C38}" presName="spaceRect" presStyleCnt="0"/>
      <dgm:spPr/>
    </dgm:pt>
    <dgm:pt modelId="{D0771A26-ECFB-49A3-BBB4-87AB619352BC}" type="pres">
      <dgm:prSet presAssocID="{09581FD8-49A7-458E-9A95-29A2CED16C38}" presName="textRect" presStyleLbl="revTx" presStyleIdx="1" presStyleCnt="3">
        <dgm:presLayoutVars>
          <dgm:chMax val="1"/>
          <dgm:chPref val="1"/>
        </dgm:presLayoutVars>
      </dgm:prSet>
      <dgm:spPr/>
    </dgm:pt>
    <dgm:pt modelId="{7AC2C3D6-4C5B-4CA2-971D-7343AFEED561}" type="pres">
      <dgm:prSet presAssocID="{7339F664-8E53-41EF-B00E-19CFEB922837}" presName="sibTrans" presStyleLbl="sibTrans2D1" presStyleIdx="0" presStyleCnt="0"/>
      <dgm:spPr/>
    </dgm:pt>
    <dgm:pt modelId="{72A8120D-0036-4F66-AA4A-49D6C755FC68}" type="pres">
      <dgm:prSet presAssocID="{D824A364-3F72-4F5F-93E2-6E699644F61F}" presName="compNode" presStyleCnt="0"/>
      <dgm:spPr/>
    </dgm:pt>
    <dgm:pt modelId="{8E1C8F70-137C-44DB-BACE-2EC9B1F8891A}" type="pres">
      <dgm:prSet presAssocID="{D824A364-3F72-4F5F-93E2-6E699644F61F}" presName="iconBgRect" presStyleLbl="bgShp" presStyleIdx="2" presStyleCnt="3"/>
      <dgm:spPr/>
    </dgm:pt>
    <dgm:pt modelId="{2FFB4B25-43DF-4769-8CA0-4D53C6631B04}" type="pres">
      <dgm:prSet presAssocID="{D824A364-3F72-4F5F-93E2-6E699644F61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reath"/>
        </a:ext>
      </dgm:extLst>
    </dgm:pt>
    <dgm:pt modelId="{1A9C4BB2-4583-4525-9EF5-085BE4047BC7}" type="pres">
      <dgm:prSet presAssocID="{D824A364-3F72-4F5F-93E2-6E699644F61F}" presName="spaceRect" presStyleCnt="0"/>
      <dgm:spPr/>
    </dgm:pt>
    <dgm:pt modelId="{70CECCE9-1311-47B6-AB3E-A064501DE066}" type="pres">
      <dgm:prSet presAssocID="{D824A364-3F72-4F5F-93E2-6E699644F61F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022A4C1F-7A28-47B8-9E0D-6AD3EB716762}" type="presOf" srcId="{89FFF738-CB55-4AF0-8251-6E60BF40408C}" destId="{0EC5A41B-7E5B-4098-B82E-050F044DF8EF}" srcOrd="0" destOrd="0" presId="urn:microsoft.com/office/officeart/2018/2/layout/IconCircleList"/>
    <dgm:cxn modelId="{38A98E20-1384-454B-9D86-91087EA4DF36}" type="presOf" srcId="{D824A364-3F72-4F5F-93E2-6E699644F61F}" destId="{70CECCE9-1311-47B6-AB3E-A064501DE066}" srcOrd="0" destOrd="0" presId="urn:microsoft.com/office/officeart/2018/2/layout/IconCircleList"/>
    <dgm:cxn modelId="{0C9FEB20-669F-4BD3-8FAA-BD4D9BB209CE}" srcId="{5EEBA2DE-656B-45B8-B778-A27E482CA02B}" destId="{D824A364-3F72-4F5F-93E2-6E699644F61F}" srcOrd="2" destOrd="0" parTransId="{5E32931E-CCF4-426A-9779-DDED407BC4D9}" sibTransId="{232C1670-7AED-4E12-9649-2DD0A8AE628F}"/>
    <dgm:cxn modelId="{19D2B15D-8A7B-4F24-B4FE-8239E1C028F6}" type="presOf" srcId="{7571D29B-C935-42D2-8406-A07B4554DE23}" destId="{AD1CCFF0-1C56-4CE2-B0DE-99D86F3D17EC}" srcOrd="0" destOrd="0" presId="urn:microsoft.com/office/officeart/2018/2/layout/IconCircleList"/>
    <dgm:cxn modelId="{D6C77E79-AA51-49EE-9EB6-085F06E5DA10}" type="presOf" srcId="{7339F664-8E53-41EF-B00E-19CFEB922837}" destId="{7AC2C3D6-4C5B-4CA2-971D-7343AFEED561}" srcOrd="0" destOrd="0" presId="urn:microsoft.com/office/officeart/2018/2/layout/IconCircleList"/>
    <dgm:cxn modelId="{87137E92-9F23-496C-80D2-6BEBBA78BC36}" type="presOf" srcId="{09581FD8-49A7-458E-9A95-29A2CED16C38}" destId="{D0771A26-ECFB-49A3-BBB4-87AB619352BC}" srcOrd="0" destOrd="0" presId="urn:microsoft.com/office/officeart/2018/2/layout/IconCircleList"/>
    <dgm:cxn modelId="{80DA3B9D-DFEF-420D-9236-A6736EC4B4CC}" srcId="{5EEBA2DE-656B-45B8-B778-A27E482CA02B}" destId="{89FFF738-CB55-4AF0-8251-6E60BF40408C}" srcOrd="0" destOrd="0" parTransId="{552B0C4B-5824-4C2D-BB5B-78CDC7D88A75}" sibTransId="{7571D29B-C935-42D2-8406-A07B4554DE23}"/>
    <dgm:cxn modelId="{4B1E84B6-F40E-442C-AD62-7FBB61B936B5}" srcId="{5EEBA2DE-656B-45B8-B778-A27E482CA02B}" destId="{09581FD8-49A7-458E-9A95-29A2CED16C38}" srcOrd="1" destOrd="0" parTransId="{F0578C0B-B70D-47A5-81DA-4E5DBAFB5B40}" sibTransId="{7339F664-8E53-41EF-B00E-19CFEB922837}"/>
    <dgm:cxn modelId="{AA3F62BF-5D1B-4CFE-8D13-E8A9CBC9EB5B}" type="presOf" srcId="{5EEBA2DE-656B-45B8-B778-A27E482CA02B}" destId="{47BEAC08-0EEC-441F-B056-518BCC96708D}" srcOrd="0" destOrd="0" presId="urn:microsoft.com/office/officeart/2018/2/layout/IconCircleList"/>
    <dgm:cxn modelId="{F4282A3D-3106-410A-A60A-AFA74F421A14}" type="presParOf" srcId="{47BEAC08-0EEC-441F-B056-518BCC96708D}" destId="{42D8BB2B-C938-4179-A690-1ABE5D57EAC6}" srcOrd="0" destOrd="0" presId="urn:microsoft.com/office/officeart/2018/2/layout/IconCircleList"/>
    <dgm:cxn modelId="{43C3480F-6B37-4AAD-A022-4E6A5584EB05}" type="presParOf" srcId="{42D8BB2B-C938-4179-A690-1ABE5D57EAC6}" destId="{87D559D6-14B1-4FCB-B7F9-6ECFE952512C}" srcOrd="0" destOrd="0" presId="urn:microsoft.com/office/officeart/2018/2/layout/IconCircleList"/>
    <dgm:cxn modelId="{648D13CB-230E-46B2-813E-BE0F63ED0857}" type="presParOf" srcId="{87D559D6-14B1-4FCB-B7F9-6ECFE952512C}" destId="{565CFC5E-EC26-4FA7-AB51-85208A612E4D}" srcOrd="0" destOrd="0" presId="urn:microsoft.com/office/officeart/2018/2/layout/IconCircleList"/>
    <dgm:cxn modelId="{4E609784-DDA9-4798-B027-63459B0E465B}" type="presParOf" srcId="{87D559D6-14B1-4FCB-B7F9-6ECFE952512C}" destId="{E8EC5F78-BCD7-4D14-B206-DA607A0EE801}" srcOrd="1" destOrd="0" presId="urn:microsoft.com/office/officeart/2018/2/layout/IconCircleList"/>
    <dgm:cxn modelId="{E89EE295-81AA-4F6F-9352-694C7DAA1814}" type="presParOf" srcId="{87D559D6-14B1-4FCB-B7F9-6ECFE952512C}" destId="{8051E2CE-D0A4-4F6B-B1C1-76C97FE3C5A5}" srcOrd="2" destOrd="0" presId="urn:microsoft.com/office/officeart/2018/2/layout/IconCircleList"/>
    <dgm:cxn modelId="{33EFEE06-44D5-4224-AB8C-ACE65F2AD620}" type="presParOf" srcId="{87D559D6-14B1-4FCB-B7F9-6ECFE952512C}" destId="{0EC5A41B-7E5B-4098-B82E-050F044DF8EF}" srcOrd="3" destOrd="0" presId="urn:microsoft.com/office/officeart/2018/2/layout/IconCircleList"/>
    <dgm:cxn modelId="{8BEF1300-E4D7-4BEA-B5DE-B7BB638A9796}" type="presParOf" srcId="{42D8BB2B-C938-4179-A690-1ABE5D57EAC6}" destId="{AD1CCFF0-1C56-4CE2-B0DE-99D86F3D17EC}" srcOrd="1" destOrd="0" presId="urn:microsoft.com/office/officeart/2018/2/layout/IconCircleList"/>
    <dgm:cxn modelId="{35B52C7D-4FE4-43EF-96DF-63993734A719}" type="presParOf" srcId="{42D8BB2B-C938-4179-A690-1ABE5D57EAC6}" destId="{49D7901C-1CFB-44EF-AC87-7B1F8F85EB35}" srcOrd="2" destOrd="0" presId="urn:microsoft.com/office/officeart/2018/2/layout/IconCircleList"/>
    <dgm:cxn modelId="{D0EA14D5-8E70-4FFA-81C5-87C531018F1E}" type="presParOf" srcId="{49D7901C-1CFB-44EF-AC87-7B1F8F85EB35}" destId="{45E3717D-653E-4A8C-BC77-47013522D30A}" srcOrd="0" destOrd="0" presId="urn:microsoft.com/office/officeart/2018/2/layout/IconCircleList"/>
    <dgm:cxn modelId="{B43BC0A6-AA7C-4891-856D-D9E153FE555F}" type="presParOf" srcId="{49D7901C-1CFB-44EF-AC87-7B1F8F85EB35}" destId="{70E3AE42-8336-4DFB-AEEE-CD48D59FE900}" srcOrd="1" destOrd="0" presId="urn:microsoft.com/office/officeart/2018/2/layout/IconCircleList"/>
    <dgm:cxn modelId="{4BD06E3D-95DE-46BD-B89C-1D85B020C62A}" type="presParOf" srcId="{49D7901C-1CFB-44EF-AC87-7B1F8F85EB35}" destId="{8A37A0C2-9087-463E-B8AE-1ED0C06B55AE}" srcOrd="2" destOrd="0" presId="urn:microsoft.com/office/officeart/2018/2/layout/IconCircleList"/>
    <dgm:cxn modelId="{83315B11-DFA6-43E9-AAF8-E26836ECC854}" type="presParOf" srcId="{49D7901C-1CFB-44EF-AC87-7B1F8F85EB35}" destId="{D0771A26-ECFB-49A3-BBB4-87AB619352BC}" srcOrd="3" destOrd="0" presId="urn:microsoft.com/office/officeart/2018/2/layout/IconCircleList"/>
    <dgm:cxn modelId="{AA585734-AA92-4513-B5A2-1C610FC9FF70}" type="presParOf" srcId="{42D8BB2B-C938-4179-A690-1ABE5D57EAC6}" destId="{7AC2C3D6-4C5B-4CA2-971D-7343AFEED561}" srcOrd="3" destOrd="0" presId="urn:microsoft.com/office/officeart/2018/2/layout/IconCircleList"/>
    <dgm:cxn modelId="{69D6A9A5-7152-46D5-9877-359D88C90991}" type="presParOf" srcId="{42D8BB2B-C938-4179-A690-1ABE5D57EAC6}" destId="{72A8120D-0036-4F66-AA4A-49D6C755FC68}" srcOrd="4" destOrd="0" presId="urn:microsoft.com/office/officeart/2018/2/layout/IconCircleList"/>
    <dgm:cxn modelId="{77649D8B-474A-42BE-8A24-25A60FADAC74}" type="presParOf" srcId="{72A8120D-0036-4F66-AA4A-49D6C755FC68}" destId="{8E1C8F70-137C-44DB-BACE-2EC9B1F8891A}" srcOrd="0" destOrd="0" presId="urn:microsoft.com/office/officeart/2018/2/layout/IconCircleList"/>
    <dgm:cxn modelId="{551852B1-7420-42C1-8994-15EF0365CB3B}" type="presParOf" srcId="{72A8120D-0036-4F66-AA4A-49D6C755FC68}" destId="{2FFB4B25-43DF-4769-8CA0-4D53C6631B04}" srcOrd="1" destOrd="0" presId="urn:microsoft.com/office/officeart/2018/2/layout/IconCircleList"/>
    <dgm:cxn modelId="{E3C6C3E0-3EC0-4BA8-9556-FB7FA9B1D8F0}" type="presParOf" srcId="{72A8120D-0036-4F66-AA4A-49D6C755FC68}" destId="{1A9C4BB2-4583-4525-9EF5-085BE4047BC7}" srcOrd="2" destOrd="0" presId="urn:microsoft.com/office/officeart/2018/2/layout/IconCircleList"/>
    <dgm:cxn modelId="{FF237157-5868-4FB3-9F63-58C95DF2248B}" type="presParOf" srcId="{72A8120D-0036-4F66-AA4A-49D6C755FC68}" destId="{70CECCE9-1311-47B6-AB3E-A064501DE066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E832F7-5030-4215-BE5C-CF19D015C485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A028D610-F726-4300-8E34-C6D655D127E4}">
      <dgm:prSet/>
      <dgm:spPr/>
      <dgm:t>
        <a:bodyPr/>
        <a:lstStyle/>
        <a:p>
          <a:r>
            <a:rPr lang="en-GB"/>
            <a:t>£318 for defibrillator battery and pads</a:t>
          </a:r>
          <a:endParaRPr lang="en-US"/>
        </a:p>
      </dgm:t>
    </dgm:pt>
    <dgm:pt modelId="{1C87D99C-E153-4C01-83F7-0EA2A47B161F}" type="parTrans" cxnId="{27D23597-5336-441E-A340-0C7B0950406E}">
      <dgm:prSet/>
      <dgm:spPr/>
      <dgm:t>
        <a:bodyPr/>
        <a:lstStyle/>
        <a:p>
          <a:endParaRPr lang="en-US"/>
        </a:p>
      </dgm:t>
    </dgm:pt>
    <dgm:pt modelId="{D7A8DB50-94F5-43CD-BE58-756658A409AC}" type="sibTrans" cxnId="{27D23597-5336-441E-A340-0C7B0950406E}">
      <dgm:prSet/>
      <dgm:spPr/>
      <dgm:t>
        <a:bodyPr/>
        <a:lstStyle/>
        <a:p>
          <a:endParaRPr lang="en-US"/>
        </a:p>
      </dgm:t>
    </dgm:pt>
    <dgm:pt modelId="{0AE3CBFB-99F8-4608-A32B-24820FBBA1A5}">
      <dgm:prSet/>
      <dgm:spPr/>
      <dgm:t>
        <a:bodyPr/>
        <a:lstStyle/>
        <a:p>
          <a:r>
            <a:rPr lang="en-GB" dirty="0"/>
            <a:t>£1200 additional contribution towards the fencing at the playing fields</a:t>
          </a:r>
          <a:endParaRPr lang="en-US" dirty="0"/>
        </a:p>
      </dgm:t>
    </dgm:pt>
    <dgm:pt modelId="{EE8867BC-20AB-46FE-9C1C-39068AEEDE79}" type="parTrans" cxnId="{A6DDB69F-34A9-4077-8644-B2725B1335DD}">
      <dgm:prSet/>
      <dgm:spPr/>
      <dgm:t>
        <a:bodyPr/>
        <a:lstStyle/>
        <a:p>
          <a:endParaRPr lang="en-US"/>
        </a:p>
      </dgm:t>
    </dgm:pt>
    <dgm:pt modelId="{2A45FD95-98FC-4A23-B35F-B0EDAC41114B}" type="sibTrans" cxnId="{A6DDB69F-34A9-4077-8644-B2725B1335DD}">
      <dgm:prSet/>
      <dgm:spPr/>
      <dgm:t>
        <a:bodyPr/>
        <a:lstStyle/>
        <a:p>
          <a:endParaRPr lang="en-US"/>
        </a:p>
      </dgm:t>
    </dgm:pt>
    <dgm:pt modelId="{13C67167-4F0E-46BB-A5CA-1DD293E20A79}" type="pres">
      <dgm:prSet presAssocID="{13E832F7-5030-4215-BE5C-CF19D015C485}" presName="root" presStyleCnt="0">
        <dgm:presLayoutVars>
          <dgm:dir/>
          <dgm:resizeHandles val="exact"/>
        </dgm:presLayoutVars>
      </dgm:prSet>
      <dgm:spPr/>
    </dgm:pt>
    <dgm:pt modelId="{DBA0D289-36DF-44B7-8F9C-16AC3DF6EEE4}" type="pres">
      <dgm:prSet presAssocID="{A028D610-F726-4300-8E34-C6D655D127E4}" presName="compNode" presStyleCnt="0"/>
      <dgm:spPr/>
    </dgm:pt>
    <dgm:pt modelId="{11A52A71-9139-4B03-8092-2340324DFBB5}" type="pres">
      <dgm:prSet presAssocID="{A028D610-F726-4300-8E34-C6D655D127E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pty Battery"/>
        </a:ext>
      </dgm:extLst>
    </dgm:pt>
    <dgm:pt modelId="{612DE42E-95C9-426F-8EAC-6F09FE1DE0A7}" type="pres">
      <dgm:prSet presAssocID="{A028D610-F726-4300-8E34-C6D655D127E4}" presName="spaceRect" presStyleCnt="0"/>
      <dgm:spPr/>
    </dgm:pt>
    <dgm:pt modelId="{105200A3-E1CB-450F-8767-F067071954B3}" type="pres">
      <dgm:prSet presAssocID="{A028D610-F726-4300-8E34-C6D655D127E4}" presName="textRect" presStyleLbl="revTx" presStyleIdx="0" presStyleCnt="2">
        <dgm:presLayoutVars>
          <dgm:chMax val="1"/>
          <dgm:chPref val="1"/>
        </dgm:presLayoutVars>
      </dgm:prSet>
      <dgm:spPr/>
    </dgm:pt>
    <dgm:pt modelId="{AB79BEE5-8EE4-41A4-A265-DE12F4BD32FE}" type="pres">
      <dgm:prSet presAssocID="{D7A8DB50-94F5-43CD-BE58-756658A409AC}" presName="sibTrans" presStyleCnt="0"/>
      <dgm:spPr/>
    </dgm:pt>
    <dgm:pt modelId="{D9AED292-50BF-40CD-8B10-D60E30728035}" type="pres">
      <dgm:prSet presAssocID="{0AE3CBFB-99F8-4608-A32B-24820FBBA1A5}" presName="compNode" presStyleCnt="0"/>
      <dgm:spPr/>
    </dgm:pt>
    <dgm:pt modelId="{17E14E58-DB4D-4DAD-9500-FF4105F62C0E}" type="pres">
      <dgm:prSet presAssocID="{0AE3CBFB-99F8-4608-A32B-24820FBBA1A5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ence"/>
        </a:ext>
      </dgm:extLst>
    </dgm:pt>
    <dgm:pt modelId="{C980AEF3-E158-48E6-99AE-E33012F7395E}" type="pres">
      <dgm:prSet presAssocID="{0AE3CBFB-99F8-4608-A32B-24820FBBA1A5}" presName="spaceRect" presStyleCnt="0"/>
      <dgm:spPr/>
    </dgm:pt>
    <dgm:pt modelId="{599B4E88-6177-4865-B8A0-1DF27E6B280C}" type="pres">
      <dgm:prSet presAssocID="{0AE3CBFB-99F8-4608-A32B-24820FBBA1A5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0071E003-FC34-4C1C-856A-BC8CEF604EC7}" type="presOf" srcId="{13E832F7-5030-4215-BE5C-CF19D015C485}" destId="{13C67167-4F0E-46BB-A5CA-1DD293E20A79}" srcOrd="0" destOrd="0" presId="urn:microsoft.com/office/officeart/2018/2/layout/IconLabelList"/>
    <dgm:cxn modelId="{5B8D4376-2343-4B74-8E70-0160E1564B5E}" type="presOf" srcId="{A028D610-F726-4300-8E34-C6D655D127E4}" destId="{105200A3-E1CB-450F-8767-F067071954B3}" srcOrd="0" destOrd="0" presId="urn:microsoft.com/office/officeart/2018/2/layout/IconLabelList"/>
    <dgm:cxn modelId="{27D23597-5336-441E-A340-0C7B0950406E}" srcId="{13E832F7-5030-4215-BE5C-CF19D015C485}" destId="{A028D610-F726-4300-8E34-C6D655D127E4}" srcOrd="0" destOrd="0" parTransId="{1C87D99C-E153-4C01-83F7-0EA2A47B161F}" sibTransId="{D7A8DB50-94F5-43CD-BE58-756658A409AC}"/>
    <dgm:cxn modelId="{A6DDB69F-34A9-4077-8644-B2725B1335DD}" srcId="{13E832F7-5030-4215-BE5C-CF19D015C485}" destId="{0AE3CBFB-99F8-4608-A32B-24820FBBA1A5}" srcOrd="1" destOrd="0" parTransId="{EE8867BC-20AB-46FE-9C1C-39068AEEDE79}" sibTransId="{2A45FD95-98FC-4A23-B35F-B0EDAC41114B}"/>
    <dgm:cxn modelId="{9B397DC7-0A1D-40CA-AC89-82B08AE542EA}" type="presOf" srcId="{0AE3CBFB-99F8-4608-A32B-24820FBBA1A5}" destId="{599B4E88-6177-4865-B8A0-1DF27E6B280C}" srcOrd="0" destOrd="0" presId="urn:microsoft.com/office/officeart/2018/2/layout/IconLabelList"/>
    <dgm:cxn modelId="{D76688CD-39DA-4789-9891-D3E9BA263122}" type="presParOf" srcId="{13C67167-4F0E-46BB-A5CA-1DD293E20A79}" destId="{DBA0D289-36DF-44B7-8F9C-16AC3DF6EEE4}" srcOrd="0" destOrd="0" presId="urn:microsoft.com/office/officeart/2018/2/layout/IconLabelList"/>
    <dgm:cxn modelId="{001D490D-D964-4C51-854C-F67C4538FBDB}" type="presParOf" srcId="{DBA0D289-36DF-44B7-8F9C-16AC3DF6EEE4}" destId="{11A52A71-9139-4B03-8092-2340324DFBB5}" srcOrd="0" destOrd="0" presId="urn:microsoft.com/office/officeart/2018/2/layout/IconLabelList"/>
    <dgm:cxn modelId="{7F6E9955-C662-4828-8CEA-F502B35A3FD2}" type="presParOf" srcId="{DBA0D289-36DF-44B7-8F9C-16AC3DF6EEE4}" destId="{612DE42E-95C9-426F-8EAC-6F09FE1DE0A7}" srcOrd="1" destOrd="0" presId="urn:microsoft.com/office/officeart/2018/2/layout/IconLabelList"/>
    <dgm:cxn modelId="{BD8A3F1C-6153-44AE-B255-E922566F355E}" type="presParOf" srcId="{DBA0D289-36DF-44B7-8F9C-16AC3DF6EEE4}" destId="{105200A3-E1CB-450F-8767-F067071954B3}" srcOrd="2" destOrd="0" presId="urn:microsoft.com/office/officeart/2018/2/layout/IconLabelList"/>
    <dgm:cxn modelId="{D8A4A5D8-B35C-4CA9-BDCA-AAB5C62AC67D}" type="presParOf" srcId="{13C67167-4F0E-46BB-A5CA-1DD293E20A79}" destId="{AB79BEE5-8EE4-41A4-A265-DE12F4BD32FE}" srcOrd="1" destOrd="0" presId="urn:microsoft.com/office/officeart/2018/2/layout/IconLabelList"/>
    <dgm:cxn modelId="{1AB0F2DA-0CD2-4285-9BCE-5721656E844B}" type="presParOf" srcId="{13C67167-4F0E-46BB-A5CA-1DD293E20A79}" destId="{D9AED292-50BF-40CD-8B10-D60E30728035}" srcOrd="2" destOrd="0" presId="urn:microsoft.com/office/officeart/2018/2/layout/IconLabelList"/>
    <dgm:cxn modelId="{B2737895-8164-4580-AC6A-2E7525872B5D}" type="presParOf" srcId="{D9AED292-50BF-40CD-8B10-D60E30728035}" destId="{17E14E58-DB4D-4DAD-9500-FF4105F62C0E}" srcOrd="0" destOrd="0" presId="urn:microsoft.com/office/officeart/2018/2/layout/IconLabelList"/>
    <dgm:cxn modelId="{6DC2C6F4-B8A7-4FC8-9B29-3EC31F7E98BC}" type="presParOf" srcId="{D9AED292-50BF-40CD-8B10-D60E30728035}" destId="{C980AEF3-E158-48E6-99AE-E33012F7395E}" srcOrd="1" destOrd="0" presId="urn:microsoft.com/office/officeart/2018/2/layout/IconLabelList"/>
    <dgm:cxn modelId="{6693BF3F-816F-4E91-BC55-7EEE36E4A8B4}" type="presParOf" srcId="{D9AED292-50BF-40CD-8B10-D60E30728035}" destId="{599B4E88-6177-4865-B8A0-1DF27E6B280C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52D5B6B-CC0D-4DC0-9DA6-831883AD06A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E0B29AF-013E-4925-912A-CD305A3F7ECE}">
      <dgm:prSet/>
      <dgm:spPr/>
      <dgm:t>
        <a:bodyPr/>
        <a:lstStyle/>
        <a:p>
          <a:r>
            <a:rPr lang="en-US" dirty="0"/>
            <a:t>Asset Repairs </a:t>
          </a:r>
        </a:p>
      </dgm:t>
    </dgm:pt>
    <dgm:pt modelId="{AD896603-7951-4896-86CA-8A934484D26E}" type="parTrans" cxnId="{F9413FFC-03A9-4F44-AF98-15ACBAF306C3}">
      <dgm:prSet/>
      <dgm:spPr/>
      <dgm:t>
        <a:bodyPr/>
        <a:lstStyle/>
        <a:p>
          <a:endParaRPr lang="en-US"/>
        </a:p>
      </dgm:t>
    </dgm:pt>
    <dgm:pt modelId="{DD8AC7D8-226B-408A-9B6F-544A865ED757}" type="sibTrans" cxnId="{F9413FFC-03A9-4F44-AF98-15ACBAF306C3}">
      <dgm:prSet/>
      <dgm:spPr/>
      <dgm:t>
        <a:bodyPr/>
        <a:lstStyle/>
        <a:p>
          <a:endParaRPr lang="en-US"/>
        </a:p>
      </dgm:t>
    </dgm:pt>
    <dgm:pt modelId="{24D8E03B-3BD9-44BD-AABF-1C1A906B1BE2}">
      <dgm:prSet/>
      <dgm:spPr/>
      <dgm:t>
        <a:bodyPr/>
        <a:lstStyle/>
        <a:p>
          <a:r>
            <a:rPr lang="en-US" dirty="0"/>
            <a:t>Provision for a</a:t>
          </a:r>
          <a:r>
            <a:rPr lang="en-US" baseline="0" dirty="0"/>
            <a:t> n</a:t>
          </a:r>
          <a:r>
            <a:rPr lang="en-US" dirty="0"/>
            <a:t>ew bus shelter</a:t>
          </a:r>
        </a:p>
      </dgm:t>
    </dgm:pt>
    <dgm:pt modelId="{B1B89CEC-6312-43FD-B2E0-62DF2D32700B}" type="parTrans" cxnId="{F358DD0E-D168-4664-A0E2-A6CB1AE84269}">
      <dgm:prSet/>
      <dgm:spPr/>
      <dgm:t>
        <a:bodyPr/>
        <a:lstStyle/>
        <a:p>
          <a:endParaRPr lang="en-US"/>
        </a:p>
      </dgm:t>
    </dgm:pt>
    <dgm:pt modelId="{CCE8C154-AA11-4767-BD8C-DF156218D8E0}" type="sibTrans" cxnId="{F358DD0E-D168-4664-A0E2-A6CB1AE84269}">
      <dgm:prSet/>
      <dgm:spPr/>
      <dgm:t>
        <a:bodyPr/>
        <a:lstStyle/>
        <a:p>
          <a:endParaRPr lang="en-US"/>
        </a:p>
      </dgm:t>
    </dgm:pt>
    <dgm:pt modelId="{94E075C5-BD0B-401F-9F56-D7F329E3E5F8}">
      <dgm:prSet/>
      <dgm:spPr/>
      <dgm:t>
        <a:bodyPr/>
        <a:lstStyle/>
        <a:p>
          <a:r>
            <a:rPr lang="en-US" dirty="0"/>
            <a:t>Firework provision</a:t>
          </a:r>
        </a:p>
      </dgm:t>
    </dgm:pt>
    <dgm:pt modelId="{9BEF0C46-4DDE-453B-A164-74E173538AB6}" type="parTrans" cxnId="{775030BC-D340-42CF-BFBF-8C6C816E395C}">
      <dgm:prSet/>
      <dgm:spPr/>
      <dgm:t>
        <a:bodyPr/>
        <a:lstStyle/>
        <a:p>
          <a:endParaRPr lang="en-US"/>
        </a:p>
      </dgm:t>
    </dgm:pt>
    <dgm:pt modelId="{5B9882BA-BB65-4DC1-BD93-12F251F980F5}" type="sibTrans" cxnId="{775030BC-D340-42CF-BFBF-8C6C816E395C}">
      <dgm:prSet/>
      <dgm:spPr/>
      <dgm:t>
        <a:bodyPr/>
        <a:lstStyle/>
        <a:p>
          <a:endParaRPr lang="en-US"/>
        </a:p>
      </dgm:t>
    </dgm:pt>
    <dgm:pt modelId="{F6221128-831E-4A52-8A95-6D5F4C218C75}">
      <dgm:prSet/>
      <dgm:spPr/>
      <dgm:t>
        <a:bodyPr/>
        <a:lstStyle/>
        <a:p>
          <a:r>
            <a:rPr lang="en-US" dirty="0"/>
            <a:t>Electricity to the park</a:t>
          </a:r>
        </a:p>
      </dgm:t>
    </dgm:pt>
    <dgm:pt modelId="{AAAAE0AA-80EF-4E91-92A2-C78401A7BED9}" type="parTrans" cxnId="{28C360BC-E077-4E5A-91E2-1B74A8191E5D}">
      <dgm:prSet/>
      <dgm:spPr/>
      <dgm:t>
        <a:bodyPr/>
        <a:lstStyle/>
        <a:p>
          <a:endParaRPr lang="en-US"/>
        </a:p>
      </dgm:t>
    </dgm:pt>
    <dgm:pt modelId="{72B2EF20-0D8C-4D3D-995E-97CCCD3B896B}" type="sibTrans" cxnId="{28C360BC-E077-4E5A-91E2-1B74A8191E5D}">
      <dgm:prSet/>
      <dgm:spPr/>
      <dgm:t>
        <a:bodyPr/>
        <a:lstStyle/>
        <a:p>
          <a:endParaRPr lang="en-US"/>
        </a:p>
      </dgm:t>
    </dgm:pt>
    <dgm:pt modelId="{714ACC84-66D4-49E0-81A1-839B65C9D0E0}" type="pres">
      <dgm:prSet presAssocID="{B52D5B6B-CC0D-4DC0-9DA6-831883AD06A7}" presName="linear" presStyleCnt="0">
        <dgm:presLayoutVars>
          <dgm:animLvl val="lvl"/>
          <dgm:resizeHandles val="exact"/>
        </dgm:presLayoutVars>
      </dgm:prSet>
      <dgm:spPr/>
    </dgm:pt>
    <dgm:pt modelId="{61B24CB1-345C-4198-AF93-F7AF73973BB8}" type="pres">
      <dgm:prSet presAssocID="{5E0B29AF-013E-4925-912A-CD305A3F7EC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40C2A91-C84C-4E8F-91BF-69AFD63A92D7}" type="pres">
      <dgm:prSet presAssocID="{DD8AC7D8-226B-408A-9B6F-544A865ED757}" presName="spacer" presStyleCnt="0"/>
      <dgm:spPr/>
    </dgm:pt>
    <dgm:pt modelId="{7DDF9603-059A-4474-9757-A51AEBAF5E58}" type="pres">
      <dgm:prSet presAssocID="{24D8E03B-3BD9-44BD-AABF-1C1A906B1BE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4E76A18-F429-4442-92D3-92977271F36D}" type="pres">
      <dgm:prSet presAssocID="{CCE8C154-AA11-4767-BD8C-DF156218D8E0}" presName="spacer" presStyleCnt="0"/>
      <dgm:spPr/>
    </dgm:pt>
    <dgm:pt modelId="{EB503560-8463-4858-AE0F-AFBCFADE009A}" type="pres">
      <dgm:prSet presAssocID="{94E075C5-BD0B-401F-9F56-D7F329E3E5F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3438C42-2493-44D8-862F-BB01F2A99B6A}" type="pres">
      <dgm:prSet presAssocID="{5B9882BA-BB65-4DC1-BD93-12F251F980F5}" presName="spacer" presStyleCnt="0"/>
      <dgm:spPr/>
    </dgm:pt>
    <dgm:pt modelId="{551D180F-3A6C-4C17-8AF4-E0C3CB27A9BD}" type="pres">
      <dgm:prSet presAssocID="{F6221128-831E-4A52-8A95-6D5F4C218C7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358DD0E-D168-4664-A0E2-A6CB1AE84269}" srcId="{B52D5B6B-CC0D-4DC0-9DA6-831883AD06A7}" destId="{24D8E03B-3BD9-44BD-AABF-1C1A906B1BE2}" srcOrd="1" destOrd="0" parTransId="{B1B89CEC-6312-43FD-B2E0-62DF2D32700B}" sibTransId="{CCE8C154-AA11-4767-BD8C-DF156218D8E0}"/>
    <dgm:cxn modelId="{A07B261F-04CC-474B-87BE-83080D1C1EEA}" type="presOf" srcId="{94E075C5-BD0B-401F-9F56-D7F329E3E5F8}" destId="{EB503560-8463-4858-AE0F-AFBCFADE009A}" srcOrd="0" destOrd="0" presId="urn:microsoft.com/office/officeart/2005/8/layout/vList2"/>
    <dgm:cxn modelId="{E83D5B69-8143-4C28-BDCA-238683DB791F}" type="presOf" srcId="{5E0B29AF-013E-4925-912A-CD305A3F7ECE}" destId="{61B24CB1-345C-4198-AF93-F7AF73973BB8}" srcOrd="0" destOrd="0" presId="urn:microsoft.com/office/officeart/2005/8/layout/vList2"/>
    <dgm:cxn modelId="{42F9154B-C301-4B57-97C6-5A759D19E5C1}" type="presOf" srcId="{24D8E03B-3BD9-44BD-AABF-1C1A906B1BE2}" destId="{7DDF9603-059A-4474-9757-A51AEBAF5E58}" srcOrd="0" destOrd="0" presId="urn:microsoft.com/office/officeart/2005/8/layout/vList2"/>
    <dgm:cxn modelId="{DB671874-491B-4F88-BE0A-36968A612724}" type="presOf" srcId="{B52D5B6B-CC0D-4DC0-9DA6-831883AD06A7}" destId="{714ACC84-66D4-49E0-81A1-839B65C9D0E0}" srcOrd="0" destOrd="0" presId="urn:microsoft.com/office/officeart/2005/8/layout/vList2"/>
    <dgm:cxn modelId="{775030BC-D340-42CF-BFBF-8C6C816E395C}" srcId="{B52D5B6B-CC0D-4DC0-9DA6-831883AD06A7}" destId="{94E075C5-BD0B-401F-9F56-D7F329E3E5F8}" srcOrd="2" destOrd="0" parTransId="{9BEF0C46-4DDE-453B-A164-74E173538AB6}" sibTransId="{5B9882BA-BB65-4DC1-BD93-12F251F980F5}"/>
    <dgm:cxn modelId="{28C360BC-E077-4E5A-91E2-1B74A8191E5D}" srcId="{B52D5B6B-CC0D-4DC0-9DA6-831883AD06A7}" destId="{F6221128-831E-4A52-8A95-6D5F4C218C75}" srcOrd="3" destOrd="0" parTransId="{AAAAE0AA-80EF-4E91-92A2-C78401A7BED9}" sibTransId="{72B2EF20-0D8C-4D3D-995E-97CCCD3B896B}"/>
    <dgm:cxn modelId="{2761B2C9-C41D-41F7-B505-0A2EBFD86326}" type="presOf" srcId="{F6221128-831E-4A52-8A95-6D5F4C218C75}" destId="{551D180F-3A6C-4C17-8AF4-E0C3CB27A9BD}" srcOrd="0" destOrd="0" presId="urn:microsoft.com/office/officeart/2005/8/layout/vList2"/>
    <dgm:cxn modelId="{F9413FFC-03A9-4F44-AF98-15ACBAF306C3}" srcId="{B52D5B6B-CC0D-4DC0-9DA6-831883AD06A7}" destId="{5E0B29AF-013E-4925-912A-CD305A3F7ECE}" srcOrd="0" destOrd="0" parTransId="{AD896603-7951-4896-86CA-8A934484D26E}" sibTransId="{DD8AC7D8-226B-408A-9B6F-544A865ED757}"/>
    <dgm:cxn modelId="{61119D35-AC7D-452D-ABD2-85357D21553A}" type="presParOf" srcId="{714ACC84-66D4-49E0-81A1-839B65C9D0E0}" destId="{61B24CB1-345C-4198-AF93-F7AF73973BB8}" srcOrd="0" destOrd="0" presId="urn:microsoft.com/office/officeart/2005/8/layout/vList2"/>
    <dgm:cxn modelId="{50D93CDC-2C90-43D3-9AFF-E3747954E66F}" type="presParOf" srcId="{714ACC84-66D4-49E0-81A1-839B65C9D0E0}" destId="{240C2A91-C84C-4E8F-91BF-69AFD63A92D7}" srcOrd="1" destOrd="0" presId="urn:microsoft.com/office/officeart/2005/8/layout/vList2"/>
    <dgm:cxn modelId="{1893E890-696B-4DCE-8B91-F07BD7AB3122}" type="presParOf" srcId="{714ACC84-66D4-49E0-81A1-839B65C9D0E0}" destId="{7DDF9603-059A-4474-9757-A51AEBAF5E58}" srcOrd="2" destOrd="0" presId="urn:microsoft.com/office/officeart/2005/8/layout/vList2"/>
    <dgm:cxn modelId="{2F8F0998-CC41-4D2A-B212-5BE10FBCE1E6}" type="presParOf" srcId="{714ACC84-66D4-49E0-81A1-839B65C9D0E0}" destId="{04E76A18-F429-4442-92D3-92977271F36D}" srcOrd="3" destOrd="0" presId="urn:microsoft.com/office/officeart/2005/8/layout/vList2"/>
    <dgm:cxn modelId="{DBC4E3CB-7E06-4E36-9963-790C42E8F94B}" type="presParOf" srcId="{714ACC84-66D4-49E0-81A1-839B65C9D0E0}" destId="{EB503560-8463-4858-AE0F-AFBCFADE009A}" srcOrd="4" destOrd="0" presId="urn:microsoft.com/office/officeart/2005/8/layout/vList2"/>
    <dgm:cxn modelId="{7491C5BE-4C3D-4609-B86A-9056F4DDDFC6}" type="presParOf" srcId="{714ACC84-66D4-49E0-81A1-839B65C9D0E0}" destId="{13438C42-2493-44D8-862F-BB01F2A99B6A}" srcOrd="5" destOrd="0" presId="urn:microsoft.com/office/officeart/2005/8/layout/vList2"/>
    <dgm:cxn modelId="{7922A079-BDE7-4D57-BD8A-9020AACD59EE}" type="presParOf" srcId="{714ACC84-66D4-49E0-81A1-839B65C9D0E0}" destId="{551D180F-3A6C-4C17-8AF4-E0C3CB27A9B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80A4C5-EC19-4DDC-8817-8D8EDDE4F6D1}">
      <dsp:nvSpPr>
        <dsp:cNvPr id="0" name=""/>
        <dsp:cNvSpPr/>
      </dsp:nvSpPr>
      <dsp:spPr>
        <a:xfrm>
          <a:off x="0" y="345214"/>
          <a:ext cx="8596668" cy="173789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995DF7-44D9-495C-BB3B-72C8F6328195}">
      <dsp:nvSpPr>
        <dsp:cNvPr id="0" name=""/>
        <dsp:cNvSpPr/>
      </dsp:nvSpPr>
      <dsp:spPr>
        <a:xfrm>
          <a:off x="351492" y="894623"/>
          <a:ext cx="639077" cy="63907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C6F4C4-18A0-4824-8665-2CC37FBB541A}">
      <dsp:nvSpPr>
        <dsp:cNvPr id="0" name=""/>
        <dsp:cNvSpPr/>
      </dsp:nvSpPr>
      <dsp:spPr>
        <a:xfrm>
          <a:off x="1342062" y="633182"/>
          <a:ext cx="3868500" cy="11619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974" tIns="122974" rIns="122974" bIns="122974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Firle Parish Council maintains a reserve fund of which £9.7k was allocated to current and future projects and £2432 was spent:</a:t>
          </a:r>
          <a:endParaRPr lang="en-US" sz="1500" kern="1200" dirty="0"/>
        </a:p>
      </dsp:txBody>
      <dsp:txXfrm>
        <a:off x="1342062" y="633182"/>
        <a:ext cx="3868500" cy="1161959"/>
      </dsp:txXfrm>
    </dsp:sp>
    <dsp:sp modelId="{2E3692B3-C2E5-4963-A46A-10A79BDFD0E7}">
      <dsp:nvSpPr>
        <dsp:cNvPr id="0" name=""/>
        <dsp:cNvSpPr/>
      </dsp:nvSpPr>
      <dsp:spPr>
        <a:xfrm>
          <a:off x="5210563" y="633182"/>
          <a:ext cx="3384792" cy="11619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974" tIns="122974" rIns="122974" bIns="122974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Repairs to assets inc.  bus shelters, playing fields</a:t>
          </a:r>
          <a:endParaRPr lang="en-US" sz="1100" kern="1200" dirty="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Community Celebrations (i.e. contribution to fireworks)</a:t>
          </a:r>
          <a:endParaRPr lang="en-US" sz="1100" kern="1200" dirty="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Parish Council election costs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Potential improvement projects</a:t>
          </a:r>
          <a:endParaRPr lang="en-US" sz="1100" kern="1200" dirty="0"/>
        </a:p>
      </dsp:txBody>
      <dsp:txXfrm>
        <a:off x="5210563" y="633182"/>
        <a:ext cx="3384792" cy="1161959"/>
      </dsp:txXfrm>
    </dsp:sp>
    <dsp:sp modelId="{D2037C85-B7F4-4E57-B484-8D12F7B21C9D}">
      <dsp:nvSpPr>
        <dsp:cNvPr id="0" name=""/>
        <dsp:cNvSpPr/>
      </dsp:nvSpPr>
      <dsp:spPr>
        <a:xfrm>
          <a:off x="0" y="2373599"/>
          <a:ext cx="8596668" cy="116195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7887AA-E480-43B9-9FEB-3B9B93CADD56}">
      <dsp:nvSpPr>
        <dsp:cNvPr id="0" name=""/>
        <dsp:cNvSpPr/>
      </dsp:nvSpPr>
      <dsp:spPr>
        <a:xfrm>
          <a:off x="351492" y="2635040"/>
          <a:ext cx="639077" cy="63907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3C6C7D-7965-4E33-8E6A-2EEEB08CD2C2}">
      <dsp:nvSpPr>
        <dsp:cNvPr id="0" name=""/>
        <dsp:cNvSpPr/>
      </dsp:nvSpPr>
      <dsp:spPr>
        <a:xfrm>
          <a:off x="1342062" y="2373599"/>
          <a:ext cx="7253293" cy="11619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974" tIns="122974" rIns="122974" bIns="122974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Reserves are also maintained unallocated to projects but as general reserves .</a:t>
          </a:r>
          <a:endParaRPr lang="en-US" sz="1500" kern="1200" dirty="0"/>
        </a:p>
      </dsp:txBody>
      <dsp:txXfrm>
        <a:off x="1342062" y="2373599"/>
        <a:ext cx="7253293" cy="11619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5CFC5E-EC26-4FA7-AB51-85208A612E4D}">
      <dsp:nvSpPr>
        <dsp:cNvPr id="0" name=""/>
        <dsp:cNvSpPr/>
      </dsp:nvSpPr>
      <dsp:spPr>
        <a:xfrm>
          <a:off x="280186" y="1495106"/>
          <a:ext cx="807257" cy="80725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EC5F78-BCD7-4D14-B206-DA607A0EE801}">
      <dsp:nvSpPr>
        <dsp:cNvPr id="0" name=""/>
        <dsp:cNvSpPr/>
      </dsp:nvSpPr>
      <dsp:spPr>
        <a:xfrm>
          <a:off x="449710" y="1664630"/>
          <a:ext cx="468209" cy="46820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C5A41B-7E5B-4098-B82E-050F044DF8EF}">
      <dsp:nvSpPr>
        <dsp:cNvPr id="0" name=""/>
        <dsp:cNvSpPr/>
      </dsp:nvSpPr>
      <dsp:spPr>
        <a:xfrm>
          <a:off x="1260427" y="1495106"/>
          <a:ext cx="1902821" cy="807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Firle Primary School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£276</a:t>
          </a:r>
          <a:endParaRPr lang="en-US" sz="1400" kern="1200" dirty="0"/>
        </a:p>
      </dsp:txBody>
      <dsp:txXfrm>
        <a:off x="1260427" y="1495106"/>
        <a:ext cx="1902821" cy="807257"/>
      </dsp:txXfrm>
    </dsp:sp>
    <dsp:sp modelId="{45E3717D-653E-4A8C-BC77-47013522D30A}">
      <dsp:nvSpPr>
        <dsp:cNvPr id="0" name=""/>
        <dsp:cNvSpPr/>
      </dsp:nvSpPr>
      <dsp:spPr>
        <a:xfrm>
          <a:off x="3494800" y="1495106"/>
          <a:ext cx="807257" cy="80725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E3AE42-8336-4DFB-AEEE-CD48D59FE900}">
      <dsp:nvSpPr>
        <dsp:cNvPr id="0" name=""/>
        <dsp:cNvSpPr/>
      </dsp:nvSpPr>
      <dsp:spPr>
        <a:xfrm>
          <a:off x="3664324" y="1664630"/>
          <a:ext cx="468209" cy="46820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771A26-ECFB-49A3-BBB4-87AB619352BC}">
      <dsp:nvSpPr>
        <dsp:cNvPr id="0" name=""/>
        <dsp:cNvSpPr/>
      </dsp:nvSpPr>
      <dsp:spPr>
        <a:xfrm>
          <a:off x="4475041" y="1495106"/>
          <a:ext cx="1902821" cy="807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Firle Village Hall	Playing Fields Fencing Contribution £200</a:t>
          </a:r>
          <a:endParaRPr lang="en-US" sz="1400" kern="1200" dirty="0"/>
        </a:p>
      </dsp:txBody>
      <dsp:txXfrm>
        <a:off x="4475041" y="1495106"/>
        <a:ext cx="1902821" cy="807257"/>
      </dsp:txXfrm>
    </dsp:sp>
    <dsp:sp modelId="{8E1C8F70-137C-44DB-BACE-2EC9B1F8891A}">
      <dsp:nvSpPr>
        <dsp:cNvPr id="0" name=""/>
        <dsp:cNvSpPr/>
      </dsp:nvSpPr>
      <dsp:spPr>
        <a:xfrm>
          <a:off x="6709414" y="1495106"/>
          <a:ext cx="807257" cy="80725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FB4B25-43DF-4769-8CA0-4D53C6631B04}">
      <dsp:nvSpPr>
        <dsp:cNvPr id="0" name=""/>
        <dsp:cNvSpPr/>
      </dsp:nvSpPr>
      <dsp:spPr>
        <a:xfrm>
          <a:off x="6878938" y="1664630"/>
          <a:ext cx="468209" cy="46820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CECCE9-1311-47B6-AB3E-A064501DE066}">
      <dsp:nvSpPr>
        <dsp:cNvPr id="0" name=""/>
        <dsp:cNvSpPr/>
      </dsp:nvSpPr>
      <dsp:spPr>
        <a:xfrm>
          <a:off x="7689655" y="1495106"/>
          <a:ext cx="1902821" cy="807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Poppy Wreath donation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£50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Christmas Hamper £100</a:t>
          </a:r>
          <a:endParaRPr lang="en-US" sz="1400" kern="1200" dirty="0"/>
        </a:p>
      </dsp:txBody>
      <dsp:txXfrm>
        <a:off x="7689655" y="1495106"/>
        <a:ext cx="1902821" cy="8072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A52A71-9139-4B03-8092-2340324DFBB5}">
      <dsp:nvSpPr>
        <dsp:cNvPr id="0" name=""/>
        <dsp:cNvSpPr/>
      </dsp:nvSpPr>
      <dsp:spPr>
        <a:xfrm>
          <a:off x="1426331" y="331544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5200A3-E1CB-450F-8767-F067071954B3}">
      <dsp:nvSpPr>
        <dsp:cNvPr id="0" name=""/>
        <dsp:cNvSpPr/>
      </dsp:nvSpPr>
      <dsp:spPr>
        <a:xfrm>
          <a:off x="238331" y="2745925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£318 for defibrillator battery and pads</a:t>
          </a:r>
          <a:endParaRPr lang="en-US" sz="2100" kern="1200"/>
        </a:p>
      </dsp:txBody>
      <dsp:txXfrm>
        <a:off x="238331" y="2745925"/>
        <a:ext cx="4320000" cy="720000"/>
      </dsp:txXfrm>
    </dsp:sp>
    <dsp:sp modelId="{17E14E58-DB4D-4DAD-9500-FF4105F62C0E}">
      <dsp:nvSpPr>
        <dsp:cNvPr id="0" name=""/>
        <dsp:cNvSpPr/>
      </dsp:nvSpPr>
      <dsp:spPr>
        <a:xfrm>
          <a:off x="6502331" y="331544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9B4E88-6177-4865-B8A0-1DF27E6B280C}">
      <dsp:nvSpPr>
        <dsp:cNvPr id="0" name=""/>
        <dsp:cNvSpPr/>
      </dsp:nvSpPr>
      <dsp:spPr>
        <a:xfrm>
          <a:off x="5314331" y="2745925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£1200 additional contribution towards the fencing at the playing fields</a:t>
          </a:r>
          <a:endParaRPr lang="en-US" sz="2100" kern="1200" dirty="0"/>
        </a:p>
      </dsp:txBody>
      <dsp:txXfrm>
        <a:off x="5314331" y="2745925"/>
        <a:ext cx="432000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B24CB1-345C-4198-AF93-F7AF73973BB8}">
      <dsp:nvSpPr>
        <dsp:cNvPr id="0" name=""/>
        <dsp:cNvSpPr/>
      </dsp:nvSpPr>
      <dsp:spPr>
        <a:xfrm>
          <a:off x="0" y="736043"/>
          <a:ext cx="6054725" cy="83947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Asset Repairs </a:t>
          </a:r>
        </a:p>
      </dsp:txBody>
      <dsp:txXfrm>
        <a:off x="40980" y="777023"/>
        <a:ext cx="5972765" cy="757514"/>
      </dsp:txXfrm>
    </dsp:sp>
    <dsp:sp modelId="{7DDF9603-059A-4474-9757-A51AEBAF5E58}">
      <dsp:nvSpPr>
        <dsp:cNvPr id="0" name=""/>
        <dsp:cNvSpPr/>
      </dsp:nvSpPr>
      <dsp:spPr>
        <a:xfrm>
          <a:off x="0" y="1676318"/>
          <a:ext cx="6054725" cy="839474"/>
        </a:xfrm>
        <a:prstGeom prst="roundRect">
          <a:avLst/>
        </a:prstGeom>
        <a:solidFill>
          <a:schemeClr val="accent5">
            <a:hueOff val="3625003"/>
            <a:satOff val="-21162"/>
            <a:lumOff val="-169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Provision for a</a:t>
          </a:r>
          <a:r>
            <a:rPr lang="en-US" sz="3500" kern="1200" baseline="0" dirty="0"/>
            <a:t> n</a:t>
          </a:r>
          <a:r>
            <a:rPr lang="en-US" sz="3500" kern="1200" dirty="0"/>
            <a:t>ew bus shelter</a:t>
          </a:r>
        </a:p>
      </dsp:txBody>
      <dsp:txXfrm>
        <a:off x="40980" y="1717298"/>
        <a:ext cx="5972765" cy="757514"/>
      </dsp:txXfrm>
    </dsp:sp>
    <dsp:sp modelId="{EB503560-8463-4858-AE0F-AFBCFADE009A}">
      <dsp:nvSpPr>
        <dsp:cNvPr id="0" name=""/>
        <dsp:cNvSpPr/>
      </dsp:nvSpPr>
      <dsp:spPr>
        <a:xfrm>
          <a:off x="0" y="2616593"/>
          <a:ext cx="6054725" cy="839474"/>
        </a:xfrm>
        <a:prstGeom prst="roundRect">
          <a:avLst/>
        </a:prstGeom>
        <a:solidFill>
          <a:schemeClr val="accent5">
            <a:hueOff val="7250006"/>
            <a:satOff val="-42323"/>
            <a:lumOff val="-339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Firework provision</a:t>
          </a:r>
        </a:p>
      </dsp:txBody>
      <dsp:txXfrm>
        <a:off x="40980" y="2657573"/>
        <a:ext cx="5972765" cy="757514"/>
      </dsp:txXfrm>
    </dsp:sp>
    <dsp:sp modelId="{551D180F-3A6C-4C17-8AF4-E0C3CB27A9BD}">
      <dsp:nvSpPr>
        <dsp:cNvPr id="0" name=""/>
        <dsp:cNvSpPr/>
      </dsp:nvSpPr>
      <dsp:spPr>
        <a:xfrm>
          <a:off x="0" y="3556868"/>
          <a:ext cx="6054725" cy="839474"/>
        </a:xfrm>
        <a:prstGeom prst="roundRect">
          <a:avLst/>
        </a:prstGeom>
        <a:solidFill>
          <a:schemeClr val="accent5">
            <a:hueOff val="10875008"/>
            <a:satOff val="-63485"/>
            <a:lumOff val="-50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Electricity to the park</a:t>
          </a:r>
        </a:p>
      </dsp:txBody>
      <dsp:txXfrm>
        <a:off x="40980" y="3597848"/>
        <a:ext cx="5972765" cy="7575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878C40F-385C-8972-437E-7B06818EBD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10E209-A5F7-0998-720E-02717711D6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D3D674-84B5-430A-AEAD-740F00AE461B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120B13-7CA5-F3D1-5B28-5DE014D085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8319D5-EEB3-9AD5-C887-F912C5CEF75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71708-087A-4394-9AB8-CEF6F1914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775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51A92-CAE9-46F9-A18B-3C676177ED77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B52B1-9777-405C-B5DA-BDC19165F3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267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E38D21-61C9-4330-9511-DC2E6EE01913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D0E6B3-5949-47F8-A4C8-9AFC9CF19B6B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7291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8D21-61C9-4330-9511-DC2E6EE01913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E6B3-5949-47F8-A4C8-9AFC9CF19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374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8D21-61C9-4330-9511-DC2E6EE01913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E6B3-5949-47F8-A4C8-9AFC9CF19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6785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8D21-61C9-4330-9511-DC2E6EE01913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E6B3-5949-47F8-A4C8-9AFC9CF19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673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8D21-61C9-4330-9511-DC2E6EE01913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E6B3-5949-47F8-A4C8-9AFC9CF19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303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8D21-61C9-4330-9511-DC2E6EE01913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E6B3-5949-47F8-A4C8-9AFC9CF19B6B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4154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8D21-61C9-4330-9511-DC2E6EE01913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E6B3-5949-47F8-A4C8-9AFC9CF19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208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8D21-61C9-4330-9511-DC2E6EE01913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E6B3-5949-47F8-A4C8-9AFC9CF19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291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8D21-61C9-4330-9511-DC2E6EE01913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E6B3-5949-47F8-A4C8-9AFC9CF19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317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8D21-61C9-4330-9511-DC2E6EE01913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E6B3-5949-47F8-A4C8-9AFC9CF19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335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8D21-61C9-4330-9511-DC2E6EE01913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E6B3-5949-47F8-A4C8-9AFC9CF19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335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8D21-61C9-4330-9511-DC2E6EE01913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E6B3-5949-47F8-A4C8-9AFC9CF19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969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7E38D21-61C9-4330-9511-DC2E6EE01913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27D0E6B3-5949-47F8-A4C8-9AFC9CF19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479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grass, outdoor, rural area, tree&#10;&#10;Description automatically generated">
            <a:extLst>
              <a:ext uri="{FF2B5EF4-FFF2-40B4-BE49-F238E27FC236}">
                <a16:creationId xmlns:a16="http://schemas.microsoft.com/office/drawing/2014/main" id="{0968FF27-9A52-FFCF-6FAA-E10B368F3B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46"/>
          <a:stretch/>
        </p:blipFill>
        <p:spPr>
          <a:xfrm>
            <a:off x="20" y="3809"/>
            <a:ext cx="1219198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A9A673E-26F6-47D6-8626-034272DF07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/>
              <a:t>FIRLE PARISH COUNCIL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78172E-670B-41DE-9C36-45CED0EE94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Annual Parish Meeting 13</a:t>
            </a:r>
            <a:r>
              <a:rPr lang="en-GB" baseline="30000" dirty="0"/>
              <a:t>th</a:t>
            </a:r>
            <a:r>
              <a:rPr lang="en-GB" dirty="0"/>
              <a:t> May 2025</a:t>
            </a:r>
          </a:p>
          <a:p>
            <a:r>
              <a:rPr lang="en-GB" dirty="0"/>
              <a:t>Chair’s report</a:t>
            </a:r>
          </a:p>
        </p:txBody>
      </p:sp>
    </p:spTree>
    <p:extLst>
      <p:ext uri="{BB962C8B-B14F-4D97-AF65-F5344CB8AC3E}">
        <p14:creationId xmlns:p14="http://schemas.microsoft.com/office/powerpoint/2010/main" val="309517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F526F-C554-4CF4-9AED-BB3E39A67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4" y="609600"/>
            <a:ext cx="4765795" cy="479107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b="1" dirty="0"/>
              <a:t>Budget </a:t>
            </a:r>
            <a:br>
              <a:rPr lang="en-US" sz="4800" b="1" dirty="0"/>
            </a:br>
            <a:r>
              <a:rPr lang="en-US" sz="4800" b="1" dirty="0"/>
              <a:t>01 April 2024 </a:t>
            </a:r>
            <a:br>
              <a:rPr lang="en-US" sz="4800" b="1" dirty="0"/>
            </a:br>
            <a:r>
              <a:rPr lang="en-US" sz="4800" b="1" dirty="0"/>
              <a:t>to 31 March 2025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00334E-F33A-44DB-81C0-5E8939D0042D}"/>
              </a:ext>
            </a:extLst>
          </p:cNvPr>
          <p:cNvSpPr>
            <a:spLocks/>
          </p:cNvSpPr>
          <p:nvPr/>
        </p:nvSpPr>
        <p:spPr>
          <a:xfrm>
            <a:off x="5570236" y="1199858"/>
            <a:ext cx="4056842" cy="2423381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438912">
              <a:spcAft>
                <a:spcPts val="600"/>
              </a:spcAft>
            </a:pPr>
            <a:endParaRPr lang="en-GB" sz="1728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438912">
              <a:spcAft>
                <a:spcPts val="600"/>
              </a:spcAft>
            </a:pPr>
            <a:r>
              <a:rPr lang="en-GB" sz="1728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Income</a:t>
            </a:r>
          </a:p>
          <a:p>
            <a:pPr defTabSz="438912">
              <a:spcAft>
                <a:spcPts val="600"/>
              </a:spcAft>
            </a:pPr>
            <a:r>
              <a:rPr lang="en-GB" sz="1728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Precept </a:t>
            </a:r>
          </a:p>
          <a:p>
            <a:pPr defTabSz="438912">
              <a:spcAft>
                <a:spcPts val="600"/>
              </a:spcAft>
            </a:pPr>
            <a:r>
              <a:rPr lang="en-GB" sz="1728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£11,500</a:t>
            </a:r>
          </a:p>
          <a:p>
            <a:pPr marL="438912" lvl="1" defTabSz="438912">
              <a:spcAft>
                <a:spcPts val="600"/>
              </a:spcAft>
            </a:pPr>
            <a:r>
              <a:rPr lang="en-GB" sz="1728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precept is a tax that the Parish Council charge their local electors to meet their budget requirements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21E4D0-E650-4BFD-ADEB-BB41E8673056}"/>
              </a:ext>
            </a:extLst>
          </p:cNvPr>
          <p:cNvSpPr>
            <a:spLocks/>
          </p:cNvSpPr>
          <p:nvPr/>
        </p:nvSpPr>
        <p:spPr>
          <a:xfrm>
            <a:off x="5634690" y="3153187"/>
            <a:ext cx="4056841" cy="2190339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438912">
              <a:spcAft>
                <a:spcPts val="600"/>
              </a:spcAft>
            </a:pPr>
            <a:endParaRPr lang="en-GB" sz="1728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438912">
              <a:spcAft>
                <a:spcPts val="600"/>
              </a:spcAft>
            </a:pPr>
            <a:r>
              <a:rPr lang="en-GB" sz="1728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Expenditure</a:t>
            </a:r>
          </a:p>
          <a:p>
            <a:pPr defTabSz="438912">
              <a:spcAft>
                <a:spcPts val="600"/>
              </a:spcAft>
            </a:pPr>
            <a:r>
              <a:rPr lang="en-GB" sz="1728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£1</a:t>
            </a:r>
            <a:r>
              <a:rPr lang="en-GB" sz="1728" b="1" dirty="0"/>
              <a:t>0,620</a:t>
            </a:r>
            <a:r>
              <a:rPr lang="en-GB" sz="1728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excludes spend from reserves which was £</a:t>
            </a:r>
            <a:r>
              <a:rPr lang="en-GB" sz="1728" dirty="0"/>
              <a:t>2432</a:t>
            </a:r>
            <a:r>
              <a:rPr lang="en-GB" sz="1728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1315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DACB9-C5D8-176A-1BE4-A406E763E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>
                <a:solidFill>
                  <a:schemeClr val="bg1"/>
                </a:solidFill>
              </a:rPr>
              <a:t>Allocated Reserves 01 April</a:t>
            </a:r>
            <a:r>
              <a:rPr lang="en-GB" b="1" baseline="0">
                <a:solidFill>
                  <a:schemeClr val="bg1"/>
                </a:solidFill>
              </a:rPr>
              <a:t> </a:t>
            </a:r>
            <a:r>
              <a:rPr lang="en-GB" b="1">
                <a:solidFill>
                  <a:schemeClr val="bg1"/>
                </a:solidFill>
              </a:rPr>
              <a:t>2023</a:t>
            </a:r>
            <a:r>
              <a:rPr lang="en-GB" b="1" baseline="0">
                <a:solidFill>
                  <a:schemeClr val="bg1"/>
                </a:solidFill>
              </a:rPr>
              <a:t> to 31 March </a:t>
            </a:r>
            <a:r>
              <a:rPr lang="en-GB" b="1">
                <a:solidFill>
                  <a:schemeClr val="bg1"/>
                </a:solidFill>
              </a:rPr>
              <a:t>2024</a:t>
            </a:r>
            <a:endParaRPr lang="en-GB" b="1" dirty="0">
              <a:solidFill>
                <a:schemeClr val="bg1"/>
              </a:solidFill>
            </a:endParaRPr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38882BF6-663C-3119-61D1-C660DF62DF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2592717"/>
              </p:ext>
            </p:extLst>
          </p:nvPr>
        </p:nvGraphicFramePr>
        <p:xfrm>
          <a:off x="1454166" y="1683069"/>
          <a:ext cx="8596668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1086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0E861-AEB2-45F2-B321-FF01E1131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chemeClr val="tx1"/>
                </a:solidFill>
              </a:rPr>
              <a:t>Grants/S237 Awarded </a:t>
            </a:r>
            <a:br>
              <a:rPr lang="en-GB" b="1" dirty="0">
                <a:solidFill>
                  <a:schemeClr val="tx1"/>
                </a:solidFill>
              </a:rPr>
            </a:br>
            <a:r>
              <a:rPr lang="en-GB" b="1" dirty="0">
                <a:solidFill>
                  <a:schemeClr val="tx1"/>
                </a:solidFill>
              </a:rPr>
              <a:t>01 April 2024</a:t>
            </a:r>
            <a:r>
              <a:rPr lang="en-GB" b="1" baseline="0" dirty="0">
                <a:solidFill>
                  <a:schemeClr val="tx1"/>
                </a:solidFill>
              </a:rPr>
              <a:t> to 31 March </a:t>
            </a:r>
            <a:r>
              <a:rPr lang="en-GB" b="1" dirty="0">
                <a:solidFill>
                  <a:schemeClr val="tx1"/>
                </a:solidFill>
              </a:rPr>
              <a:t>2025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E023559-14D2-BD4F-1507-3BC227CC23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9509158"/>
              </p:ext>
            </p:extLst>
          </p:nvPr>
        </p:nvGraphicFramePr>
        <p:xfrm>
          <a:off x="1143000" y="2298530"/>
          <a:ext cx="9872663" cy="3797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3961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C33D0-50EF-6236-E196-BE192585D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>
            <a:normAutofit/>
          </a:bodyPr>
          <a:lstStyle/>
          <a:p>
            <a:r>
              <a:rPr lang="en-GB" b="1" dirty="0"/>
              <a:t>Village Hall Donations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CAD54FB-6B9F-3F07-E0D6-3856BD466A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7898336"/>
              </p:ext>
            </p:extLst>
          </p:nvPr>
        </p:nvGraphicFramePr>
        <p:xfrm>
          <a:off x="1143000" y="2298530"/>
          <a:ext cx="9872663" cy="3797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6793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B54751-05BE-4A98-FE12-4CD7F8AA1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en-GB" sz="2800" b="1">
                <a:solidFill>
                  <a:srgbClr val="FFFFFF"/>
                </a:solidFill>
              </a:rPr>
              <a:t>Key Achievements of Firle Parish Council</a:t>
            </a:r>
            <a:br>
              <a:rPr lang="en-GB" sz="2800" b="1">
                <a:solidFill>
                  <a:srgbClr val="FFFFFF"/>
                </a:solidFill>
              </a:rPr>
            </a:br>
            <a:r>
              <a:rPr lang="en-GB" sz="2800" b="1">
                <a:solidFill>
                  <a:srgbClr val="FFFFFF"/>
                </a:solidFill>
              </a:rPr>
              <a:t>2024 to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7BC46-0959-8E0A-B2E0-BC4D90406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anchor="ctr">
            <a:normAutofit/>
          </a:bodyPr>
          <a:lstStyle/>
          <a:p>
            <a:r>
              <a:rPr lang="en-GB" sz="1700">
                <a:solidFill>
                  <a:schemeClr val="tx1"/>
                </a:solidFill>
              </a:rPr>
              <a:t>Assets of Community Value have been nominated to LDC with the following successful: Firle Village Hall; The Ram Inn; Firle Cricket Pitch, Tennis Court and Playground.</a:t>
            </a:r>
          </a:p>
          <a:p>
            <a:r>
              <a:rPr lang="en-GB" sz="1700">
                <a:solidFill>
                  <a:schemeClr val="tx1"/>
                </a:solidFill>
              </a:rPr>
              <a:t>Potholes and drain problems have been continuously reported and now many have been fixed by East Sussex Highways including the telescopic bollards at the bottom of Lane Wall.</a:t>
            </a:r>
          </a:p>
          <a:p>
            <a:r>
              <a:rPr lang="en-GB" sz="1700">
                <a:solidFill>
                  <a:schemeClr val="tx1"/>
                </a:solidFill>
              </a:rPr>
              <a:t>The Street was swept of leaves which was arranged and co-ordinated by Firle Parish Council.</a:t>
            </a:r>
          </a:p>
          <a:p>
            <a:r>
              <a:rPr lang="en-GB" sz="1700">
                <a:solidFill>
                  <a:schemeClr val="tx1"/>
                </a:solidFill>
              </a:rPr>
              <a:t>FPC responded to the Lewes District Local Plan Consultation.</a:t>
            </a:r>
          </a:p>
          <a:p>
            <a:r>
              <a:rPr lang="en-GB" sz="1700">
                <a:solidFill>
                  <a:schemeClr val="tx1"/>
                </a:solidFill>
              </a:rPr>
              <a:t>FPC responded to the SDNPA Renewable Energy Consultation</a:t>
            </a:r>
          </a:p>
          <a:p>
            <a:r>
              <a:rPr lang="en-GB" sz="1700">
                <a:solidFill>
                  <a:schemeClr val="tx1"/>
                </a:solidFill>
              </a:rPr>
              <a:t>FPC responded to the East Sussex Rights of Way Action Plan</a:t>
            </a:r>
          </a:p>
          <a:p>
            <a:r>
              <a:rPr lang="en-GB" sz="1700">
                <a:solidFill>
                  <a:schemeClr val="tx1"/>
                </a:solidFill>
              </a:rPr>
              <a:t>The Bus Shelter was repaired and waterproofed.</a:t>
            </a:r>
          </a:p>
          <a:p>
            <a:r>
              <a:rPr lang="en-GB" sz="1700">
                <a:solidFill>
                  <a:schemeClr val="tx1"/>
                </a:solidFill>
              </a:rPr>
              <a:t>FPC participated in the Millennium Woods tidy and funded the hire of a brush cutter.</a:t>
            </a:r>
          </a:p>
        </p:txBody>
      </p:sp>
    </p:spTree>
    <p:extLst>
      <p:ext uri="{BB962C8B-B14F-4D97-AF65-F5344CB8AC3E}">
        <p14:creationId xmlns:p14="http://schemas.microsoft.com/office/powerpoint/2010/main" val="3459399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828E7-FE83-36A4-B16D-5808AB89B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anchor="ctr">
            <a:normAutofit/>
          </a:bodyPr>
          <a:lstStyle/>
          <a:p>
            <a:r>
              <a:rPr lang="en-GB" sz="2000">
                <a:solidFill>
                  <a:schemeClr val="tx1"/>
                </a:solidFill>
              </a:rPr>
              <a:t>Reminded ESH that Wick Street should be gritted in icy condition which they have agreed. </a:t>
            </a:r>
          </a:p>
          <a:p>
            <a:r>
              <a:rPr lang="en-GB" sz="2000">
                <a:solidFill>
                  <a:schemeClr val="tx1"/>
                </a:solidFill>
              </a:rPr>
              <a:t>Workshops and consultation meetings attended:</a:t>
            </a:r>
          </a:p>
          <a:p>
            <a:pPr lvl="1"/>
            <a:r>
              <a:rPr lang="en-GB">
                <a:solidFill>
                  <a:schemeClr val="tx1"/>
                </a:solidFill>
              </a:rPr>
              <a:t>The future of the planning system</a:t>
            </a:r>
          </a:p>
          <a:p>
            <a:pPr lvl="1"/>
            <a:r>
              <a:rPr lang="en-GB">
                <a:solidFill>
                  <a:schemeClr val="tx1"/>
                </a:solidFill>
              </a:rPr>
              <a:t>SDNPA Parish Meeting</a:t>
            </a:r>
          </a:p>
          <a:p>
            <a:pPr lvl="1"/>
            <a:r>
              <a:rPr lang="en-GB">
                <a:solidFill>
                  <a:schemeClr val="tx1"/>
                </a:solidFill>
              </a:rPr>
              <a:t>Lewes District Local Plan consultation events</a:t>
            </a:r>
          </a:p>
          <a:p>
            <a:r>
              <a:rPr lang="en-GB" sz="2000">
                <a:solidFill>
                  <a:schemeClr val="tx1"/>
                </a:solidFill>
              </a:rPr>
              <a:t>The FPC website has moved to a .gov website inline with best practice</a:t>
            </a:r>
          </a:p>
          <a:p>
            <a:r>
              <a:rPr lang="en-GB" sz="2000">
                <a:solidFill>
                  <a:schemeClr val="tx1"/>
                </a:solidFill>
              </a:rPr>
              <a:t>FPC co-ordinated the cutting back of overhanging vegetation along The Street and The Dock</a:t>
            </a:r>
          </a:p>
          <a:p>
            <a:r>
              <a:rPr lang="en-GB" sz="2000">
                <a:solidFill>
                  <a:schemeClr val="tx1"/>
                </a:solidFill>
              </a:rPr>
              <a:t>Anti-social behaviour of motorcyclists along the Old Coach Road was reported to the Rural Crime Team</a:t>
            </a:r>
          </a:p>
        </p:txBody>
      </p:sp>
    </p:spTree>
    <p:extLst>
      <p:ext uri="{BB962C8B-B14F-4D97-AF65-F5344CB8AC3E}">
        <p14:creationId xmlns:p14="http://schemas.microsoft.com/office/powerpoint/2010/main" val="1884365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EB3C453-B485-4F07-841B-918D40331D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54C89A-2D0B-4062-BF97-CA51B69D7B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9079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091C99A-98BE-457D-87BD-7B9B6EDDC1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34761"/>
            <a:ext cx="11724640" cy="637793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60A769C-8991-4FDE-89A0-A218E5BF67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9642" y="0"/>
            <a:ext cx="462235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E49EBA-E7C9-48E2-B5E2-4499FB743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4171" y="609599"/>
            <a:ext cx="3769755" cy="540327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b="1" dirty="0">
                <a:solidFill>
                  <a:srgbClr val="FFFFFF"/>
                </a:solidFill>
              </a:rPr>
              <a:t>Budget </a:t>
            </a:r>
            <a:br>
              <a:rPr lang="en-US" sz="4800" b="1" dirty="0">
                <a:solidFill>
                  <a:srgbClr val="FFFFFF"/>
                </a:solidFill>
              </a:rPr>
            </a:br>
            <a:r>
              <a:rPr lang="en-US" sz="4800" b="1" dirty="0">
                <a:solidFill>
                  <a:srgbClr val="FFFFFF"/>
                </a:solidFill>
              </a:rPr>
              <a:t>01 April 2025 </a:t>
            </a:r>
            <a:br>
              <a:rPr lang="en-US" sz="4800" b="1" dirty="0">
                <a:solidFill>
                  <a:srgbClr val="FFFFFF"/>
                </a:solidFill>
              </a:rPr>
            </a:br>
            <a:r>
              <a:rPr lang="en-US" sz="4800" b="1" dirty="0">
                <a:solidFill>
                  <a:srgbClr val="FFFFFF"/>
                </a:solidFill>
              </a:rPr>
              <a:t>to </a:t>
            </a:r>
            <a:br>
              <a:rPr lang="en-US" sz="4800" b="1" dirty="0">
                <a:solidFill>
                  <a:srgbClr val="FFFFFF"/>
                </a:solidFill>
              </a:rPr>
            </a:br>
            <a:r>
              <a:rPr lang="en-US" sz="4800" b="1" dirty="0">
                <a:solidFill>
                  <a:srgbClr val="FFFFFF"/>
                </a:solidFill>
              </a:rPr>
              <a:t>31 March 2026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5CA58E-F8D8-4DF3-B813-C2585E0AB0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6837E-2317-4BDF-8231-37B659C93762}"/>
              </a:ext>
            </a:extLst>
          </p:cNvPr>
          <p:cNvSpPr>
            <a:spLocks/>
          </p:cNvSpPr>
          <p:nvPr/>
        </p:nvSpPr>
        <p:spPr>
          <a:xfrm>
            <a:off x="862013" y="1986252"/>
            <a:ext cx="3027363" cy="2807937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329184">
              <a:spcAft>
                <a:spcPts val="600"/>
              </a:spcAft>
            </a:pPr>
            <a:r>
              <a:rPr lang="en-GB" sz="1296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Income</a:t>
            </a:r>
          </a:p>
          <a:p>
            <a:pPr defTabSz="329184">
              <a:spcAft>
                <a:spcPts val="600"/>
              </a:spcAft>
            </a:pPr>
            <a:r>
              <a:rPr lang="en-GB" sz="129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Precept £12,075</a:t>
            </a:r>
          </a:p>
          <a:p>
            <a:pPr defTabSz="329184">
              <a:spcAft>
                <a:spcPts val="600"/>
              </a:spcAft>
            </a:pPr>
            <a:r>
              <a:rPr lang="en-GB" sz="129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VAT return £</a:t>
            </a:r>
            <a:r>
              <a:rPr lang="en-GB" sz="1296" dirty="0"/>
              <a:t>180</a:t>
            </a:r>
            <a:endParaRPr lang="en-GB" sz="1296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329184">
              <a:spcAft>
                <a:spcPts val="600"/>
              </a:spcAft>
            </a:pPr>
            <a:r>
              <a:rPr lang="en-GB" sz="129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Interest £100</a:t>
            </a:r>
          </a:p>
          <a:p>
            <a:pPr defTabSz="329184">
              <a:spcAft>
                <a:spcPts val="600"/>
              </a:spcAft>
            </a:pPr>
            <a:r>
              <a:rPr lang="en-GB" sz="129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Total £12,355</a:t>
            </a:r>
          </a:p>
          <a:p>
            <a:pPr>
              <a:spcAft>
                <a:spcPts val="600"/>
              </a:spcAft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094BD9-7825-4780-93F8-0B9327FB2735}"/>
              </a:ext>
            </a:extLst>
          </p:cNvPr>
          <p:cNvSpPr>
            <a:spLocks/>
          </p:cNvSpPr>
          <p:nvPr/>
        </p:nvSpPr>
        <p:spPr>
          <a:xfrm>
            <a:off x="2873829" y="1986252"/>
            <a:ext cx="4042909" cy="2922008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329184">
              <a:lnSpc>
                <a:spcPct val="90000"/>
              </a:lnSpc>
              <a:spcAft>
                <a:spcPts val="600"/>
              </a:spcAft>
            </a:pPr>
            <a:r>
              <a:rPr lang="en-GB" sz="13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Expenditure</a:t>
            </a:r>
          </a:p>
          <a:p>
            <a:pPr defTabSz="329184">
              <a:lnSpc>
                <a:spcPct val="90000"/>
              </a:lnSpc>
              <a:spcAft>
                <a:spcPts val="600"/>
              </a:spcAft>
            </a:pPr>
            <a:r>
              <a:rPr lang="en-GB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£12,132</a:t>
            </a:r>
          </a:p>
          <a:p>
            <a:pPr marL="329184" lvl="1" defTabSz="329184">
              <a:lnSpc>
                <a:spcPct val="90000"/>
              </a:lnSpc>
              <a:spcAft>
                <a:spcPts val="600"/>
              </a:spcAft>
            </a:pPr>
            <a:r>
              <a:rPr lang="en-GB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Key Areas of Spend</a:t>
            </a:r>
          </a:p>
          <a:p>
            <a:pPr marL="329184" lvl="1" defTabSz="329184">
              <a:lnSpc>
                <a:spcPct val="90000"/>
              </a:lnSpc>
              <a:spcAft>
                <a:spcPts val="600"/>
              </a:spcAft>
            </a:pPr>
            <a:r>
              <a:rPr lang="en-GB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Clerk and Cllr costs (salary and training)</a:t>
            </a:r>
          </a:p>
          <a:p>
            <a:pPr marL="329184" lvl="1" defTabSz="329184">
              <a:lnSpc>
                <a:spcPct val="90000"/>
              </a:lnSpc>
              <a:spcAft>
                <a:spcPts val="600"/>
              </a:spcAft>
            </a:pPr>
            <a:r>
              <a:rPr lang="en-GB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Administration costs (insurance, website, audit)</a:t>
            </a:r>
          </a:p>
          <a:p>
            <a:pPr marL="329184" lvl="1" defTabSz="329184">
              <a:lnSpc>
                <a:spcPct val="90000"/>
              </a:lnSpc>
              <a:spcAft>
                <a:spcPts val="600"/>
              </a:spcAft>
            </a:pPr>
            <a:r>
              <a:rPr lang="en-GB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Rent and hire costs (village hall, playing fields)</a:t>
            </a:r>
          </a:p>
          <a:p>
            <a:pPr marL="329184" lvl="1" defTabSz="329184">
              <a:lnSpc>
                <a:spcPct val="90000"/>
              </a:lnSpc>
              <a:spcAft>
                <a:spcPts val="600"/>
              </a:spcAft>
            </a:pPr>
            <a:r>
              <a:rPr lang="en-GB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Maintenance (notice boards, litter bins)</a:t>
            </a:r>
          </a:p>
          <a:p>
            <a:pPr marL="329184" lvl="1" defTabSz="329184">
              <a:lnSpc>
                <a:spcPct val="90000"/>
              </a:lnSpc>
              <a:spcAft>
                <a:spcPts val="600"/>
              </a:spcAft>
            </a:pPr>
            <a:r>
              <a:rPr lang="en-GB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Grants and donations</a:t>
            </a:r>
          </a:p>
          <a:p>
            <a:pPr marL="329184" lvl="1" defTabSz="329184">
              <a:lnSpc>
                <a:spcPct val="90000"/>
              </a:lnSpc>
              <a:spcAft>
                <a:spcPts val="600"/>
              </a:spcAft>
            </a:pPr>
            <a:r>
              <a:rPr lang="en-GB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Memberships and subscriptions</a:t>
            </a:r>
          </a:p>
          <a:p>
            <a:pPr marL="457200" lvl="1" indent="0">
              <a:lnSpc>
                <a:spcPct val="90000"/>
              </a:lnSpc>
              <a:spcAft>
                <a:spcPts val="600"/>
              </a:spcAft>
              <a:buNone/>
            </a:pPr>
            <a:endParaRPr lang="en-GB" sz="1300" dirty="0"/>
          </a:p>
        </p:txBody>
      </p:sp>
    </p:spTree>
    <p:extLst>
      <p:ext uri="{BB962C8B-B14F-4D97-AF65-F5344CB8AC3E}">
        <p14:creationId xmlns:p14="http://schemas.microsoft.com/office/powerpoint/2010/main" val="2094736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EB3C453-B485-4F07-841B-918D40331D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54C89A-2D0B-4062-BF97-CA51B69D7B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9079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091C99A-98BE-457D-87BD-7B9B6EDDC1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34761"/>
            <a:ext cx="11724640" cy="637793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60A769C-8991-4FDE-89A0-A218E5BF67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9642" y="0"/>
            <a:ext cx="462235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74014E-E3FF-DF94-965D-9238DE3D4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9455" y="609599"/>
            <a:ext cx="3574471" cy="540327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700" b="1" dirty="0">
                <a:solidFill>
                  <a:srgbClr val="FFFFFF"/>
                </a:solidFill>
              </a:rPr>
              <a:t>Projects with Allocated Reserves </a:t>
            </a:r>
            <a:br>
              <a:rPr lang="en-US" sz="4700" b="1" dirty="0">
                <a:solidFill>
                  <a:srgbClr val="FFFFFF"/>
                </a:solidFill>
              </a:rPr>
            </a:br>
            <a:r>
              <a:rPr lang="en-US" sz="4700" b="1" dirty="0">
                <a:solidFill>
                  <a:srgbClr val="FFFFFF"/>
                </a:solidFill>
              </a:rPr>
              <a:t>01 April </a:t>
            </a:r>
            <a:r>
              <a:rPr lang="en-US" sz="4700" b="1">
                <a:solidFill>
                  <a:srgbClr val="FFFFFF"/>
                </a:solidFill>
              </a:rPr>
              <a:t>2025</a:t>
            </a:r>
            <a:r>
              <a:rPr lang="en-US" sz="4700" b="1" baseline="0">
                <a:solidFill>
                  <a:srgbClr val="FFFFFF"/>
                </a:solidFill>
              </a:rPr>
              <a:t>  to </a:t>
            </a:r>
            <a:br>
              <a:rPr lang="en-US" sz="4700" b="1" baseline="0">
                <a:solidFill>
                  <a:srgbClr val="FFFFFF"/>
                </a:solidFill>
              </a:rPr>
            </a:br>
            <a:r>
              <a:rPr lang="en-US" sz="4700" b="1" baseline="0">
                <a:solidFill>
                  <a:srgbClr val="FFFFFF"/>
                </a:solidFill>
              </a:rPr>
              <a:t>31 </a:t>
            </a:r>
            <a:r>
              <a:rPr lang="en-US" sz="4700" b="1" baseline="0" dirty="0">
                <a:solidFill>
                  <a:srgbClr val="FFFFFF"/>
                </a:solidFill>
              </a:rPr>
              <a:t>March </a:t>
            </a:r>
            <a:r>
              <a:rPr lang="en-US" sz="4700" b="1" dirty="0">
                <a:solidFill>
                  <a:srgbClr val="FFFFFF"/>
                </a:solidFill>
              </a:rPr>
              <a:t>2026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55CA58E-F8D8-4DF3-B813-C2585E0AB0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graphicFrame>
        <p:nvGraphicFramePr>
          <p:cNvPr id="16" name="Text Placeholder 2">
            <a:extLst>
              <a:ext uri="{FF2B5EF4-FFF2-40B4-BE49-F238E27FC236}">
                <a16:creationId xmlns:a16="http://schemas.microsoft.com/office/drawing/2014/main" id="{2C479729-B0D0-F009-F13D-C01E908E07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9112102"/>
              </p:ext>
            </p:extLst>
          </p:nvPr>
        </p:nvGraphicFramePr>
        <p:xfrm>
          <a:off x="862013" y="881063"/>
          <a:ext cx="6054725" cy="513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57307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45475</TotalTime>
  <Words>508</Words>
  <Application>Microsoft Office PowerPoint</Application>
  <PresentationFormat>Widescreen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Aptos</vt:lpstr>
      <vt:lpstr>Corbel</vt:lpstr>
      <vt:lpstr>Basis</vt:lpstr>
      <vt:lpstr>FIRLE PARISH COUNCIL</vt:lpstr>
      <vt:lpstr>Budget  01 April 2024  to 31 March 2025</vt:lpstr>
      <vt:lpstr>Allocated Reserves 01 April 2023 to 31 March 2024</vt:lpstr>
      <vt:lpstr>Grants/S237 Awarded  01 April 2024 to 31 March 2025</vt:lpstr>
      <vt:lpstr>Village Hall Donations</vt:lpstr>
      <vt:lpstr>Key Achievements of Firle Parish Council 2024 to 2025</vt:lpstr>
      <vt:lpstr>PowerPoint Presentation</vt:lpstr>
      <vt:lpstr>Budget  01 April 2025  to  31 March 2026</vt:lpstr>
      <vt:lpstr>Projects with Allocated Reserves  01 April 2025  to  31 March 2026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FIRLE PARISH COUNCIL</dc:title>
  <dc:creator>Lorna Thwaites</dc:creator>
  <cp:lastModifiedBy>Lorna Thwaites</cp:lastModifiedBy>
  <cp:revision>4</cp:revision>
  <dcterms:created xsi:type="dcterms:W3CDTF">2022-04-20T10:53:54Z</dcterms:created>
  <dcterms:modified xsi:type="dcterms:W3CDTF">2025-05-12T09:38:14Z</dcterms:modified>
</cp:coreProperties>
</file>