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59"/>
  </p:notesMasterIdLst>
  <p:sldIdLst>
    <p:sldId id="1704" r:id="rId3"/>
    <p:sldId id="1702" r:id="rId4"/>
    <p:sldId id="1705" r:id="rId5"/>
    <p:sldId id="1703" r:id="rId6"/>
    <p:sldId id="1686" r:id="rId7"/>
    <p:sldId id="1706" r:id="rId8"/>
    <p:sldId id="1527" r:id="rId9"/>
    <p:sldId id="256" r:id="rId10"/>
    <p:sldId id="264" r:id="rId11"/>
    <p:sldId id="265" r:id="rId12"/>
    <p:sldId id="269" r:id="rId13"/>
    <p:sldId id="266" r:id="rId14"/>
    <p:sldId id="270" r:id="rId15"/>
    <p:sldId id="268" r:id="rId16"/>
    <p:sldId id="272" r:id="rId17"/>
    <p:sldId id="800" r:id="rId18"/>
    <p:sldId id="973" r:id="rId19"/>
    <p:sldId id="1528" r:id="rId20"/>
    <p:sldId id="1560" r:id="rId21"/>
    <p:sldId id="1707" r:id="rId22"/>
    <p:sldId id="803" r:id="rId23"/>
    <p:sldId id="982" r:id="rId24"/>
    <p:sldId id="984" r:id="rId25"/>
    <p:sldId id="1142" r:id="rId26"/>
    <p:sldId id="1445" r:id="rId27"/>
    <p:sldId id="1708" r:id="rId28"/>
    <p:sldId id="257" r:id="rId29"/>
    <p:sldId id="258" r:id="rId30"/>
    <p:sldId id="259" r:id="rId31"/>
    <p:sldId id="1530" r:id="rId32"/>
    <p:sldId id="1531" r:id="rId33"/>
    <p:sldId id="1709" r:id="rId34"/>
    <p:sldId id="1710" r:id="rId35"/>
    <p:sldId id="1711" r:id="rId36"/>
    <p:sldId id="1626" r:id="rId37"/>
    <p:sldId id="1535" r:id="rId38"/>
    <p:sldId id="1014" r:id="rId39"/>
    <p:sldId id="1015" r:id="rId40"/>
    <p:sldId id="1016" r:id="rId41"/>
    <p:sldId id="1537" r:id="rId42"/>
    <p:sldId id="1712" r:id="rId43"/>
    <p:sldId id="262" r:id="rId44"/>
    <p:sldId id="267" r:id="rId45"/>
    <p:sldId id="1713" r:id="rId46"/>
    <p:sldId id="1714" r:id="rId47"/>
    <p:sldId id="1715" r:id="rId48"/>
    <p:sldId id="1716" r:id="rId49"/>
    <p:sldId id="1717" r:id="rId50"/>
    <p:sldId id="1718" r:id="rId51"/>
    <p:sldId id="1719" r:id="rId52"/>
    <p:sldId id="271" r:id="rId53"/>
    <p:sldId id="1720" r:id="rId54"/>
    <p:sldId id="260" r:id="rId55"/>
    <p:sldId id="1721" r:id="rId56"/>
    <p:sldId id="273" r:id="rId57"/>
    <p:sldId id="274" r:id="rId5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A520"/>
    <a:srgbClr val="DAA6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1139" autoAdjust="0"/>
    <p:restoredTop sz="94660"/>
  </p:normalViewPr>
  <p:slideViewPr>
    <p:cSldViewPr snapToGrid="0">
      <p:cViewPr varScale="1">
        <p:scale>
          <a:sx n="77" d="100"/>
          <a:sy n="77" d="100"/>
        </p:scale>
        <p:origin x="96" y="3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61" Type="http://schemas.openxmlformats.org/officeDocument/2006/relationships/viewProps" Target="view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98B2E9-B38B-477C-A328-A6EB7A1C0C4E}" type="datetimeFigureOut">
              <a:rPr lang="en-US" smtClean="0"/>
              <a:t>8/14/2025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F65F78-1F0C-4BA1-A714-0FDA43B86A6E}" type="slidenum">
              <a:rPr lang="en-US" smtClean="0"/>
              <a:t>‹#›</a:t>
            </a:fld>
            <a:endParaRPr lang="en-US" dirty="0"/>
          </a:p>
        </p:txBody>
      </p:sp>
    </p:spTree>
    <p:extLst>
      <p:ext uri="{BB962C8B-B14F-4D97-AF65-F5344CB8AC3E}">
        <p14:creationId xmlns:p14="http://schemas.microsoft.com/office/powerpoint/2010/main" val="182019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046B2-3C83-B8E5-0AB5-6EC4D16E64A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7878590-A284-DA79-2C98-00784A5E9DC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CCA733D-E236-D7E1-2E7E-C7A8EB89AE3F}"/>
              </a:ext>
            </a:extLst>
          </p:cNvPr>
          <p:cNvSpPr>
            <a:spLocks noGrp="1"/>
          </p:cNvSpPr>
          <p:nvPr>
            <p:ph type="dt" sz="half" idx="10"/>
          </p:nvPr>
        </p:nvSpPr>
        <p:spPr/>
        <p:txBody>
          <a:bodyPr/>
          <a:lstStyle/>
          <a:p>
            <a:fld id="{457C0D8F-9BBD-445A-8FA8-1F040DAF1269}" type="datetimeFigureOut">
              <a:rPr lang="en-US" smtClean="0"/>
              <a:t>8/14/2025</a:t>
            </a:fld>
            <a:endParaRPr lang="en-US" dirty="0"/>
          </a:p>
        </p:txBody>
      </p:sp>
      <p:sp>
        <p:nvSpPr>
          <p:cNvPr id="5" name="Footer Placeholder 4">
            <a:extLst>
              <a:ext uri="{FF2B5EF4-FFF2-40B4-BE49-F238E27FC236}">
                <a16:creationId xmlns:a16="http://schemas.microsoft.com/office/drawing/2014/main" id="{7763464B-4700-785F-C9D6-A5C51989CF1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06AF6DA-AAFE-CD8C-A23C-0D9321035EBE}"/>
              </a:ext>
            </a:extLst>
          </p:cNvPr>
          <p:cNvSpPr>
            <a:spLocks noGrp="1"/>
          </p:cNvSpPr>
          <p:nvPr>
            <p:ph type="sldNum" sz="quarter" idx="12"/>
          </p:nvPr>
        </p:nvSpPr>
        <p:spPr/>
        <p:txBody>
          <a:bodyPr/>
          <a:lstStyle/>
          <a:p>
            <a:fld id="{FB18FE2A-71B0-4DC5-BBF3-8C207F466090}" type="slidenum">
              <a:rPr lang="en-US" smtClean="0"/>
              <a:t>‹#›</a:t>
            </a:fld>
            <a:endParaRPr lang="en-US" dirty="0"/>
          </a:p>
        </p:txBody>
      </p:sp>
    </p:spTree>
    <p:extLst>
      <p:ext uri="{BB962C8B-B14F-4D97-AF65-F5344CB8AC3E}">
        <p14:creationId xmlns:p14="http://schemas.microsoft.com/office/powerpoint/2010/main" val="35984766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452CC-64D6-2BC5-081D-D5D8107E16F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093FF1F-07FC-927B-04E0-0B18F012F1F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914084-2D47-3984-9E46-6CF4496FBF58}"/>
              </a:ext>
            </a:extLst>
          </p:cNvPr>
          <p:cNvSpPr>
            <a:spLocks noGrp="1"/>
          </p:cNvSpPr>
          <p:nvPr>
            <p:ph type="dt" sz="half" idx="10"/>
          </p:nvPr>
        </p:nvSpPr>
        <p:spPr/>
        <p:txBody>
          <a:bodyPr/>
          <a:lstStyle/>
          <a:p>
            <a:fld id="{457C0D8F-9BBD-445A-8FA8-1F040DAF1269}" type="datetimeFigureOut">
              <a:rPr lang="en-US" smtClean="0"/>
              <a:t>8/14/2025</a:t>
            </a:fld>
            <a:endParaRPr lang="en-US" dirty="0"/>
          </a:p>
        </p:txBody>
      </p:sp>
      <p:sp>
        <p:nvSpPr>
          <p:cNvPr id="5" name="Footer Placeholder 4">
            <a:extLst>
              <a:ext uri="{FF2B5EF4-FFF2-40B4-BE49-F238E27FC236}">
                <a16:creationId xmlns:a16="http://schemas.microsoft.com/office/drawing/2014/main" id="{83A2780F-BDBC-140B-53EF-E8966B3DBAD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5369010-1EC8-3AB4-5FE0-9DA8AF323F71}"/>
              </a:ext>
            </a:extLst>
          </p:cNvPr>
          <p:cNvSpPr>
            <a:spLocks noGrp="1"/>
          </p:cNvSpPr>
          <p:nvPr>
            <p:ph type="sldNum" sz="quarter" idx="12"/>
          </p:nvPr>
        </p:nvSpPr>
        <p:spPr/>
        <p:txBody>
          <a:bodyPr/>
          <a:lstStyle/>
          <a:p>
            <a:fld id="{FB18FE2A-71B0-4DC5-BBF3-8C207F466090}" type="slidenum">
              <a:rPr lang="en-US" smtClean="0"/>
              <a:t>‹#›</a:t>
            </a:fld>
            <a:endParaRPr lang="en-US" dirty="0"/>
          </a:p>
        </p:txBody>
      </p:sp>
    </p:spTree>
    <p:extLst>
      <p:ext uri="{BB962C8B-B14F-4D97-AF65-F5344CB8AC3E}">
        <p14:creationId xmlns:p14="http://schemas.microsoft.com/office/powerpoint/2010/main" val="33487915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758C3C1-F80A-1120-F633-0B6B1268103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AB2005C-18D0-B1F9-EB3C-759CBDEF900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E6C5CA-AACE-532F-995E-227FA74219F2}"/>
              </a:ext>
            </a:extLst>
          </p:cNvPr>
          <p:cNvSpPr>
            <a:spLocks noGrp="1"/>
          </p:cNvSpPr>
          <p:nvPr>
            <p:ph type="dt" sz="half" idx="10"/>
          </p:nvPr>
        </p:nvSpPr>
        <p:spPr/>
        <p:txBody>
          <a:bodyPr/>
          <a:lstStyle/>
          <a:p>
            <a:fld id="{457C0D8F-9BBD-445A-8FA8-1F040DAF1269}" type="datetimeFigureOut">
              <a:rPr lang="en-US" smtClean="0"/>
              <a:t>8/14/2025</a:t>
            </a:fld>
            <a:endParaRPr lang="en-US" dirty="0"/>
          </a:p>
        </p:txBody>
      </p:sp>
      <p:sp>
        <p:nvSpPr>
          <p:cNvPr id="5" name="Footer Placeholder 4">
            <a:extLst>
              <a:ext uri="{FF2B5EF4-FFF2-40B4-BE49-F238E27FC236}">
                <a16:creationId xmlns:a16="http://schemas.microsoft.com/office/drawing/2014/main" id="{8CE0DC23-C14C-4624-F8C0-DAC4A26588D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1C07F8E-D7F8-919B-63E9-3D64F69E1DD2}"/>
              </a:ext>
            </a:extLst>
          </p:cNvPr>
          <p:cNvSpPr>
            <a:spLocks noGrp="1"/>
          </p:cNvSpPr>
          <p:nvPr>
            <p:ph type="sldNum" sz="quarter" idx="12"/>
          </p:nvPr>
        </p:nvSpPr>
        <p:spPr/>
        <p:txBody>
          <a:bodyPr/>
          <a:lstStyle/>
          <a:p>
            <a:fld id="{FB18FE2A-71B0-4DC5-BBF3-8C207F466090}" type="slidenum">
              <a:rPr lang="en-US" smtClean="0"/>
              <a:t>‹#›</a:t>
            </a:fld>
            <a:endParaRPr lang="en-US" dirty="0"/>
          </a:p>
        </p:txBody>
      </p:sp>
    </p:spTree>
    <p:extLst>
      <p:ext uri="{BB962C8B-B14F-4D97-AF65-F5344CB8AC3E}">
        <p14:creationId xmlns:p14="http://schemas.microsoft.com/office/powerpoint/2010/main" val="35851354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01ADFA-EA08-DE99-9FAF-9E059A1B25F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2FFA4DB-2F86-7EFE-B6D6-40B1ED2E990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3D9518F-CA84-E5F2-5190-417885A29E90}"/>
              </a:ext>
            </a:extLst>
          </p:cNvPr>
          <p:cNvSpPr>
            <a:spLocks noGrp="1"/>
          </p:cNvSpPr>
          <p:nvPr>
            <p:ph type="dt" sz="half" idx="10"/>
          </p:nvPr>
        </p:nvSpPr>
        <p:spPr/>
        <p:txBody>
          <a:bodyPr/>
          <a:lstStyle/>
          <a:p>
            <a:fld id="{F73E39AD-8F8F-4E03-8A27-F93050ABA848}" type="datetimeFigureOut">
              <a:rPr lang="en-US" smtClean="0"/>
              <a:t>8/14/2025</a:t>
            </a:fld>
            <a:endParaRPr lang="en-US"/>
          </a:p>
        </p:txBody>
      </p:sp>
      <p:sp>
        <p:nvSpPr>
          <p:cNvPr id="5" name="Footer Placeholder 4">
            <a:extLst>
              <a:ext uri="{FF2B5EF4-FFF2-40B4-BE49-F238E27FC236}">
                <a16:creationId xmlns:a16="http://schemas.microsoft.com/office/drawing/2014/main" id="{7229275F-D499-E455-0E0A-42035959A5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AA9341-F91E-7D0B-3AB5-4DED1D90E47A}"/>
              </a:ext>
            </a:extLst>
          </p:cNvPr>
          <p:cNvSpPr>
            <a:spLocks noGrp="1"/>
          </p:cNvSpPr>
          <p:nvPr>
            <p:ph type="sldNum" sz="quarter" idx="12"/>
          </p:nvPr>
        </p:nvSpPr>
        <p:spPr/>
        <p:txBody>
          <a:bodyPr/>
          <a:lstStyle/>
          <a:p>
            <a:fld id="{397188FF-060E-484C-81B9-F8D98ADB393B}" type="slidenum">
              <a:rPr lang="en-US" smtClean="0"/>
              <a:t>‹#›</a:t>
            </a:fld>
            <a:endParaRPr lang="en-US"/>
          </a:p>
        </p:txBody>
      </p:sp>
    </p:spTree>
    <p:extLst>
      <p:ext uri="{BB962C8B-B14F-4D97-AF65-F5344CB8AC3E}">
        <p14:creationId xmlns:p14="http://schemas.microsoft.com/office/powerpoint/2010/main" val="30176892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C7009-2BB4-BE73-0FC7-A88FC1D4648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56289DB-32D1-86BC-0F90-FDE03923FAE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ECEF19-0308-18ED-2471-4AEE3456D3A1}"/>
              </a:ext>
            </a:extLst>
          </p:cNvPr>
          <p:cNvSpPr>
            <a:spLocks noGrp="1"/>
          </p:cNvSpPr>
          <p:nvPr>
            <p:ph type="dt" sz="half" idx="10"/>
          </p:nvPr>
        </p:nvSpPr>
        <p:spPr/>
        <p:txBody>
          <a:bodyPr/>
          <a:lstStyle/>
          <a:p>
            <a:fld id="{F73E39AD-8F8F-4E03-8A27-F93050ABA848}" type="datetimeFigureOut">
              <a:rPr lang="en-US" smtClean="0"/>
              <a:t>8/14/2025</a:t>
            </a:fld>
            <a:endParaRPr lang="en-US"/>
          </a:p>
        </p:txBody>
      </p:sp>
      <p:sp>
        <p:nvSpPr>
          <p:cNvPr id="5" name="Footer Placeholder 4">
            <a:extLst>
              <a:ext uri="{FF2B5EF4-FFF2-40B4-BE49-F238E27FC236}">
                <a16:creationId xmlns:a16="http://schemas.microsoft.com/office/drawing/2014/main" id="{AA846A2A-BF26-3905-8AFD-ABDB288402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AE6C2E-557F-5490-F416-B293A65CA461}"/>
              </a:ext>
            </a:extLst>
          </p:cNvPr>
          <p:cNvSpPr>
            <a:spLocks noGrp="1"/>
          </p:cNvSpPr>
          <p:nvPr>
            <p:ph type="sldNum" sz="quarter" idx="12"/>
          </p:nvPr>
        </p:nvSpPr>
        <p:spPr/>
        <p:txBody>
          <a:bodyPr/>
          <a:lstStyle/>
          <a:p>
            <a:fld id="{397188FF-060E-484C-81B9-F8D98ADB393B}" type="slidenum">
              <a:rPr lang="en-US" smtClean="0"/>
              <a:t>‹#›</a:t>
            </a:fld>
            <a:endParaRPr lang="en-US"/>
          </a:p>
        </p:txBody>
      </p:sp>
    </p:spTree>
    <p:extLst>
      <p:ext uri="{BB962C8B-B14F-4D97-AF65-F5344CB8AC3E}">
        <p14:creationId xmlns:p14="http://schemas.microsoft.com/office/powerpoint/2010/main" val="21716167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67FCB-7274-C6B8-F159-C7F88AB6B12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54A3D76-0CC8-799D-A3B2-DBD09FC806B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FDAFBD0-8629-D959-B3FA-9F56C7742715}"/>
              </a:ext>
            </a:extLst>
          </p:cNvPr>
          <p:cNvSpPr>
            <a:spLocks noGrp="1"/>
          </p:cNvSpPr>
          <p:nvPr>
            <p:ph type="dt" sz="half" idx="10"/>
          </p:nvPr>
        </p:nvSpPr>
        <p:spPr/>
        <p:txBody>
          <a:bodyPr/>
          <a:lstStyle/>
          <a:p>
            <a:fld id="{F73E39AD-8F8F-4E03-8A27-F93050ABA848}" type="datetimeFigureOut">
              <a:rPr lang="en-US" smtClean="0"/>
              <a:t>8/14/2025</a:t>
            </a:fld>
            <a:endParaRPr lang="en-US"/>
          </a:p>
        </p:txBody>
      </p:sp>
      <p:sp>
        <p:nvSpPr>
          <p:cNvPr id="5" name="Footer Placeholder 4">
            <a:extLst>
              <a:ext uri="{FF2B5EF4-FFF2-40B4-BE49-F238E27FC236}">
                <a16:creationId xmlns:a16="http://schemas.microsoft.com/office/drawing/2014/main" id="{A8007FA3-68EB-129E-C5CC-2A93C9CF03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57F0A6-4B8D-4956-7D13-D6BF00C88040}"/>
              </a:ext>
            </a:extLst>
          </p:cNvPr>
          <p:cNvSpPr>
            <a:spLocks noGrp="1"/>
          </p:cNvSpPr>
          <p:nvPr>
            <p:ph type="sldNum" sz="quarter" idx="12"/>
          </p:nvPr>
        </p:nvSpPr>
        <p:spPr/>
        <p:txBody>
          <a:bodyPr/>
          <a:lstStyle/>
          <a:p>
            <a:fld id="{397188FF-060E-484C-81B9-F8D98ADB393B}" type="slidenum">
              <a:rPr lang="en-US" smtClean="0"/>
              <a:t>‹#›</a:t>
            </a:fld>
            <a:endParaRPr lang="en-US"/>
          </a:p>
        </p:txBody>
      </p:sp>
    </p:spTree>
    <p:extLst>
      <p:ext uri="{BB962C8B-B14F-4D97-AF65-F5344CB8AC3E}">
        <p14:creationId xmlns:p14="http://schemas.microsoft.com/office/powerpoint/2010/main" val="38569895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44FBC-8E83-C052-DFD0-22D7A6CE3C1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7D47AC5-645F-C55F-4C82-1D8DCD3415C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EC90539-C62F-B966-B516-D4C9AFE2F6A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FDCAFDE-F50D-AD9B-6229-ECAB2440AF25}"/>
              </a:ext>
            </a:extLst>
          </p:cNvPr>
          <p:cNvSpPr>
            <a:spLocks noGrp="1"/>
          </p:cNvSpPr>
          <p:nvPr>
            <p:ph type="dt" sz="half" idx="10"/>
          </p:nvPr>
        </p:nvSpPr>
        <p:spPr/>
        <p:txBody>
          <a:bodyPr/>
          <a:lstStyle/>
          <a:p>
            <a:fld id="{F73E39AD-8F8F-4E03-8A27-F93050ABA848}" type="datetimeFigureOut">
              <a:rPr lang="en-US" smtClean="0"/>
              <a:t>8/14/2025</a:t>
            </a:fld>
            <a:endParaRPr lang="en-US"/>
          </a:p>
        </p:txBody>
      </p:sp>
      <p:sp>
        <p:nvSpPr>
          <p:cNvPr id="6" name="Footer Placeholder 5">
            <a:extLst>
              <a:ext uri="{FF2B5EF4-FFF2-40B4-BE49-F238E27FC236}">
                <a16:creationId xmlns:a16="http://schemas.microsoft.com/office/drawing/2014/main" id="{98A70A0C-777F-D4C9-829E-790CA2FAB5E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6B0B6A5-FBA3-FCB7-6E16-271AE2EBCD43}"/>
              </a:ext>
            </a:extLst>
          </p:cNvPr>
          <p:cNvSpPr>
            <a:spLocks noGrp="1"/>
          </p:cNvSpPr>
          <p:nvPr>
            <p:ph type="sldNum" sz="quarter" idx="12"/>
          </p:nvPr>
        </p:nvSpPr>
        <p:spPr/>
        <p:txBody>
          <a:bodyPr/>
          <a:lstStyle/>
          <a:p>
            <a:fld id="{397188FF-060E-484C-81B9-F8D98ADB393B}" type="slidenum">
              <a:rPr lang="en-US" smtClean="0"/>
              <a:t>‹#›</a:t>
            </a:fld>
            <a:endParaRPr lang="en-US"/>
          </a:p>
        </p:txBody>
      </p:sp>
    </p:spTree>
    <p:extLst>
      <p:ext uri="{BB962C8B-B14F-4D97-AF65-F5344CB8AC3E}">
        <p14:creationId xmlns:p14="http://schemas.microsoft.com/office/powerpoint/2010/main" val="27194676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F32FD-8D6C-F7E2-F33A-591411A6D41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089E68A-134B-0BF1-0F6E-F0D98DF2A7C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2C813DB-53BA-9A4C-2A8F-83B3866010F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813B438-F285-0AE6-B078-A6002860FDC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0910BED-0725-2D41-AE1B-E77B7B09EFA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3B86BF4-DACD-58D1-1ADE-E6F8E8ABD468}"/>
              </a:ext>
            </a:extLst>
          </p:cNvPr>
          <p:cNvSpPr>
            <a:spLocks noGrp="1"/>
          </p:cNvSpPr>
          <p:nvPr>
            <p:ph type="dt" sz="half" idx="10"/>
          </p:nvPr>
        </p:nvSpPr>
        <p:spPr/>
        <p:txBody>
          <a:bodyPr/>
          <a:lstStyle/>
          <a:p>
            <a:fld id="{F73E39AD-8F8F-4E03-8A27-F93050ABA848}" type="datetimeFigureOut">
              <a:rPr lang="en-US" smtClean="0"/>
              <a:t>8/14/2025</a:t>
            </a:fld>
            <a:endParaRPr lang="en-US"/>
          </a:p>
        </p:txBody>
      </p:sp>
      <p:sp>
        <p:nvSpPr>
          <p:cNvPr id="8" name="Footer Placeholder 7">
            <a:extLst>
              <a:ext uri="{FF2B5EF4-FFF2-40B4-BE49-F238E27FC236}">
                <a16:creationId xmlns:a16="http://schemas.microsoft.com/office/drawing/2014/main" id="{9D75B4D1-F43B-91F6-1147-C3FE97B3CFD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B03446A-66F6-426D-CA49-36B98CB68660}"/>
              </a:ext>
            </a:extLst>
          </p:cNvPr>
          <p:cNvSpPr>
            <a:spLocks noGrp="1"/>
          </p:cNvSpPr>
          <p:nvPr>
            <p:ph type="sldNum" sz="quarter" idx="12"/>
          </p:nvPr>
        </p:nvSpPr>
        <p:spPr/>
        <p:txBody>
          <a:bodyPr/>
          <a:lstStyle/>
          <a:p>
            <a:fld id="{397188FF-060E-484C-81B9-F8D98ADB393B}" type="slidenum">
              <a:rPr lang="en-US" smtClean="0"/>
              <a:t>‹#›</a:t>
            </a:fld>
            <a:endParaRPr lang="en-US"/>
          </a:p>
        </p:txBody>
      </p:sp>
    </p:spTree>
    <p:extLst>
      <p:ext uri="{BB962C8B-B14F-4D97-AF65-F5344CB8AC3E}">
        <p14:creationId xmlns:p14="http://schemas.microsoft.com/office/powerpoint/2010/main" val="27094195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E9FC23-53F0-6BE6-FA93-BA546C85860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D6AA719-B9C9-1D5B-ABA7-DFC28AEE24ED}"/>
              </a:ext>
            </a:extLst>
          </p:cNvPr>
          <p:cNvSpPr>
            <a:spLocks noGrp="1"/>
          </p:cNvSpPr>
          <p:nvPr>
            <p:ph type="dt" sz="half" idx="10"/>
          </p:nvPr>
        </p:nvSpPr>
        <p:spPr/>
        <p:txBody>
          <a:bodyPr/>
          <a:lstStyle/>
          <a:p>
            <a:fld id="{F73E39AD-8F8F-4E03-8A27-F93050ABA848}" type="datetimeFigureOut">
              <a:rPr lang="en-US" smtClean="0"/>
              <a:t>8/14/2025</a:t>
            </a:fld>
            <a:endParaRPr lang="en-US"/>
          </a:p>
        </p:txBody>
      </p:sp>
      <p:sp>
        <p:nvSpPr>
          <p:cNvPr id="4" name="Footer Placeholder 3">
            <a:extLst>
              <a:ext uri="{FF2B5EF4-FFF2-40B4-BE49-F238E27FC236}">
                <a16:creationId xmlns:a16="http://schemas.microsoft.com/office/drawing/2014/main" id="{493FF75A-BBEF-3B47-30D0-6B4F80BF662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36971A0-56A6-0C3D-13B6-094A2E883EFB}"/>
              </a:ext>
            </a:extLst>
          </p:cNvPr>
          <p:cNvSpPr>
            <a:spLocks noGrp="1"/>
          </p:cNvSpPr>
          <p:nvPr>
            <p:ph type="sldNum" sz="quarter" idx="12"/>
          </p:nvPr>
        </p:nvSpPr>
        <p:spPr/>
        <p:txBody>
          <a:bodyPr/>
          <a:lstStyle/>
          <a:p>
            <a:fld id="{397188FF-060E-484C-81B9-F8D98ADB393B}" type="slidenum">
              <a:rPr lang="en-US" smtClean="0"/>
              <a:t>‹#›</a:t>
            </a:fld>
            <a:endParaRPr lang="en-US"/>
          </a:p>
        </p:txBody>
      </p:sp>
    </p:spTree>
    <p:extLst>
      <p:ext uri="{BB962C8B-B14F-4D97-AF65-F5344CB8AC3E}">
        <p14:creationId xmlns:p14="http://schemas.microsoft.com/office/powerpoint/2010/main" val="8472509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B6B195A-2186-EB1A-057C-A6FFD35D3727}"/>
              </a:ext>
            </a:extLst>
          </p:cNvPr>
          <p:cNvSpPr>
            <a:spLocks noGrp="1"/>
          </p:cNvSpPr>
          <p:nvPr>
            <p:ph type="dt" sz="half" idx="10"/>
          </p:nvPr>
        </p:nvSpPr>
        <p:spPr/>
        <p:txBody>
          <a:bodyPr/>
          <a:lstStyle/>
          <a:p>
            <a:fld id="{F73E39AD-8F8F-4E03-8A27-F93050ABA848}" type="datetimeFigureOut">
              <a:rPr lang="en-US" smtClean="0"/>
              <a:t>8/14/2025</a:t>
            </a:fld>
            <a:endParaRPr lang="en-US"/>
          </a:p>
        </p:txBody>
      </p:sp>
      <p:sp>
        <p:nvSpPr>
          <p:cNvPr id="3" name="Footer Placeholder 2">
            <a:extLst>
              <a:ext uri="{FF2B5EF4-FFF2-40B4-BE49-F238E27FC236}">
                <a16:creationId xmlns:a16="http://schemas.microsoft.com/office/drawing/2014/main" id="{D71C9630-34BF-4908-3CD1-4462B544E36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6B15312-7010-4643-843B-24DAC8783FDD}"/>
              </a:ext>
            </a:extLst>
          </p:cNvPr>
          <p:cNvSpPr>
            <a:spLocks noGrp="1"/>
          </p:cNvSpPr>
          <p:nvPr>
            <p:ph type="sldNum" sz="quarter" idx="12"/>
          </p:nvPr>
        </p:nvSpPr>
        <p:spPr/>
        <p:txBody>
          <a:bodyPr/>
          <a:lstStyle/>
          <a:p>
            <a:fld id="{397188FF-060E-484C-81B9-F8D98ADB393B}" type="slidenum">
              <a:rPr lang="en-US" smtClean="0"/>
              <a:t>‹#›</a:t>
            </a:fld>
            <a:endParaRPr lang="en-US"/>
          </a:p>
        </p:txBody>
      </p:sp>
    </p:spTree>
    <p:extLst>
      <p:ext uri="{BB962C8B-B14F-4D97-AF65-F5344CB8AC3E}">
        <p14:creationId xmlns:p14="http://schemas.microsoft.com/office/powerpoint/2010/main" val="36456133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5F608-F9DA-DCE6-A2AB-B64D3D3CDB0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30ECD12-BA13-204C-5B2B-066432157C2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7A66EB3-E3EC-5D10-6714-ABFAC2D5BF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047B59A-2317-68C8-BCF9-05CEDBC6C542}"/>
              </a:ext>
            </a:extLst>
          </p:cNvPr>
          <p:cNvSpPr>
            <a:spLocks noGrp="1"/>
          </p:cNvSpPr>
          <p:nvPr>
            <p:ph type="dt" sz="half" idx="10"/>
          </p:nvPr>
        </p:nvSpPr>
        <p:spPr/>
        <p:txBody>
          <a:bodyPr/>
          <a:lstStyle/>
          <a:p>
            <a:fld id="{F73E39AD-8F8F-4E03-8A27-F93050ABA848}" type="datetimeFigureOut">
              <a:rPr lang="en-US" smtClean="0"/>
              <a:t>8/14/2025</a:t>
            </a:fld>
            <a:endParaRPr lang="en-US"/>
          </a:p>
        </p:txBody>
      </p:sp>
      <p:sp>
        <p:nvSpPr>
          <p:cNvPr id="6" name="Footer Placeholder 5">
            <a:extLst>
              <a:ext uri="{FF2B5EF4-FFF2-40B4-BE49-F238E27FC236}">
                <a16:creationId xmlns:a16="http://schemas.microsoft.com/office/drawing/2014/main" id="{4517BAC3-CCAC-A458-5DCC-91B48808B8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B4092F-FAF4-3C77-630C-4B341E2F74A3}"/>
              </a:ext>
            </a:extLst>
          </p:cNvPr>
          <p:cNvSpPr>
            <a:spLocks noGrp="1"/>
          </p:cNvSpPr>
          <p:nvPr>
            <p:ph type="sldNum" sz="quarter" idx="12"/>
          </p:nvPr>
        </p:nvSpPr>
        <p:spPr/>
        <p:txBody>
          <a:bodyPr/>
          <a:lstStyle/>
          <a:p>
            <a:fld id="{397188FF-060E-484C-81B9-F8D98ADB393B}" type="slidenum">
              <a:rPr lang="en-US" smtClean="0"/>
              <a:t>‹#›</a:t>
            </a:fld>
            <a:endParaRPr lang="en-US"/>
          </a:p>
        </p:txBody>
      </p:sp>
    </p:spTree>
    <p:extLst>
      <p:ext uri="{BB962C8B-B14F-4D97-AF65-F5344CB8AC3E}">
        <p14:creationId xmlns:p14="http://schemas.microsoft.com/office/powerpoint/2010/main" val="994307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2ED566-FEE3-FF33-2FFC-E1A4D4EAE9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1589E66-DFCE-CAF8-4B23-DA3EFAFB985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C8CA3E-FBC8-0B03-AD22-19B2CE741884}"/>
              </a:ext>
            </a:extLst>
          </p:cNvPr>
          <p:cNvSpPr>
            <a:spLocks noGrp="1"/>
          </p:cNvSpPr>
          <p:nvPr>
            <p:ph type="dt" sz="half" idx="10"/>
          </p:nvPr>
        </p:nvSpPr>
        <p:spPr/>
        <p:txBody>
          <a:bodyPr/>
          <a:lstStyle/>
          <a:p>
            <a:fld id="{457C0D8F-9BBD-445A-8FA8-1F040DAF1269}" type="datetimeFigureOut">
              <a:rPr lang="en-US" smtClean="0"/>
              <a:t>8/14/2025</a:t>
            </a:fld>
            <a:endParaRPr lang="en-US" dirty="0"/>
          </a:p>
        </p:txBody>
      </p:sp>
      <p:sp>
        <p:nvSpPr>
          <p:cNvPr id="5" name="Footer Placeholder 4">
            <a:extLst>
              <a:ext uri="{FF2B5EF4-FFF2-40B4-BE49-F238E27FC236}">
                <a16:creationId xmlns:a16="http://schemas.microsoft.com/office/drawing/2014/main" id="{B6EBBE64-711C-007F-D025-FBD41E168D8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5A215AC-A9F7-606D-9FB5-2B4E64F6132B}"/>
              </a:ext>
            </a:extLst>
          </p:cNvPr>
          <p:cNvSpPr>
            <a:spLocks noGrp="1"/>
          </p:cNvSpPr>
          <p:nvPr>
            <p:ph type="sldNum" sz="quarter" idx="12"/>
          </p:nvPr>
        </p:nvSpPr>
        <p:spPr/>
        <p:txBody>
          <a:bodyPr/>
          <a:lstStyle/>
          <a:p>
            <a:fld id="{FB18FE2A-71B0-4DC5-BBF3-8C207F466090}" type="slidenum">
              <a:rPr lang="en-US" smtClean="0"/>
              <a:t>‹#›</a:t>
            </a:fld>
            <a:endParaRPr lang="en-US" dirty="0"/>
          </a:p>
        </p:txBody>
      </p:sp>
    </p:spTree>
    <p:extLst>
      <p:ext uri="{BB962C8B-B14F-4D97-AF65-F5344CB8AC3E}">
        <p14:creationId xmlns:p14="http://schemas.microsoft.com/office/powerpoint/2010/main" val="20326333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844C0-06FE-61B3-79D2-693692A9E9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A617D5C-361E-E396-77E8-BA00F45D33F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126B18F-EEFD-F16D-72BB-D38A2A13C4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001DAC0-E6F7-5636-071E-C018C7370191}"/>
              </a:ext>
            </a:extLst>
          </p:cNvPr>
          <p:cNvSpPr>
            <a:spLocks noGrp="1"/>
          </p:cNvSpPr>
          <p:nvPr>
            <p:ph type="dt" sz="half" idx="10"/>
          </p:nvPr>
        </p:nvSpPr>
        <p:spPr/>
        <p:txBody>
          <a:bodyPr/>
          <a:lstStyle/>
          <a:p>
            <a:fld id="{F73E39AD-8F8F-4E03-8A27-F93050ABA848}" type="datetimeFigureOut">
              <a:rPr lang="en-US" smtClean="0"/>
              <a:t>8/14/2025</a:t>
            </a:fld>
            <a:endParaRPr lang="en-US"/>
          </a:p>
        </p:txBody>
      </p:sp>
      <p:sp>
        <p:nvSpPr>
          <p:cNvPr id="6" name="Footer Placeholder 5">
            <a:extLst>
              <a:ext uri="{FF2B5EF4-FFF2-40B4-BE49-F238E27FC236}">
                <a16:creationId xmlns:a16="http://schemas.microsoft.com/office/drawing/2014/main" id="{419BAAE4-6568-5B6E-BFA8-8ECA93EBC4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45D86E1-C896-C4F5-B752-BCAF47F9022C}"/>
              </a:ext>
            </a:extLst>
          </p:cNvPr>
          <p:cNvSpPr>
            <a:spLocks noGrp="1"/>
          </p:cNvSpPr>
          <p:nvPr>
            <p:ph type="sldNum" sz="quarter" idx="12"/>
          </p:nvPr>
        </p:nvSpPr>
        <p:spPr/>
        <p:txBody>
          <a:bodyPr/>
          <a:lstStyle/>
          <a:p>
            <a:fld id="{397188FF-060E-484C-81B9-F8D98ADB393B}" type="slidenum">
              <a:rPr lang="en-US" smtClean="0"/>
              <a:t>‹#›</a:t>
            </a:fld>
            <a:endParaRPr lang="en-US"/>
          </a:p>
        </p:txBody>
      </p:sp>
    </p:spTree>
    <p:extLst>
      <p:ext uri="{BB962C8B-B14F-4D97-AF65-F5344CB8AC3E}">
        <p14:creationId xmlns:p14="http://schemas.microsoft.com/office/powerpoint/2010/main" val="33080702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1DCC7-944C-5E8B-2273-9FFB74BEE77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1D11279-8D82-913B-74E9-C9F1457667F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18CBA5-AA15-60A5-5581-7C7E41F1C37D}"/>
              </a:ext>
            </a:extLst>
          </p:cNvPr>
          <p:cNvSpPr>
            <a:spLocks noGrp="1"/>
          </p:cNvSpPr>
          <p:nvPr>
            <p:ph type="dt" sz="half" idx="10"/>
          </p:nvPr>
        </p:nvSpPr>
        <p:spPr/>
        <p:txBody>
          <a:bodyPr/>
          <a:lstStyle/>
          <a:p>
            <a:fld id="{F73E39AD-8F8F-4E03-8A27-F93050ABA848}" type="datetimeFigureOut">
              <a:rPr lang="en-US" smtClean="0"/>
              <a:t>8/14/2025</a:t>
            </a:fld>
            <a:endParaRPr lang="en-US"/>
          </a:p>
        </p:txBody>
      </p:sp>
      <p:sp>
        <p:nvSpPr>
          <p:cNvPr id="5" name="Footer Placeholder 4">
            <a:extLst>
              <a:ext uri="{FF2B5EF4-FFF2-40B4-BE49-F238E27FC236}">
                <a16:creationId xmlns:a16="http://schemas.microsoft.com/office/drawing/2014/main" id="{56B8DB51-15E9-6F5E-D485-EADD2F72FA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28CE76-556A-F4EA-526F-9C4469947853}"/>
              </a:ext>
            </a:extLst>
          </p:cNvPr>
          <p:cNvSpPr>
            <a:spLocks noGrp="1"/>
          </p:cNvSpPr>
          <p:nvPr>
            <p:ph type="sldNum" sz="quarter" idx="12"/>
          </p:nvPr>
        </p:nvSpPr>
        <p:spPr/>
        <p:txBody>
          <a:bodyPr/>
          <a:lstStyle/>
          <a:p>
            <a:fld id="{397188FF-060E-484C-81B9-F8D98ADB393B}" type="slidenum">
              <a:rPr lang="en-US" smtClean="0"/>
              <a:t>‹#›</a:t>
            </a:fld>
            <a:endParaRPr lang="en-US"/>
          </a:p>
        </p:txBody>
      </p:sp>
    </p:spTree>
    <p:extLst>
      <p:ext uri="{BB962C8B-B14F-4D97-AF65-F5344CB8AC3E}">
        <p14:creationId xmlns:p14="http://schemas.microsoft.com/office/powerpoint/2010/main" val="24714839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FF5F348-EE35-3C33-F9CC-F6F74EFAFD3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7D897D6-AF43-CE39-CB3F-D33A8937796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E15E4B-E478-FC00-ADF5-938AEB4A7984}"/>
              </a:ext>
            </a:extLst>
          </p:cNvPr>
          <p:cNvSpPr>
            <a:spLocks noGrp="1"/>
          </p:cNvSpPr>
          <p:nvPr>
            <p:ph type="dt" sz="half" idx="10"/>
          </p:nvPr>
        </p:nvSpPr>
        <p:spPr/>
        <p:txBody>
          <a:bodyPr/>
          <a:lstStyle/>
          <a:p>
            <a:fld id="{F73E39AD-8F8F-4E03-8A27-F93050ABA848}" type="datetimeFigureOut">
              <a:rPr lang="en-US" smtClean="0"/>
              <a:t>8/14/2025</a:t>
            </a:fld>
            <a:endParaRPr lang="en-US"/>
          </a:p>
        </p:txBody>
      </p:sp>
      <p:sp>
        <p:nvSpPr>
          <p:cNvPr id="5" name="Footer Placeholder 4">
            <a:extLst>
              <a:ext uri="{FF2B5EF4-FFF2-40B4-BE49-F238E27FC236}">
                <a16:creationId xmlns:a16="http://schemas.microsoft.com/office/drawing/2014/main" id="{E136B46D-5CEC-7378-D509-405644C7FE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10A7F5-A757-4B6B-4BC2-211756D444ED}"/>
              </a:ext>
            </a:extLst>
          </p:cNvPr>
          <p:cNvSpPr>
            <a:spLocks noGrp="1"/>
          </p:cNvSpPr>
          <p:nvPr>
            <p:ph type="sldNum" sz="quarter" idx="12"/>
          </p:nvPr>
        </p:nvSpPr>
        <p:spPr/>
        <p:txBody>
          <a:bodyPr/>
          <a:lstStyle/>
          <a:p>
            <a:fld id="{397188FF-060E-484C-81B9-F8D98ADB393B}" type="slidenum">
              <a:rPr lang="en-US" smtClean="0"/>
              <a:t>‹#›</a:t>
            </a:fld>
            <a:endParaRPr lang="en-US"/>
          </a:p>
        </p:txBody>
      </p:sp>
    </p:spTree>
    <p:extLst>
      <p:ext uri="{BB962C8B-B14F-4D97-AF65-F5344CB8AC3E}">
        <p14:creationId xmlns:p14="http://schemas.microsoft.com/office/powerpoint/2010/main" val="14500360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22559-839C-095E-E627-4DE5FDDC436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98694BC-D5ED-9D39-71F1-D5C07501F11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5CEDE25-DBF5-8B09-37AE-53932C8A4659}"/>
              </a:ext>
            </a:extLst>
          </p:cNvPr>
          <p:cNvSpPr>
            <a:spLocks noGrp="1"/>
          </p:cNvSpPr>
          <p:nvPr>
            <p:ph type="dt" sz="half" idx="10"/>
          </p:nvPr>
        </p:nvSpPr>
        <p:spPr/>
        <p:txBody>
          <a:bodyPr/>
          <a:lstStyle/>
          <a:p>
            <a:fld id="{457C0D8F-9BBD-445A-8FA8-1F040DAF1269}" type="datetimeFigureOut">
              <a:rPr lang="en-US" smtClean="0"/>
              <a:t>8/14/2025</a:t>
            </a:fld>
            <a:endParaRPr lang="en-US" dirty="0"/>
          </a:p>
        </p:txBody>
      </p:sp>
      <p:sp>
        <p:nvSpPr>
          <p:cNvPr id="5" name="Footer Placeholder 4">
            <a:extLst>
              <a:ext uri="{FF2B5EF4-FFF2-40B4-BE49-F238E27FC236}">
                <a16:creationId xmlns:a16="http://schemas.microsoft.com/office/drawing/2014/main" id="{F840951F-FD5B-8E13-B5AB-501151D9F44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3258AE0-DA73-4DC6-C549-222B0020C051}"/>
              </a:ext>
            </a:extLst>
          </p:cNvPr>
          <p:cNvSpPr>
            <a:spLocks noGrp="1"/>
          </p:cNvSpPr>
          <p:nvPr>
            <p:ph type="sldNum" sz="quarter" idx="12"/>
          </p:nvPr>
        </p:nvSpPr>
        <p:spPr/>
        <p:txBody>
          <a:bodyPr/>
          <a:lstStyle/>
          <a:p>
            <a:fld id="{FB18FE2A-71B0-4DC5-BBF3-8C207F466090}" type="slidenum">
              <a:rPr lang="en-US" smtClean="0"/>
              <a:t>‹#›</a:t>
            </a:fld>
            <a:endParaRPr lang="en-US" dirty="0"/>
          </a:p>
        </p:txBody>
      </p:sp>
    </p:spTree>
    <p:extLst>
      <p:ext uri="{BB962C8B-B14F-4D97-AF65-F5344CB8AC3E}">
        <p14:creationId xmlns:p14="http://schemas.microsoft.com/office/powerpoint/2010/main" val="20495557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627A4-36C8-C1B6-FA4E-318F8FEA9E1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4E80063-8A3E-24B8-5559-0D8202A9F7D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89AA08A-4513-B79B-E353-B90DB387E48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B483AD4-021D-B1F8-70A6-556484E1466D}"/>
              </a:ext>
            </a:extLst>
          </p:cNvPr>
          <p:cNvSpPr>
            <a:spLocks noGrp="1"/>
          </p:cNvSpPr>
          <p:nvPr>
            <p:ph type="dt" sz="half" idx="10"/>
          </p:nvPr>
        </p:nvSpPr>
        <p:spPr/>
        <p:txBody>
          <a:bodyPr/>
          <a:lstStyle/>
          <a:p>
            <a:fld id="{457C0D8F-9BBD-445A-8FA8-1F040DAF1269}" type="datetimeFigureOut">
              <a:rPr lang="en-US" smtClean="0"/>
              <a:t>8/14/2025</a:t>
            </a:fld>
            <a:endParaRPr lang="en-US" dirty="0"/>
          </a:p>
        </p:txBody>
      </p:sp>
      <p:sp>
        <p:nvSpPr>
          <p:cNvPr id="6" name="Footer Placeholder 5">
            <a:extLst>
              <a:ext uri="{FF2B5EF4-FFF2-40B4-BE49-F238E27FC236}">
                <a16:creationId xmlns:a16="http://schemas.microsoft.com/office/drawing/2014/main" id="{F0E34EC8-C6D4-3B24-D6EA-5915BA9C378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E852395-0F91-08F2-1B8D-DEED353FA3BF}"/>
              </a:ext>
            </a:extLst>
          </p:cNvPr>
          <p:cNvSpPr>
            <a:spLocks noGrp="1"/>
          </p:cNvSpPr>
          <p:nvPr>
            <p:ph type="sldNum" sz="quarter" idx="12"/>
          </p:nvPr>
        </p:nvSpPr>
        <p:spPr/>
        <p:txBody>
          <a:bodyPr/>
          <a:lstStyle/>
          <a:p>
            <a:fld id="{FB18FE2A-71B0-4DC5-BBF3-8C207F466090}" type="slidenum">
              <a:rPr lang="en-US" smtClean="0"/>
              <a:t>‹#›</a:t>
            </a:fld>
            <a:endParaRPr lang="en-US" dirty="0"/>
          </a:p>
        </p:txBody>
      </p:sp>
    </p:spTree>
    <p:extLst>
      <p:ext uri="{BB962C8B-B14F-4D97-AF65-F5344CB8AC3E}">
        <p14:creationId xmlns:p14="http://schemas.microsoft.com/office/powerpoint/2010/main" val="8213991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AF5C07-0902-CC97-942D-425DDCB302C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FF727BC-2E31-EB28-3FBF-58A4E51933E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E5D35ED-DB75-B969-C822-96CA9257A53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C936211-D1D7-F249-7AC6-ACEC8114E8E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ECD0C64-5643-3C62-6ABD-F3E74294452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B70A8CF-E328-1A8E-3793-93B5097AA297}"/>
              </a:ext>
            </a:extLst>
          </p:cNvPr>
          <p:cNvSpPr>
            <a:spLocks noGrp="1"/>
          </p:cNvSpPr>
          <p:nvPr>
            <p:ph type="dt" sz="half" idx="10"/>
          </p:nvPr>
        </p:nvSpPr>
        <p:spPr/>
        <p:txBody>
          <a:bodyPr/>
          <a:lstStyle/>
          <a:p>
            <a:fld id="{457C0D8F-9BBD-445A-8FA8-1F040DAF1269}" type="datetimeFigureOut">
              <a:rPr lang="en-US" smtClean="0"/>
              <a:t>8/14/2025</a:t>
            </a:fld>
            <a:endParaRPr lang="en-US" dirty="0"/>
          </a:p>
        </p:txBody>
      </p:sp>
      <p:sp>
        <p:nvSpPr>
          <p:cNvPr id="8" name="Footer Placeholder 7">
            <a:extLst>
              <a:ext uri="{FF2B5EF4-FFF2-40B4-BE49-F238E27FC236}">
                <a16:creationId xmlns:a16="http://schemas.microsoft.com/office/drawing/2014/main" id="{7D3E00BA-5B0E-5606-CCA3-201E96C9CC96}"/>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086BD762-2029-C423-9735-461B5A441B23}"/>
              </a:ext>
            </a:extLst>
          </p:cNvPr>
          <p:cNvSpPr>
            <a:spLocks noGrp="1"/>
          </p:cNvSpPr>
          <p:nvPr>
            <p:ph type="sldNum" sz="quarter" idx="12"/>
          </p:nvPr>
        </p:nvSpPr>
        <p:spPr/>
        <p:txBody>
          <a:bodyPr/>
          <a:lstStyle/>
          <a:p>
            <a:fld id="{FB18FE2A-71B0-4DC5-BBF3-8C207F466090}" type="slidenum">
              <a:rPr lang="en-US" smtClean="0"/>
              <a:t>‹#›</a:t>
            </a:fld>
            <a:endParaRPr lang="en-US" dirty="0"/>
          </a:p>
        </p:txBody>
      </p:sp>
    </p:spTree>
    <p:extLst>
      <p:ext uri="{BB962C8B-B14F-4D97-AF65-F5344CB8AC3E}">
        <p14:creationId xmlns:p14="http://schemas.microsoft.com/office/powerpoint/2010/main" val="15271028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B6E10-350F-8174-F343-238960EE74C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6705741-5135-CB70-BBD8-E5511A440D24}"/>
              </a:ext>
            </a:extLst>
          </p:cNvPr>
          <p:cNvSpPr>
            <a:spLocks noGrp="1"/>
          </p:cNvSpPr>
          <p:nvPr>
            <p:ph type="dt" sz="half" idx="10"/>
          </p:nvPr>
        </p:nvSpPr>
        <p:spPr/>
        <p:txBody>
          <a:bodyPr/>
          <a:lstStyle/>
          <a:p>
            <a:fld id="{457C0D8F-9BBD-445A-8FA8-1F040DAF1269}" type="datetimeFigureOut">
              <a:rPr lang="en-US" smtClean="0"/>
              <a:t>8/14/2025</a:t>
            </a:fld>
            <a:endParaRPr lang="en-US" dirty="0"/>
          </a:p>
        </p:txBody>
      </p:sp>
      <p:sp>
        <p:nvSpPr>
          <p:cNvPr id="4" name="Footer Placeholder 3">
            <a:extLst>
              <a:ext uri="{FF2B5EF4-FFF2-40B4-BE49-F238E27FC236}">
                <a16:creationId xmlns:a16="http://schemas.microsoft.com/office/drawing/2014/main" id="{03A05C7F-57F0-78C2-88F1-1537C237320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E4FB70C-2BC1-FB98-0E27-B378FC343118}"/>
              </a:ext>
            </a:extLst>
          </p:cNvPr>
          <p:cNvSpPr>
            <a:spLocks noGrp="1"/>
          </p:cNvSpPr>
          <p:nvPr>
            <p:ph type="sldNum" sz="quarter" idx="12"/>
          </p:nvPr>
        </p:nvSpPr>
        <p:spPr/>
        <p:txBody>
          <a:bodyPr/>
          <a:lstStyle/>
          <a:p>
            <a:fld id="{FB18FE2A-71B0-4DC5-BBF3-8C207F466090}" type="slidenum">
              <a:rPr lang="en-US" smtClean="0"/>
              <a:t>‹#›</a:t>
            </a:fld>
            <a:endParaRPr lang="en-US" dirty="0"/>
          </a:p>
        </p:txBody>
      </p:sp>
    </p:spTree>
    <p:extLst>
      <p:ext uri="{BB962C8B-B14F-4D97-AF65-F5344CB8AC3E}">
        <p14:creationId xmlns:p14="http://schemas.microsoft.com/office/powerpoint/2010/main" val="19417632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F8CFA73-C099-6304-39EE-738C79C97F23}"/>
              </a:ext>
            </a:extLst>
          </p:cNvPr>
          <p:cNvSpPr>
            <a:spLocks noGrp="1"/>
          </p:cNvSpPr>
          <p:nvPr>
            <p:ph type="dt" sz="half" idx="10"/>
          </p:nvPr>
        </p:nvSpPr>
        <p:spPr/>
        <p:txBody>
          <a:bodyPr/>
          <a:lstStyle/>
          <a:p>
            <a:fld id="{457C0D8F-9BBD-445A-8FA8-1F040DAF1269}" type="datetimeFigureOut">
              <a:rPr lang="en-US" smtClean="0"/>
              <a:t>8/14/2025</a:t>
            </a:fld>
            <a:endParaRPr lang="en-US" dirty="0"/>
          </a:p>
        </p:txBody>
      </p:sp>
      <p:sp>
        <p:nvSpPr>
          <p:cNvPr id="3" name="Footer Placeholder 2">
            <a:extLst>
              <a:ext uri="{FF2B5EF4-FFF2-40B4-BE49-F238E27FC236}">
                <a16:creationId xmlns:a16="http://schemas.microsoft.com/office/drawing/2014/main" id="{677666A2-FE5B-16A1-0CB2-92F75A8FFECE}"/>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4B2A3F48-72E5-066D-2188-94492A5D6CC2}"/>
              </a:ext>
            </a:extLst>
          </p:cNvPr>
          <p:cNvSpPr>
            <a:spLocks noGrp="1"/>
          </p:cNvSpPr>
          <p:nvPr>
            <p:ph type="sldNum" sz="quarter" idx="12"/>
          </p:nvPr>
        </p:nvSpPr>
        <p:spPr/>
        <p:txBody>
          <a:bodyPr/>
          <a:lstStyle/>
          <a:p>
            <a:fld id="{FB18FE2A-71B0-4DC5-BBF3-8C207F466090}" type="slidenum">
              <a:rPr lang="en-US" smtClean="0"/>
              <a:t>‹#›</a:t>
            </a:fld>
            <a:endParaRPr lang="en-US" dirty="0"/>
          </a:p>
        </p:txBody>
      </p:sp>
    </p:spTree>
    <p:extLst>
      <p:ext uri="{BB962C8B-B14F-4D97-AF65-F5344CB8AC3E}">
        <p14:creationId xmlns:p14="http://schemas.microsoft.com/office/powerpoint/2010/main" val="16705890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90FBF-9259-1A43-2A2F-E0890FCE550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FA7637D-A27C-0DCF-97F2-E92ED118710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19447A6-2268-F2A4-A1E9-5F9261EB1F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7278787-51EA-E7C9-E60A-8A1F1342E887}"/>
              </a:ext>
            </a:extLst>
          </p:cNvPr>
          <p:cNvSpPr>
            <a:spLocks noGrp="1"/>
          </p:cNvSpPr>
          <p:nvPr>
            <p:ph type="dt" sz="half" idx="10"/>
          </p:nvPr>
        </p:nvSpPr>
        <p:spPr/>
        <p:txBody>
          <a:bodyPr/>
          <a:lstStyle/>
          <a:p>
            <a:fld id="{457C0D8F-9BBD-445A-8FA8-1F040DAF1269}" type="datetimeFigureOut">
              <a:rPr lang="en-US" smtClean="0"/>
              <a:t>8/14/2025</a:t>
            </a:fld>
            <a:endParaRPr lang="en-US" dirty="0"/>
          </a:p>
        </p:txBody>
      </p:sp>
      <p:sp>
        <p:nvSpPr>
          <p:cNvPr id="6" name="Footer Placeholder 5">
            <a:extLst>
              <a:ext uri="{FF2B5EF4-FFF2-40B4-BE49-F238E27FC236}">
                <a16:creationId xmlns:a16="http://schemas.microsoft.com/office/drawing/2014/main" id="{4C0A91D8-8227-1166-6BF0-CC979EE2156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2C119C0-D938-B906-1911-C21D5F464ACA}"/>
              </a:ext>
            </a:extLst>
          </p:cNvPr>
          <p:cNvSpPr>
            <a:spLocks noGrp="1"/>
          </p:cNvSpPr>
          <p:nvPr>
            <p:ph type="sldNum" sz="quarter" idx="12"/>
          </p:nvPr>
        </p:nvSpPr>
        <p:spPr/>
        <p:txBody>
          <a:bodyPr/>
          <a:lstStyle/>
          <a:p>
            <a:fld id="{FB18FE2A-71B0-4DC5-BBF3-8C207F466090}" type="slidenum">
              <a:rPr lang="en-US" smtClean="0"/>
              <a:t>‹#›</a:t>
            </a:fld>
            <a:endParaRPr lang="en-US" dirty="0"/>
          </a:p>
        </p:txBody>
      </p:sp>
    </p:spTree>
    <p:extLst>
      <p:ext uri="{BB962C8B-B14F-4D97-AF65-F5344CB8AC3E}">
        <p14:creationId xmlns:p14="http://schemas.microsoft.com/office/powerpoint/2010/main" val="36761508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60794-027E-ACB7-56EF-0138D23B405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CA5C636-C7B5-A3EA-3F6F-92BAA6F6BB2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F2DB908F-3E73-D17A-A51D-2676E70C28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395B85-B536-B6C6-E868-34449A34584A}"/>
              </a:ext>
            </a:extLst>
          </p:cNvPr>
          <p:cNvSpPr>
            <a:spLocks noGrp="1"/>
          </p:cNvSpPr>
          <p:nvPr>
            <p:ph type="dt" sz="half" idx="10"/>
          </p:nvPr>
        </p:nvSpPr>
        <p:spPr/>
        <p:txBody>
          <a:bodyPr/>
          <a:lstStyle/>
          <a:p>
            <a:fld id="{457C0D8F-9BBD-445A-8FA8-1F040DAF1269}" type="datetimeFigureOut">
              <a:rPr lang="en-US" smtClean="0"/>
              <a:t>8/14/2025</a:t>
            </a:fld>
            <a:endParaRPr lang="en-US" dirty="0"/>
          </a:p>
        </p:txBody>
      </p:sp>
      <p:sp>
        <p:nvSpPr>
          <p:cNvPr id="6" name="Footer Placeholder 5">
            <a:extLst>
              <a:ext uri="{FF2B5EF4-FFF2-40B4-BE49-F238E27FC236}">
                <a16:creationId xmlns:a16="http://schemas.microsoft.com/office/drawing/2014/main" id="{7EE340FC-8120-D3E1-52DD-B7E7EC0BEA9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4802BE5-1356-1422-3EA6-DAB9EA11D6FF}"/>
              </a:ext>
            </a:extLst>
          </p:cNvPr>
          <p:cNvSpPr>
            <a:spLocks noGrp="1"/>
          </p:cNvSpPr>
          <p:nvPr>
            <p:ph type="sldNum" sz="quarter" idx="12"/>
          </p:nvPr>
        </p:nvSpPr>
        <p:spPr/>
        <p:txBody>
          <a:bodyPr/>
          <a:lstStyle/>
          <a:p>
            <a:fld id="{FB18FE2A-71B0-4DC5-BBF3-8C207F466090}" type="slidenum">
              <a:rPr lang="en-US" smtClean="0"/>
              <a:t>‹#›</a:t>
            </a:fld>
            <a:endParaRPr lang="en-US" dirty="0"/>
          </a:p>
        </p:txBody>
      </p:sp>
    </p:spTree>
    <p:extLst>
      <p:ext uri="{BB962C8B-B14F-4D97-AF65-F5344CB8AC3E}">
        <p14:creationId xmlns:p14="http://schemas.microsoft.com/office/powerpoint/2010/main" val="11398648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B1FA6A8-E2C0-45D3-919C-43DF63F6B00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4F63333-11BA-180A-65A7-C0B35AD98E0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7D673E-CA1A-DEF8-7028-DAA41F0CEF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7C0D8F-9BBD-445A-8FA8-1F040DAF1269}" type="datetimeFigureOut">
              <a:rPr lang="en-US" smtClean="0"/>
              <a:t>8/14/2025</a:t>
            </a:fld>
            <a:endParaRPr lang="en-US" dirty="0"/>
          </a:p>
        </p:txBody>
      </p:sp>
      <p:sp>
        <p:nvSpPr>
          <p:cNvPr id="5" name="Footer Placeholder 4">
            <a:extLst>
              <a:ext uri="{FF2B5EF4-FFF2-40B4-BE49-F238E27FC236}">
                <a16:creationId xmlns:a16="http://schemas.microsoft.com/office/drawing/2014/main" id="{F98ADDCD-E3F0-A07B-74DF-D8DA9F0E6F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6D34E39-7865-6083-8420-15E7E29DB3D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18FE2A-71B0-4DC5-BBF3-8C207F466090}" type="slidenum">
              <a:rPr lang="en-US" smtClean="0"/>
              <a:t>‹#›</a:t>
            </a:fld>
            <a:endParaRPr lang="en-US" dirty="0"/>
          </a:p>
        </p:txBody>
      </p:sp>
    </p:spTree>
    <p:extLst>
      <p:ext uri="{BB962C8B-B14F-4D97-AF65-F5344CB8AC3E}">
        <p14:creationId xmlns:p14="http://schemas.microsoft.com/office/powerpoint/2010/main" val="13088124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99DB353-192A-7D1D-1A80-EEED4789379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B46C12B-FE32-4295-06FE-EEA3A684FBE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70F05B-C1FA-07C2-1F88-3F9F87E873C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73E39AD-8F8F-4E03-8A27-F93050ABA848}" type="datetimeFigureOut">
              <a:rPr lang="en-US" smtClean="0"/>
              <a:t>8/14/2025</a:t>
            </a:fld>
            <a:endParaRPr lang="en-US"/>
          </a:p>
        </p:txBody>
      </p:sp>
      <p:sp>
        <p:nvSpPr>
          <p:cNvPr id="5" name="Footer Placeholder 4">
            <a:extLst>
              <a:ext uri="{FF2B5EF4-FFF2-40B4-BE49-F238E27FC236}">
                <a16:creationId xmlns:a16="http://schemas.microsoft.com/office/drawing/2014/main" id="{EFCAA192-3757-A103-3C52-3FA26FF8191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2A66623F-D152-CEB0-4E5B-F15567A273F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97188FF-060E-484C-81B9-F8D98ADB393B}" type="slidenum">
              <a:rPr lang="en-US" smtClean="0"/>
              <a:t>‹#›</a:t>
            </a:fld>
            <a:endParaRPr lang="en-US"/>
          </a:p>
        </p:txBody>
      </p:sp>
    </p:spTree>
    <p:extLst>
      <p:ext uri="{BB962C8B-B14F-4D97-AF65-F5344CB8AC3E}">
        <p14:creationId xmlns:p14="http://schemas.microsoft.com/office/powerpoint/2010/main" val="14413286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EB4A8A-A2E8-4509-EC0A-CFEF1588B0D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2768104-C298-55CE-89F8-75A1353924DD}"/>
              </a:ext>
            </a:extLst>
          </p:cNvPr>
          <p:cNvSpPr>
            <a:spLocks noGrp="1"/>
          </p:cNvSpPr>
          <p:nvPr>
            <p:ph type="ctrTitle"/>
          </p:nvPr>
        </p:nvSpPr>
        <p:spPr>
          <a:xfrm>
            <a:off x="5659395" y="0"/>
            <a:ext cx="6532604" cy="4852042"/>
          </a:xfrm>
          <a:solidFill>
            <a:schemeClr val="accent6">
              <a:lumMod val="75000"/>
            </a:schemeClr>
          </a:solidFill>
        </p:spPr>
        <p:txBody>
          <a:bodyPr anchor="ctr">
            <a:normAutofit/>
          </a:bodyPr>
          <a:lstStyle/>
          <a:p>
            <a:r>
              <a:rPr lang="en-US" sz="4800" b="1" dirty="0">
                <a:solidFill>
                  <a:schemeClr val="bg1"/>
                </a:solidFill>
                <a:latin typeface="Century Gothic" panose="020B0502020202020204" pitchFamily="34" charset="0"/>
              </a:rPr>
              <a:t>HYGIENE PRODUCTS</a:t>
            </a:r>
            <a:br>
              <a:rPr lang="en-US" sz="4800" b="1" dirty="0">
                <a:solidFill>
                  <a:schemeClr val="bg1"/>
                </a:solidFill>
                <a:latin typeface="Century Gothic" panose="020B0502020202020204" pitchFamily="34" charset="0"/>
              </a:rPr>
            </a:br>
            <a:r>
              <a:rPr lang="en-US" sz="4800" dirty="0">
                <a:solidFill>
                  <a:schemeClr val="bg1"/>
                </a:solidFill>
                <a:latin typeface="Century Gothic" panose="020B0502020202020204" pitchFamily="34" charset="0"/>
              </a:rPr>
              <a:t>Sunday, August 17</a:t>
            </a:r>
          </a:p>
        </p:txBody>
      </p:sp>
      <p:sp>
        <p:nvSpPr>
          <p:cNvPr id="3" name="Subtitle 2">
            <a:extLst>
              <a:ext uri="{FF2B5EF4-FFF2-40B4-BE49-F238E27FC236}">
                <a16:creationId xmlns:a16="http://schemas.microsoft.com/office/drawing/2014/main" id="{42D54B12-FF4D-609A-FFE1-1C5338801BB7}"/>
              </a:ext>
            </a:extLst>
          </p:cNvPr>
          <p:cNvSpPr>
            <a:spLocks noGrp="1"/>
          </p:cNvSpPr>
          <p:nvPr>
            <p:ph type="subTitle" idx="1"/>
          </p:nvPr>
        </p:nvSpPr>
        <p:spPr>
          <a:xfrm>
            <a:off x="5659395" y="4852042"/>
            <a:ext cx="6532605" cy="2005958"/>
          </a:xfrm>
          <a:solidFill>
            <a:schemeClr val="accent6">
              <a:lumMod val="60000"/>
              <a:lumOff val="40000"/>
            </a:schemeClr>
          </a:solidFill>
        </p:spPr>
        <p:txBody>
          <a:bodyPr anchor="ctr"/>
          <a:lstStyle/>
          <a:p>
            <a:r>
              <a:rPr lang="en-US" sz="2800" b="1" dirty="0">
                <a:solidFill>
                  <a:schemeClr val="accent6">
                    <a:lumMod val="50000"/>
                  </a:schemeClr>
                </a:solidFill>
                <a:latin typeface="Century Gothic" panose="020B0502020202020204" pitchFamily="34" charset="0"/>
              </a:rPr>
              <a:t>Cal Heights United Methodist Church</a:t>
            </a:r>
          </a:p>
          <a:p>
            <a:r>
              <a:rPr lang="en-US" dirty="0">
                <a:solidFill>
                  <a:schemeClr val="accent6">
                    <a:lumMod val="50000"/>
                  </a:schemeClr>
                </a:solidFill>
                <a:latin typeface="Century Gothic" panose="020B0502020202020204" pitchFamily="34" charset="0"/>
              </a:rPr>
              <a:t>3759 Orange Avenue | Long Beach, CA</a:t>
            </a:r>
          </a:p>
          <a:p>
            <a:r>
              <a:rPr lang="en-US" dirty="0">
                <a:solidFill>
                  <a:schemeClr val="accent6">
                    <a:lumMod val="50000"/>
                  </a:schemeClr>
                </a:solidFill>
                <a:latin typeface="Century Gothic" panose="020B0502020202020204" pitchFamily="34" charset="0"/>
              </a:rPr>
              <a:t>562.595.1996 | office@calheightsumc.org</a:t>
            </a:r>
          </a:p>
        </p:txBody>
      </p:sp>
      <p:pic>
        <p:nvPicPr>
          <p:cNvPr id="5" name="Picture 4" descr="A group of white and blue objects&#10;&#10;AI-generated content may be incorrect.">
            <a:extLst>
              <a:ext uri="{FF2B5EF4-FFF2-40B4-BE49-F238E27FC236}">
                <a16:creationId xmlns:a16="http://schemas.microsoft.com/office/drawing/2014/main" id="{25AD9823-8958-3D97-2D7A-C01C8B5B2B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0817" y="959126"/>
            <a:ext cx="4939748" cy="4939748"/>
          </a:xfrm>
          <a:prstGeom prst="rect">
            <a:avLst/>
          </a:prstGeom>
        </p:spPr>
      </p:pic>
    </p:spTree>
    <p:extLst>
      <p:ext uri="{BB962C8B-B14F-4D97-AF65-F5344CB8AC3E}">
        <p14:creationId xmlns:p14="http://schemas.microsoft.com/office/powerpoint/2010/main" val="38120061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4">
            <a:extLst>
              <a:ext uri="{FF2B5EF4-FFF2-40B4-BE49-F238E27FC236}">
                <a16:creationId xmlns:a16="http://schemas.microsoft.com/office/drawing/2014/main" id="{0CC47798-3525-FA65-8F51-D68BD7389094}"/>
              </a:ext>
            </a:extLst>
          </p:cNvPr>
          <p:cNvSpPr txBox="1">
            <a:spLocks noChangeArrowheads="1"/>
          </p:cNvSpPr>
          <p:nvPr/>
        </p:nvSpPr>
        <p:spPr bwMode="auto">
          <a:xfrm>
            <a:off x="1524000" y="1858964"/>
            <a:ext cx="9144000" cy="3140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5000" b="1">
                <a:solidFill>
                  <a:schemeClr val="tx1"/>
                </a:solidFill>
                <a:latin typeface="Arial" panose="020B0604020202020204" pitchFamily="34" charset="0"/>
              </a:defRPr>
            </a:lvl1pPr>
            <a:lvl2pPr marL="742950" indent="-285750" eaLnBrk="0" hangingPunct="0">
              <a:defRPr sz="5000" b="1">
                <a:solidFill>
                  <a:schemeClr val="tx1"/>
                </a:solidFill>
                <a:latin typeface="Arial" panose="020B0604020202020204" pitchFamily="34" charset="0"/>
              </a:defRPr>
            </a:lvl2pPr>
            <a:lvl3pPr marL="1143000" indent="-228600" eaLnBrk="0" hangingPunct="0">
              <a:defRPr sz="5000" b="1">
                <a:solidFill>
                  <a:schemeClr val="tx1"/>
                </a:solidFill>
                <a:latin typeface="Arial" panose="020B0604020202020204" pitchFamily="34" charset="0"/>
              </a:defRPr>
            </a:lvl3pPr>
            <a:lvl4pPr marL="1600200" indent="-228600" eaLnBrk="0" hangingPunct="0">
              <a:defRPr sz="5000" b="1">
                <a:solidFill>
                  <a:schemeClr val="tx1"/>
                </a:solidFill>
                <a:latin typeface="Arial" panose="020B0604020202020204" pitchFamily="34" charset="0"/>
              </a:defRPr>
            </a:lvl4pPr>
            <a:lvl5pPr marL="2057400" indent="-228600" eaLnBrk="0" hangingPunct="0">
              <a:defRPr sz="50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50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50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50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5000" b="1">
                <a:solidFill>
                  <a:schemeClr val="tx1"/>
                </a:solidFill>
                <a:latin typeface="Arial" panose="020B0604020202020204" pitchFamily="34" charset="0"/>
              </a:defRPr>
            </a:lvl9pPr>
          </a:lstStyle>
          <a:p>
            <a:pPr algn="ctr" eaLnBrk="1" hangingPunct="1">
              <a:spcBef>
                <a:spcPct val="50000"/>
              </a:spcBef>
            </a:pPr>
            <a:r>
              <a:rPr lang="en-US" altLang="en-US" sz="4800" b="0" dirty="0">
                <a:latin typeface="Century Gothic" panose="020B0502020202020204" pitchFamily="34" charset="0"/>
              </a:rPr>
              <a:t>2. “Fear not, I am with thee,</a:t>
            </a:r>
            <a:br>
              <a:rPr lang="en-US" altLang="en-US" sz="4800" b="0" dirty="0">
                <a:latin typeface="Century Gothic" panose="020B0502020202020204" pitchFamily="34" charset="0"/>
              </a:rPr>
            </a:br>
            <a:r>
              <a:rPr lang="en-US" altLang="en-US" sz="4800" b="0" dirty="0">
                <a:latin typeface="Century Gothic" panose="020B0502020202020204" pitchFamily="34" charset="0"/>
              </a:rPr>
              <a:t>O be not dismayed,</a:t>
            </a:r>
            <a:br>
              <a:rPr lang="en-US" altLang="en-US" sz="4800" b="0" dirty="0">
                <a:latin typeface="Century Gothic" panose="020B0502020202020204" pitchFamily="34" charset="0"/>
              </a:rPr>
            </a:br>
            <a:r>
              <a:rPr lang="en-US" altLang="en-US" sz="4800" b="0" dirty="0">
                <a:latin typeface="Century Gothic" panose="020B0502020202020204" pitchFamily="34" charset="0"/>
              </a:rPr>
              <a:t>for I am thy God</a:t>
            </a:r>
            <a:br>
              <a:rPr lang="en-US" altLang="en-US" sz="4800" b="0" dirty="0">
                <a:latin typeface="Century Gothic" panose="020B0502020202020204" pitchFamily="34" charset="0"/>
              </a:rPr>
            </a:br>
            <a:r>
              <a:rPr lang="en-US" altLang="en-US" sz="4800" b="0" dirty="0">
                <a:latin typeface="Century Gothic" panose="020B0502020202020204" pitchFamily="34" charset="0"/>
              </a:rPr>
              <a:t>and will still give thee aid;</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a:extLst>
              <a:ext uri="{FF2B5EF4-FFF2-40B4-BE49-F238E27FC236}">
                <a16:creationId xmlns:a16="http://schemas.microsoft.com/office/drawing/2014/main" id="{023DCAC7-B316-5E98-7F3E-173C0CE720D9}"/>
              </a:ext>
            </a:extLst>
          </p:cNvPr>
          <p:cNvSpPr txBox="1">
            <a:spLocks noChangeArrowheads="1"/>
          </p:cNvSpPr>
          <p:nvPr/>
        </p:nvSpPr>
        <p:spPr bwMode="auto">
          <a:xfrm>
            <a:off x="1524000" y="1477964"/>
            <a:ext cx="9144000" cy="3902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5000" b="1">
                <a:solidFill>
                  <a:schemeClr val="tx1"/>
                </a:solidFill>
                <a:latin typeface="Arial" panose="020B0604020202020204" pitchFamily="34" charset="0"/>
              </a:defRPr>
            </a:lvl1pPr>
            <a:lvl2pPr marL="742950" indent="-285750" eaLnBrk="0" hangingPunct="0">
              <a:defRPr sz="5000" b="1">
                <a:solidFill>
                  <a:schemeClr val="tx1"/>
                </a:solidFill>
                <a:latin typeface="Arial" panose="020B0604020202020204" pitchFamily="34" charset="0"/>
              </a:defRPr>
            </a:lvl2pPr>
            <a:lvl3pPr marL="1143000" indent="-228600" eaLnBrk="0" hangingPunct="0">
              <a:defRPr sz="5000" b="1">
                <a:solidFill>
                  <a:schemeClr val="tx1"/>
                </a:solidFill>
                <a:latin typeface="Arial" panose="020B0604020202020204" pitchFamily="34" charset="0"/>
              </a:defRPr>
            </a:lvl3pPr>
            <a:lvl4pPr marL="1600200" indent="-228600" eaLnBrk="0" hangingPunct="0">
              <a:defRPr sz="5000" b="1">
                <a:solidFill>
                  <a:schemeClr val="tx1"/>
                </a:solidFill>
                <a:latin typeface="Arial" panose="020B0604020202020204" pitchFamily="34" charset="0"/>
              </a:defRPr>
            </a:lvl4pPr>
            <a:lvl5pPr marL="2057400" indent="-228600" eaLnBrk="0" hangingPunct="0">
              <a:defRPr sz="50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50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50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50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5000" b="1">
                <a:solidFill>
                  <a:schemeClr val="tx1"/>
                </a:solidFill>
                <a:latin typeface="Arial" panose="020B0604020202020204" pitchFamily="34" charset="0"/>
              </a:defRPr>
            </a:lvl9pPr>
          </a:lstStyle>
          <a:p>
            <a:pPr algn="ctr" eaLnBrk="1" hangingPunct="1">
              <a:spcBef>
                <a:spcPct val="50000"/>
              </a:spcBef>
            </a:pPr>
            <a:r>
              <a:rPr lang="en-US" altLang="en-US" sz="4800" b="0" dirty="0">
                <a:latin typeface="Century Gothic" panose="020B0502020202020204" pitchFamily="34" charset="0"/>
              </a:rPr>
              <a:t>I’ll strengthen</a:t>
            </a:r>
            <a:br>
              <a:rPr lang="en-US" altLang="en-US" sz="4800" b="0" dirty="0">
                <a:latin typeface="Century Gothic" panose="020B0502020202020204" pitchFamily="34" charset="0"/>
              </a:rPr>
            </a:br>
            <a:r>
              <a:rPr lang="en-US" altLang="en-US" sz="4800" b="0" dirty="0">
                <a:latin typeface="Century Gothic" panose="020B0502020202020204" pitchFamily="34" charset="0"/>
              </a:rPr>
              <a:t>and help thee,</a:t>
            </a:r>
            <a:br>
              <a:rPr lang="en-US" altLang="en-US" sz="4800" b="0" dirty="0">
                <a:latin typeface="Century Gothic" panose="020B0502020202020204" pitchFamily="34" charset="0"/>
              </a:rPr>
            </a:br>
            <a:r>
              <a:rPr lang="en-US" altLang="en-US" sz="4800" b="0" dirty="0">
                <a:latin typeface="Century Gothic" panose="020B0502020202020204" pitchFamily="34" charset="0"/>
              </a:rPr>
              <a:t>and cause thee to stand</a:t>
            </a:r>
            <a:br>
              <a:rPr lang="en-US" altLang="en-US" sz="4800" b="0" dirty="0">
                <a:latin typeface="Century Gothic" panose="020B0502020202020204" pitchFamily="34" charset="0"/>
              </a:rPr>
            </a:br>
            <a:r>
              <a:rPr lang="en-US" altLang="en-US" sz="4800" b="0" dirty="0">
                <a:latin typeface="Century Gothic" panose="020B0502020202020204" pitchFamily="34" charset="0"/>
              </a:rPr>
              <a:t>upheld by my righteous,</a:t>
            </a:r>
            <a:br>
              <a:rPr lang="en-US" altLang="en-US" sz="4800" b="0" dirty="0">
                <a:latin typeface="Century Gothic" panose="020B0502020202020204" pitchFamily="34" charset="0"/>
              </a:rPr>
            </a:br>
            <a:r>
              <a:rPr lang="en-US" altLang="en-US" sz="4800" b="0" dirty="0">
                <a:latin typeface="Century Gothic" panose="020B0502020202020204" pitchFamily="34" charset="0"/>
              </a:rPr>
              <a:t>omnipotent hand.</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a:extLst>
              <a:ext uri="{FF2B5EF4-FFF2-40B4-BE49-F238E27FC236}">
                <a16:creationId xmlns:a16="http://schemas.microsoft.com/office/drawing/2014/main" id="{830F0E54-9CEE-FF60-74CB-71C0504CF3FF}"/>
              </a:ext>
            </a:extLst>
          </p:cNvPr>
          <p:cNvSpPr txBox="1">
            <a:spLocks noChangeArrowheads="1"/>
          </p:cNvSpPr>
          <p:nvPr/>
        </p:nvSpPr>
        <p:spPr bwMode="auto">
          <a:xfrm>
            <a:off x="1524000" y="1096964"/>
            <a:ext cx="9144000" cy="4664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5000" b="1">
                <a:solidFill>
                  <a:schemeClr val="tx1"/>
                </a:solidFill>
                <a:latin typeface="Arial" panose="020B0604020202020204" pitchFamily="34" charset="0"/>
              </a:defRPr>
            </a:lvl1pPr>
            <a:lvl2pPr marL="742950" indent="-285750" eaLnBrk="0" hangingPunct="0">
              <a:defRPr sz="5000" b="1">
                <a:solidFill>
                  <a:schemeClr val="tx1"/>
                </a:solidFill>
                <a:latin typeface="Arial" panose="020B0604020202020204" pitchFamily="34" charset="0"/>
              </a:defRPr>
            </a:lvl2pPr>
            <a:lvl3pPr marL="1143000" indent="-228600" eaLnBrk="0" hangingPunct="0">
              <a:defRPr sz="5000" b="1">
                <a:solidFill>
                  <a:schemeClr val="tx1"/>
                </a:solidFill>
                <a:latin typeface="Arial" panose="020B0604020202020204" pitchFamily="34" charset="0"/>
              </a:defRPr>
            </a:lvl3pPr>
            <a:lvl4pPr marL="1600200" indent="-228600" eaLnBrk="0" hangingPunct="0">
              <a:defRPr sz="5000" b="1">
                <a:solidFill>
                  <a:schemeClr val="tx1"/>
                </a:solidFill>
                <a:latin typeface="Arial" panose="020B0604020202020204" pitchFamily="34" charset="0"/>
              </a:defRPr>
            </a:lvl4pPr>
            <a:lvl5pPr marL="2057400" indent="-228600" eaLnBrk="0" hangingPunct="0">
              <a:defRPr sz="50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50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50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50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5000" b="1">
                <a:solidFill>
                  <a:schemeClr val="tx1"/>
                </a:solidFill>
                <a:latin typeface="Arial" panose="020B0604020202020204" pitchFamily="34" charset="0"/>
              </a:defRPr>
            </a:lvl9pPr>
          </a:lstStyle>
          <a:p>
            <a:pPr algn="ctr" eaLnBrk="1" hangingPunct="1">
              <a:spcBef>
                <a:spcPct val="50000"/>
              </a:spcBef>
            </a:pPr>
            <a:r>
              <a:rPr lang="en-US" altLang="en-US" sz="4800" b="0" dirty="0">
                <a:latin typeface="Century Gothic" panose="020B0502020202020204" pitchFamily="34" charset="0"/>
              </a:rPr>
              <a:t>3. “When through</a:t>
            </a:r>
            <a:br>
              <a:rPr lang="en-US" altLang="en-US" sz="4800" b="0" dirty="0">
                <a:latin typeface="Century Gothic" panose="020B0502020202020204" pitchFamily="34" charset="0"/>
              </a:rPr>
            </a:br>
            <a:r>
              <a:rPr lang="en-US" altLang="en-US" sz="4800" b="0" dirty="0">
                <a:latin typeface="Century Gothic" panose="020B0502020202020204" pitchFamily="34" charset="0"/>
              </a:rPr>
              <a:t>the deep waters</a:t>
            </a:r>
            <a:br>
              <a:rPr lang="en-US" altLang="en-US" sz="4800" b="0" dirty="0">
                <a:latin typeface="Century Gothic" panose="020B0502020202020204" pitchFamily="34" charset="0"/>
              </a:rPr>
            </a:br>
            <a:r>
              <a:rPr lang="en-US" altLang="en-US" sz="4800" b="0" dirty="0">
                <a:latin typeface="Century Gothic" panose="020B0502020202020204" pitchFamily="34" charset="0"/>
              </a:rPr>
              <a:t>I call thee to go,</a:t>
            </a:r>
            <a:br>
              <a:rPr lang="en-US" altLang="en-US" sz="4800" b="0" dirty="0">
                <a:latin typeface="Century Gothic" panose="020B0502020202020204" pitchFamily="34" charset="0"/>
              </a:rPr>
            </a:br>
            <a:r>
              <a:rPr lang="en-US" altLang="en-US" sz="4800" b="0" dirty="0">
                <a:latin typeface="Century Gothic" panose="020B0502020202020204" pitchFamily="34" charset="0"/>
              </a:rPr>
              <a:t>the rivers of woe</a:t>
            </a:r>
            <a:br>
              <a:rPr lang="en-US" altLang="en-US" sz="4800" b="0" dirty="0">
                <a:latin typeface="Century Gothic" panose="020B0502020202020204" pitchFamily="34" charset="0"/>
              </a:rPr>
            </a:br>
            <a:r>
              <a:rPr lang="en-US" altLang="en-US" sz="4800" b="0" dirty="0">
                <a:latin typeface="Century Gothic" panose="020B0502020202020204" pitchFamily="34" charset="0"/>
              </a:rPr>
              <a:t>shall not</a:t>
            </a:r>
            <a:br>
              <a:rPr lang="en-US" altLang="en-US" sz="4800" b="0" dirty="0">
                <a:latin typeface="Century Gothic" panose="020B0502020202020204" pitchFamily="34" charset="0"/>
              </a:rPr>
            </a:br>
            <a:r>
              <a:rPr lang="en-US" altLang="en-US" sz="4800" b="0" dirty="0">
                <a:latin typeface="Century Gothic" panose="020B0502020202020204" pitchFamily="34" charset="0"/>
              </a:rPr>
              <a:t>thee overflow;</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a:extLst>
              <a:ext uri="{FF2B5EF4-FFF2-40B4-BE49-F238E27FC236}">
                <a16:creationId xmlns:a16="http://schemas.microsoft.com/office/drawing/2014/main" id="{22FC5B5B-89B7-4F34-E35B-3F98FB4F67B9}"/>
              </a:ext>
            </a:extLst>
          </p:cNvPr>
          <p:cNvSpPr txBox="1">
            <a:spLocks noChangeArrowheads="1"/>
          </p:cNvSpPr>
          <p:nvPr/>
        </p:nvSpPr>
        <p:spPr bwMode="auto">
          <a:xfrm>
            <a:off x="1524000" y="1858964"/>
            <a:ext cx="9144000" cy="314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5000" b="1">
                <a:solidFill>
                  <a:schemeClr val="tx1"/>
                </a:solidFill>
                <a:latin typeface="Arial" panose="020B0604020202020204" pitchFamily="34" charset="0"/>
              </a:defRPr>
            </a:lvl1pPr>
            <a:lvl2pPr marL="742950" indent="-285750" eaLnBrk="0" hangingPunct="0">
              <a:defRPr sz="5000" b="1">
                <a:solidFill>
                  <a:schemeClr val="tx1"/>
                </a:solidFill>
                <a:latin typeface="Arial" panose="020B0604020202020204" pitchFamily="34" charset="0"/>
              </a:defRPr>
            </a:lvl2pPr>
            <a:lvl3pPr marL="1143000" indent="-228600" eaLnBrk="0" hangingPunct="0">
              <a:defRPr sz="5000" b="1">
                <a:solidFill>
                  <a:schemeClr val="tx1"/>
                </a:solidFill>
                <a:latin typeface="Arial" panose="020B0604020202020204" pitchFamily="34" charset="0"/>
              </a:defRPr>
            </a:lvl3pPr>
            <a:lvl4pPr marL="1600200" indent="-228600" eaLnBrk="0" hangingPunct="0">
              <a:defRPr sz="5000" b="1">
                <a:solidFill>
                  <a:schemeClr val="tx1"/>
                </a:solidFill>
                <a:latin typeface="Arial" panose="020B0604020202020204" pitchFamily="34" charset="0"/>
              </a:defRPr>
            </a:lvl4pPr>
            <a:lvl5pPr marL="2057400" indent="-228600" eaLnBrk="0" hangingPunct="0">
              <a:defRPr sz="50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50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50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50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5000" b="1">
                <a:solidFill>
                  <a:schemeClr val="tx1"/>
                </a:solidFill>
                <a:latin typeface="Arial" panose="020B0604020202020204" pitchFamily="34" charset="0"/>
              </a:defRPr>
            </a:lvl9pPr>
          </a:lstStyle>
          <a:p>
            <a:pPr algn="ctr" eaLnBrk="1" hangingPunct="1">
              <a:spcBef>
                <a:spcPct val="50000"/>
              </a:spcBef>
            </a:pPr>
            <a:r>
              <a:rPr lang="en-US" altLang="en-US" sz="4800" b="0" dirty="0">
                <a:latin typeface="Century Gothic" panose="020B0502020202020204" pitchFamily="34" charset="0"/>
              </a:rPr>
              <a:t>for I will be with thee,</a:t>
            </a:r>
            <a:br>
              <a:rPr lang="en-US" altLang="en-US" sz="4800" b="0" dirty="0">
                <a:latin typeface="Century Gothic" panose="020B0502020202020204" pitchFamily="34" charset="0"/>
              </a:rPr>
            </a:br>
            <a:r>
              <a:rPr lang="en-US" altLang="en-US" sz="4800" b="0" dirty="0">
                <a:latin typeface="Century Gothic" panose="020B0502020202020204" pitchFamily="34" charset="0"/>
              </a:rPr>
              <a:t>thy troubles to bless,</a:t>
            </a:r>
            <a:br>
              <a:rPr lang="en-US" altLang="en-US" sz="4800" b="0" dirty="0">
                <a:latin typeface="Century Gothic" panose="020B0502020202020204" pitchFamily="34" charset="0"/>
              </a:rPr>
            </a:br>
            <a:r>
              <a:rPr lang="en-US" altLang="en-US" sz="4800" b="0" dirty="0">
                <a:latin typeface="Century Gothic" panose="020B0502020202020204" pitchFamily="34" charset="0"/>
              </a:rPr>
              <a:t>and sanctify to thee</a:t>
            </a:r>
            <a:br>
              <a:rPr lang="en-US" altLang="en-US" sz="4800" b="0" dirty="0">
                <a:latin typeface="Century Gothic" panose="020B0502020202020204" pitchFamily="34" charset="0"/>
              </a:rPr>
            </a:br>
            <a:r>
              <a:rPr lang="en-US" altLang="en-US" sz="4800" b="0" dirty="0">
                <a:latin typeface="Century Gothic" panose="020B0502020202020204" pitchFamily="34" charset="0"/>
              </a:rPr>
              <a:t>thy deepest distress.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a:extLst>
              <a:ext uri="{FF2B5EF4-FFF2-40B4-BE49-F238E27FC236}">
                <a16:creationId xmlns:a16="http://schemas.microsoft.com/office/drawing/2014/main" id="{10D50242-D813-7F17-64F3-9179356BEF02}"/>
              </a:ext>
            </a:extLst>
          </p:cNvPr>
          <p:cNvSpPr txBox="1">
            <a:spLocks noChangeArrowheads="1"/>
          </p:cNvSpPr>
          <p:nvPr/>
        </p:nvSpPr>
        <p:spPr bwMode="auto">
          <a:xfrm>
            <a:off x="1524000" y="1858964"/>
            <a:ext cx="9144000" cy="3140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5000" b="1">
                <a:solidFill>
                  <a:schemeClr val="tx1"/>
                </a:solidFill>
                <a:latin typeface="Arial" panose="020B0604020202020204" pitchFamily="34" charset="0"/>
              </a:defRPr>
            </a:lvl1pPr>
            <a:lvl2pPr marL="742950" indent="-285750" eaLnBrk="0" hangingPunct="0">
              <a:defRPr sz="5000" b="1">
                <a:solidFill>
                  <a:schemeClr val="tx1"/>
                </a:solidFill>
                <a:latin typeface="Arial" panose="020B0604020202020204" pitchFamily="34" charset="0"/>
              </a:defRPr>
            </a:lvl2pPr>
            <a:lvl3pPr marL="1143000" indent="-228600" eaLnBrk="0" hangingPunct="0">
              <a:defRPr sz="5000" b="1">
                <a:solidFill>
                  <a:schemeClr val="tx1"/>
                </a:solidFill>
                <a:latin typeface="Arial" panose="020B0604020202020204" pitchFamily="34" charset="0"/>
              </a:defRPr>
            </a:lvl3pPr>
            <a:lvl4pPr marL="1600200" indent="-228600" eaLnBrk="0" hangingPunct="0">
              <a:defRPr sz="5000" b="1">
                <a:solidFill>
                  <a:schemeClr val="tx1"/>
                </a:solidFill>
                <a:latin typeface="Arial" panose="020B0604020202020204" pitchFamily="34" charset="0"/>
              </a:defRPr>
            </a:lvl4pPr>
            <a:lvl5pPr marL="2057400" indent="-228600" eaLnBrk="0" hangingPunct="0">
              <a:defRPr sz="50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50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50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50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5000" b="1">
                <a:solidFill>
                  <a:schemeClr val="tx1"/>
                </a:solidFill>
                <a:latin typeface="Arial" panose="020B0604020202020204" pitchFamily="34" charset="0"/>
              </a:defRPr>
            </a:lvl9pPr>
          </a:lstStyle>
          <a:p>
            <a:pPr algn="ctr" eaLnBrk="1" hangingPunct="1">
              <a:spcBef>
                <a:spcPct val="50000"/>
              </a:spcBef>
            </a:pPr>
            <a:r>
              <a:rPr lang="en-US" altLang="en-US" sz="4800" b="0" dirty="0">
                <a:latin typeface="Century Gothic" panose="020B0502020202020204" pitchFamily="34" charset="0"/>
              </a:rPr>
              <a:t>5. “The soul that on Jesus</a:t>
            </a:r>
            <a:br>
              <a:rPr lang="en-US" altLang="en-US" sz="4800" b="0" dirty="0">
                <a:latin typeface="Century Gothic" panose="020B0502020202020204" pitchFamily="34" charset="0"/>
              </a:rPr>
            </a:br>
            <a:r>
              <a:rPr lang="en-US" altLang="en-US" sz="4800" b="0" dirty="0">
                <a:latin typeface="Century Gothic" panose="020B0502020202020204" pitchFamily="34" charset="0"/>
              </a:rPr>
              <a:t>still leans for repose,</a:t>
            </a:r>
            <a:br>
              <a:rPr lang="en-US" altLang="en-US" sz="4800" b="0" dirty="0">
                <a:latin typeface="Century Gothic" panose="020B0502020202020204" pitchFamily="34" charset="0"/>
              </a:rPr>
            </a:br>
            <a:r>
              <a:rPr lang="en-US" altLang="en-US" sz="4800" b="0" dirty="0">
                <a:latin typeface="Century Gothic" panose="020B0502020202020204" pitchFamily="34" charset="0"/>
              </a:rPr>
              <a:t>I will not, I will not</a:t>
            </a:r>
            <a:br>
              <a:rPr lang="en-US" altLang="en-US" sz="4800" b="0" dirty="0">
                <a:latin typeface="Century Gothic" panose="020B0502020202020204" pitchFamily="34" charset="0"/>
              </a:rPr>
            </a:br>
            <a:r>
              <a:rPr lang="en-US" altLang="en-US" sz="4800" b="0" dirty="0">
                <a:latin typeface="Century Gothic" panose="020B0502020202020204" pitchFamily="34" charset="0"/>
              </a:rPr>
              <a:t>desert to its foes;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a:extLst>
              <a:ext uri="{FF2B5EF4-FFF2-40B4-BE49-F238E27FC236}">
                <a16:creationId xmlns:a16="http://schemas.microsoft.com/office/drawing/2014/main" id="{B6BAEB67-028F-3696-3267-98165F79D086}"/>
              </a:ext>
            </a:extLst>
          </p:cNvPr>
          <p:cNvSpPr txBox="1">
            <a:spLocks noChangeArrowheads="1"/>
          </p:cNvSpPr>
          <p:nvPr/>
        </p:nvSpPr>
        <p:spPr bwMode="auto">
          <a:xfrm>
            <a:off x="1524000" y="1858964"/>
            <a:ext cx="9144000" cy="314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5000" b="1">
                <a:solidFill>
                  <a:schemeClr val="tx1"/>
                </a:solidFill>
                <a:latin typeface="Arial" panose="020B0604020202020204" pitchFamily="34" charset="0"/>
              </a:defRPr>
            </a:lvl1pPr>
            <a:lvl2pPr marL="742950" indent="-285750" eaLnBrk="0" hangingPunct="0">
              <a:defRPr sz="5000" b="1">
                <a:solidFill>
                  <a:schemeClr val="tx1"/>
                </a:solidFill>
                <a:latin typeface="Arial" panose="020B0604020202020204" pitchFamily="34" charset="0"/>
              </a:defRPr>
            </a:lvl2pPr>
            <a:lvl3pPr marL="1143000" indent="-228600" eaLnBrk="0" hangingPunct="0">
              <a:defRPr sz="5000" b="1">
                <a:solidFill>
                  <a:schemeClr val="tx1"/>
                </a:solidFill>
                <a:latin typeface="Arial" panose="020B0604020202020204" pitchFamily="34" charset="0"/>
              </a:defRPr>
            </a:lvl3pPr>
            <a:lvl4pPr marL="1600200" indent="-228600" eaLnBrk="0" hangingPunct="0">
              <a:defRPr sz="5000" b="1">
                <a:solidFill>
                  <a:schemeClr val="tx1"/>
                </a:solidFill>
                <a:latin typeface="Arial" panose="020B0604020202020204" pitchFamily="34" charset="0"/>
              </a:defRPr>
            </a:lvl4pPr>
            <a:lvl5pPr marL="2057400" indent="-228600" eaLnBrk="0" hangingPunct="0">
              <a:defRPr sz="50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50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50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50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5000" b="1">
                <a:solidFill>
                  <a:schemeClr val="tx1"/>
                </a:solidFill>
                <a:latin typeface="Arial" panose="020B0604020202020204" pitchFamily="34" charset="0"/>
              </a:defRPr>
            </a:lvl9pPr>
          </a:lstStyle>
          <a:p>
            <a:pPr algn="ctr" eaLnBrk="1" hangingPunct="1">
              <a:spcBef>
                <a:spcPct val="50000"/>
              </a:spcBef>
            </a:pPr>
            <a:r>
              <a:rPr lang="en-US" altLang="en-US" sz="4800" b="0" dirty="0">
                <a:latin typeface="Century Gothic" panose="020B0502020202020204" pitchFamily="34" charset="0"/>
              </a:rPr>
              <a:t>that soul, though all hell</a:t>
            </a:r>
            <a:br>
              <a:rPr lang="en-US" altLang="en-US" sz="4800" b="0" dirty="0">
                <a:latin typeface="Century Gothic" panose="020B0502020202020204" pitchFamily="34" charset="0"/>
              </a:rPr>
            </a:br>
            <a:r>
              <a:rPr lang="en-US" altLang="en-US" sz="4800" b="0" dirty="0">
                <a:latin typeface="Century Gothic" panose="020B0502020202020204" pitchFamily="34" charset="0"/>
              </a:rPr>
              <a:t>should endeavor to shake,</a:t>
            </a:r>
            <a:br>
              <a:rPr lang="en-US" altLang="en-US" sz="4800" b="0" dirty="0">
                <a:latin typeface="Century Gothic" panose="020B0502020202020204" pitchFamily="34" charset="0"/>
              </a:rPr>
            </a:br>
            <a:r>
              <a:rPr lang="en-US" altLang="en-US" sz="4800" b="0" dirty="0">
                <a:latin typeface="Century Gothic" panose="020B0502020202020204" pitchFamily="34" charset="0"/>
              </a:rPr>
              <a:t>I’ll never, no, never,</a:t>
            </a:r>
            <a:br>
              <a:rPr lang="en-US" altLang="en-US" sz="4800" b="0" dirty="0">
                <a:latin typeface="Century Gothic" panose="020B0502020202020204" pitchFamily="34" charset="0"/>
              </a:rPr>
            </a:br>
            <a:r>
              <a:rPr lang="en-US" altLang="en-US" sz="4800" b="0" dirty="0">
                <a:latin typeface="Century Gothic" panose="020B0502020202020204" pitchFamily="34" charset="0"/>
              </a:rPr>
              <a:t>no, never forsake.”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E1F84-93E0-9268-B5C6-C37504A5298D}"/>
              </a:ext>
            </a:extLst>
          </p:cNvPr>
          <p:cNvSpPr>
            <a:spLocks noGrp="1"/>
          </p:cNvSpPr>
          <p:nvPr>
            <p:ph type="ctrTitle"/>
          </p:nvPr>
        </p:nvSpPr>
        <p:spPr>
          <a:xfrm>
            <a:off x="613954" y="1323151"/>
            <a:ext cx="10964091" cy="2387600"/>
          </a:xfrm>
        </p:spPr>
        <p:txBody>
          <a:bodyPr anchor="ctr">
            <a:normAutofit/>
          </a:bodyPr>
          <a:lstStyle/>
          <a:p>
            <a:pPr marL="0" marR="0">
              <a:spcBef>
                <a:spcPts val="0"/>
              </a:spcBef>
              <a:spcAft>
                <a:spcPts val="0"/>
              </a:spcAft>
            </a:pPr>
            <a:r>
              <a:rPr lang="en-US" sz="4800">
                <a:effectLst/>
                <a:latin typeface="Century Gothic" panose="020B0502020202020204" pitchFamily="34" charset="0"/>
                <a:ea typeface="Calibri" panose="020F0502020204030204" pitchFamily="34" charset="0"/>
                <a:cs typeface="Times New Roman" panose="02020603050405020304" pitchFamily="18" charset="0"/>
              </a:rPr>
              <a:t>CHILDREN’S MESSAGE</a:t>
            </a:r>
            <a:endParaRPr lang="en-US" sz="4800" dirty="0">
              <a:latin typeface="Century Gothic" panose="020B0502020202020204" pitchFamily="34" charset="0"/>
            </a:endParaRPr>
          </a:p>
        </p:txBody>
      </p:sp>
      <p:pic>
        <p:nvPicPr>
          <p:cNvPr id="3" name="Picture 2" descr="A red cross and black flame&#10;&#10;AI-generated content may be incorrect.">
            <a:extLst>
              <a:ext uri="{FF2B5EF4-FFF2-40B4-BE49-F238E27FC236}">
                <a16:creationId xmlns:a16="http://schemas.microsoft.com/office/drawing/2014/main" id="{D0D64175-8CD0-2921-202F-EC82D9884FAF}"/>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297431" y="4925755"/>
            <a:ext cx="905256" cy="1563624"/>
          </a:xfrm>
          <a:prstGeom prst="rect">
            <a:avLst/>
          </a:prstGeom>
        </p:spPr>
      </p:pic>
      <p:sp>
        <p:nvSpPr>
          <p:cNvPr id="4" name="TextBox 3">
            <a:extLst>
              <a:ext uri="{FF2B5EF4-FFF2-40B4-BE49-F238E27FC236}">
                <a16:creationId xmlns:a16="http://schemas.microsoft.com/office/drawing/2014/main" id="{EAE56264-54AC-A873-DF38-664E1F89DA56}"/>
              </a:ext>
            </a:extLst>
          </p:cNvPr>
          <p:cNvSpPr txBox="1"/>
          <p:nvPr/>
        </p:nvSpPr>
        <p:spPr>
          <a:xfrm>
            <a:off x="933056" y="5521401"/>
            <a:ext cx="3610284" cy="830997"/>
          </a:xfrm>
          <a:prstGeom prst="rect">
            <a:avLst/>
          </a:prstGeom>
          <a:noFill/>
        </p:spPr>
        <p:txBody>
          <a:bodyPr wrap="none" rtlCol="0">
            <a:spAutoFit/>
          </a:bodyPr>
          <a:lstStyle/>
          <a:p>
            <a:pPr algn="ctr"/>
            <a:r>
              <a:rPr lang="en-US" sz="2400" dirty="0">
                <a:latin typeface="Century Gothic" panose="020B0502020202020204" pitchFamily="34" charset="0"/>
              </a:rPr>
              <a:t>California Heights UMC</a:t>
            </a:r>
            <a:br>
              <a:rPr lang="en-US" dirty="0">
                <a:latin typeface="Century Gothic" panose="020B0502020202020204" pitchFamily="34" charset="0"/>
              </a:rPr>
            </a:br>
            <a:r>
              <a:rPr lang="en-US" sz="2400" b="1" dirty="0">
                <a:highlight>
                  <a:srgbClr val="C0C0C0"/>
                </a:highlight>
                <a:latin typeface="Century Gothic" panose="020B0502020202020204" pitchFamily="34" charset="0"/>
              </a:rPr>
              <a:t>A</a:t>
            </a:r>
            <a:r>
              <a:rPr lang="en-US" sz="2400" b="1" dirty="0">
                <a:solidFill>
                  <a:srgbClr val="7030A0"/>
                </a:solidFill>
                <a:highlight>
                  <a:srgbClr val="C0C0C0"/>
                </a:highlight>
                <a:latin typeface="Century Gothic" panose="020B0502020202020204" pitchFamily="34" charset="0"/>
              </a:rPr>
              <a:t>L</a:t>
            </a:r>
            <a:r>
              <a:rPr lang="en-US" sz="2400" b="1" dirty="0">
                <a:solidFill>
                  <a:schemeClr val="accent1"/>
                </a:solidFill>
                <a:highlight>
                  <a:srgbClr val="C0C0C0"/>
                </a:highlight>
                <a:latin typeface="Century Gothic" panose="020B0502020202020204" pitchFamily="34" charset="0"/>
              </a:rPr>
              <a:t>L</a:t>
            </a:r>
            <a:r>
              <a:rPr lang="en-US" sz="2400" b="1" dirty="0">
                <a:highlight>
                  <a:srgbClr val="C0C0C0"/>
                </a:highlight>
                <a:latin typeface="Century Gothic" panose="020B0502020202020204" pitchFamily="34" charset="0"/>
              </a:rPr>
              <a:t> </a:t>
            </a:r>
            <a:r>
              <a:rPr lang="en-US" sz="2400" b="1" dirty="0">
                <a:solidFill>
                  <a:schemeClr val="accent6"/>
                </a:solidFill>
                <a:highlight>
                  <a:srgbClr val="C0C0C0"/>
                </a:highlight>
                <a:latin typeface="Century Gothic" panose="020B0502020202020204" pitchFamily="34" charset="0"/>
              </a:rPr>
              <a:t>A</a:t>
            </a:r>
            <a:r>
              <a:rPr lang="en-US" sz="2400" b="1" dirty="0">
                <a:solidFill>
                  <a:srgbClr val="FFFF00"/>
                </a:solidFill>
                <a:highlight>
                  <a:srgbClr val="C0C0C0"/>
                </a:highlight>
                <a:latin typeface="Century Gothic" panose="020B0502020202020204" pitchFamily="34" charset="0"/>
              </a:rPr>
              <a:t>R</a:t>
            </a:r>
            <a:r>
              <a:rPr lang="en-US" sz="2400" b="1" dirty="0">
                <a:solidFill>
                  <a:srgbClr val="FFC000"/>
                </a:solidFill>
                <a:highlight>
                  <a:srgbClr val="C0C0C0"/>
                </a:highlight>
                <a:latin typeface="Century Gothic" panose="020B0502020202020204" pitchFamily="34" charset="0"/>
              </a:rPr>
              <a:t>E</a:t>
            </a:r>
            <a:r>
              <a:rPr lang="en-US" sz="2400" b="1" dirty="0">
                <a:highlight>
                  <a:srgbClr val="C0C0C0"/>
                </a:highlight>
                <a:latin typeface="Century Gothic" panose="020B0502020202020204" pitchFamily="34" charset="0"/>
              </a:rPr>
              <a:t> </a:t>
            </a:r>
            <a:r>
              <a:rPr lang="en-US" sz="2400" b="1" dirty="0">
                <a:solidFill>
                  <a:srgbClr val="FF0000"/>
                </a:solidFill>
                <a:highlight>
                  <a:srgbClr val="C0C0C0"/>
                </a:highlight>
                <a:latin typeface="Century Gothic" panose="020B0502020202020204" pitchFamily="34" charset="0"/>
              </a:rPr>
              <a:t>W</a:t>
            </a:r>
            <a:r>
              <a:rPr lang="en-US" sz="2400" b="1" dirty="0">
                <a:solidFill>
                  <a:srgbClr val="7030A0"/>
                </a:solidFill>
                <a:highlight>
                  <a:srgbClr val="C0C0C0"/>
                </a:highlight>
                <a:latin typeface="Century Gothic" panose="020B0502020202020204" pitchFamily="34" charset="0"/>
              </a:rPr>
              <a:t>E</a:t>
            </a:r>
            <a:r>
              <a:rPr lang="en-US" sz="2400" b="1" dirty="0">
                <a:solidFill>
                  <a:schemeClr val="accent5"/>
                </a:solidFill>
                <a:highlight>
                  <a:srgbClr val="C0C0C0"/>
                </a:highlight>
                <a:latin typeface="Century Gothic" panose="020B0502020202020204" pitchFamily="34" charset="0"/>
              </a:rPr>
              <a:t>L</a:t>
            </a:r>
            <a:r>
              <a:rPr lang="en-US" sz="2400" b="1" dirty="0">
                <a:solidFill>
                  <a:schemeClr val="accent6"/>
                </a:solidFill>
                <a:highlight>
                  <a:srgbClr val="C0C0C0"/>
                </a:highlight>
                <a:latin typeface="Century Gothic" panose="020B0502020202020204" pitchFamily="34" charset="0"/>
              </a:rPr>
              <a:t>C</a:t>
            </a:r>
            <a:r>
              <a:rPr lang="en-US" sz="2400" b="1" dirty="0">
                <a:solidFill>
                  <a:srgbClr val="FFFF00"/>
                </a:solidFill>
                <a:highlight>
                  <a:srgbClr val="C0C0C0"/>
                </a:highlight>
                <a:latin typeface="Century Gothic" panose="020B0502020202020204" pitchFamily="34" charset="0"/>
              </a:rPr>
              <a:t>O</a:t>
            </a:r>
            <a:r>
              <a:rPr lang="en-US" sz="2400" b="1" dirty="0">
                <a:solidFill>
                  <a:srgbClr val="FFC000"/>
                </a:solidFill>
                <a:highlight>
                  <a:srgbClr val="C0C0C0"/>
                </a:highlight>
                <a:latin typeface="Century Gothic" panose="020B0502020202020204" pitchFamily="34" charset="0"/>
              </a:rPr>
              <a:t>M</a:t>
            </a:r>
            <a:r>
              <a:rPr lang="en-US" sz="2400" b="1" dirty="0">
                <a:solidFill>
                  <a:srgbClr val="FF0000"/>
                </a:solidFill>
                <a:highlight>
                  <a:srgbClr val="C0C0C0"/>
                </a:highlight>
                <a:latin typeface="Century Gothic" panose="020B0502020202020204" pitchFamily="34" charset="0"/>
              </a:rPr>
              <a:t>E</a:t>
            </a:r>
            <a:r>
              <a:rPr lang="en-US" sz="2400" b="1" dirty="0">
                <a:highlight>
                  <a:srgbClr val="C0C0C0"/>
                </a:highlight>
                <a:latin typeface="Century Gothic" panose="020B0502020202020204" pitchFamily="34" charset="0"/>
              </a:rPr>
              <a:t>!</a:t>
            </a:r>
          </a:p>
        </p:txBody>
      </p:sp>
    </p:spTree>
    <p:extLst>
      <p:ext uri="{BB962C8B-B14F-4D97-AF65-F5344CB8AC3E}">
        <p14:creationId xmlns:p14="http://schemas.microsoft.com/office/powerpoint/2010/main" val="32665465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2260990-4CF0-0514-30C1-70A5148E1B4D}"/>
            </a:ext>
          </a:extLst>
        </p:cNvPr>
        <p:cNvGrpSpPr/>
        <p:nvPr/>
      </p:nvGrpSpPr>
      <p:grpSpPr>
        <a:xfrm>
          <a:off x="0" y="0"/>
          <a:ext cx="0" cy="0"/>
          <a:chOff x="0" y="0"/>
          <a:chExt cx="0" cy="0"/>
        </a:xfrm>
      </p:grpSpPr>
      <p:sp>
        <p:nvSpPr>
          <p:cNvPr id="7170" name="Rectangle 2">
            <a:extLst>
              <a:ext uri="{FF2B5EF4-FFF2-40B4-BE49-F238E27FC236}">
                <a16:creationId xmlns:a16="http://schemas.microsoft.com/office/drawing/2014/main" id="{64085F55-11BC-4F79-DC06-A9E45BCC2C7A}"/>
              </a:ext>
            </a:extLst>
          </p:cNvPr>
          <p:cNvSpPr>
            <a:spLocks noChangeArrowheads="1"/>
          </p:cNvSpPr>
          <p:nvPr/>
        </p:nvSpPr>
        <p:spPr bwMode="auto">
          <a:xfrm>
            <a:off x="1075327" y="1166842"/>
            <a:ext cx="10041345"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altLang="en-US" sz="4800" b="0" i="0" u="none" strike="noStrike" kern="120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rPr>
              <a:t>Jesus loves the little children</a:t>
            </a:r>
            <a:br>
              <a:rPr kumimoji="0" lang="en-US" altLang="en-US" sz="4800" b="0" i="0" u="none" strike="noStrike" kern="120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rPr>
            </a:br>
            <a:r>
              <a:rPr kumimoji="0" lang="en-US" altLang="en-US" sz="4800" b="0" i="0" u="none" strike="noStrike" kern="120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rPr>
              <a:t>All the children of the world</a:t>
            </a:r>
            <a:br>
              <a:rPr kumimoji="0" lang="en-US" altLang="en-US" sz="4800" b="0" i="0" u="none" strike="noStrike" kern="120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rPr>
            </a:br>
            <a:r>
              <a:rPr kumimoji="0" lang="en-US" sz="4800" b="0" i="0" u="none" strike="noStrike" kern="1200" cap="none" spc="0" normalizeH="0" baseline="0" noProof="0" dirty="0">
                <a:ln>
                  <a:noFill/>
                </a:ln>
                <a:solidFill>
                  <a:prstClr val="black"/>
                </a:solidFill>
                <a:effectLst/>
                <a:uLnTx/>
                <a:uFillTx/>
                <a:latin typeface="Century Gothic" panose="020B0502020202020204" pitchFamily="34" charset="0"/>
              </a:rPr>
              <a:t>Every color, every race, </a:t>
            </a:r>
            <a:br>
              <a:rPr kumimoji="0" lang="en-US" sz="4800" b="0" i="0" u="none" strike="noStrike" kern="1200" cap="none" spc="0" normalizeH="0" baseline="0" noProof="0" dirty="0">
                <a:ln>
                  <a:noFill/>
                </a:ln>
                <a:solidFill>
                  <a:prstClr val="black"/>
                </a:solidFill>
                <a:effectLst/>
                <a:uLnTx/>
                <a:uFillTx/>
                <a:latin typeface="Century Gothic" panose="020B0502020202020204" pitchFamily="34" charset="0"/>
              </a:rPr>
            </a:br>
            <a:r>
              <a:rPr kumimoji="0" lang="en-US" sz="4800" b="0" i="0" u="none" strike="noStrike" kern="1200" cap="none" spc="0" normalizeH="0" baseline="0" noProof="0" dirty="0">
                <a:ln>
                  <a:noFill/>
                </a:ln>
                <a:solidFill>
                  <a:prstClr val="black"/>
                </a:solidFill>
                <a:effectLst/>
                <a:uLnTx/>
                <a:uFillTx/>
                <a:latin typeface="Century Gothic" panose="020B0502020202020204" pitchFamily="34" charset="0"/>
              </a:rPr>
              <a:t>all are covered by His grace.</a:t>
            </a:r>
            <a:br>
              <a:rPr kumimoji="0" lang="en-US" sz="4800" b="0" i="0" u="none" strike="noStrike" kern="1200" cap="none" spc="0" normalizeH="0" baseline="0" noProof="0" dirty="0">
                <a:ln>
                  <a:noFill/>
                </a:ln>
                <a:solidFill>
                  <a:prstClr val="black"/>
                </a:solidFill>
                <a:effectLst/>
                <a:uLnTx/>
                <a:uFillTx/>
                <a:latin typeface="Century Gothic" panose="020B0502020202020204" pitchFamily="34" charset="0"/>
              </a:rPr>
            </a:br>
            <a:r>
              <a:rPr kumimoji="0" lang="en-US" sz="4800" b="0" i="0" u="none" strike="noStrike" kern="1200" cap="none" spc="0" normalizeH="0" baseline="0" noProof="0" dirty="0">
                <a:ln>
                  <a:noFill/>
                </a:ln>
                <a:solidFill>
                  <a:prstClr val="black"/>
                </a:solidFill>
                <a:effectLst/>
                <a:uLnTx/>
                <a:uFillTx/>
                <a:latin typeface="Century Gothic" panose="020B0502020202020204" pitchFamily="34" charset="0"/>
              </a:rPr>
              <a:t>Jesus loves the little children</a:t>
            </a:r>
            <a:br>
              <a:rPr kumimoji="0" lang="en-US" sz="4800" b="0" i="0" u="none" strike="noStrike" kern="1200" cap="none" spc="0" normalizeH="0" baseline="0" noProof="0" dirty="0">
                <a:ln>
                  <a:noFill/>
                </a:ln>
                <a:solidFill>
                  <a:prstClr val="black"/>
                </a:solidFill>
                <a:effectLst/>
                <a:uLnTx/>
                <a:uFillTx/>
                <a:latin typeface="Century Gothic" panose="020B0502020202020204" pitchFamily="34" charset="0"/>
              </a:rPr>
            </a:br>
            <a:r>
              <a:rPr kumimoji="0" lang="en-US" sz="4800" b="0" i="0" u="none" strike="noStrike" kern="1200" cap="none" spc="0" normalizeH="0" baseline="0" noProof="0" dirty="0">
                <a:ln>
                  <a:noFill/>
                </a:ln>
                <a:solidFill>
                  <a:prstClr val="black"/>
                </a:solidFill>
                <a:effectLst/>
                <a:uLnTx/>
                <a:uFillTx/>
                <a:latin typeface="Century Gothic" panose="020B0502020202020204" pitchFamily="34" charset="0"/>
              </a:rPr>
              <a:t>of the world.</a:t>
            </a:r>
          </a:p>
        </p:txBody>
      </p:sp>
    </p:spTree>
    <p:extLst>
      <p:ext uri="{BB962C8B-B14F-4D97-AF65-F5344CB8AC3E}">
        <p14:creationId xmlns:p14="http://schemas.microsoft.com/office/powerpoint/2010/main" val="2630331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E1F84-93E0-9268-B5C6-C37504A5298D}"/>
              </a:ext>
            </a:extLst>
          </p:cNvPr>
          <p:cNvSpPr>
            <a:spLocks noGrp="1"/>
          </p:cNvSpPr>
          <p:nvPr>
            <p:ph type="ctrTitle"/>
          </p:nvPr>
        </p:nvSpPr>
        <p:spPr>
          <a:xfrm>
            <a:off x="613954" y="1336599"/>
            <a:ext cx="11044646" cy="2465380"/>
          </a:xfrm>
        </p:spPr>
        <p:txBody>
          <a:bodyPr anchor="ctr">
            <a:normAutofit/>
          </a:bodyPr>
          <a:lstStyle/>
          <a:p>
            <a:pPr marL="0" marR="0">
              <a:spcBef>
                <a:spcPts val="0"/>
              </a:spcBef>
              <a:spcAft>
                <a:spcPts val="0"/>
              </a:spcAft>
            </a:pPr>
            <a:r>
              <a:rPr lang="en-US" sz="4800" dirty="0">
                <a:effectLst/>
                <a:latin typeface="Century Gothic" panose="020B0502020202020204" pitchFamily="34" charset="0"/>
                <a:ea typeface="Calibri" panose="020F0502020204030204" pitchFamily="34" charset="0"/>
                <a:cs typeface="Times New Roman" panose="02020603050405020304" pitchFamily="18" charset="0"/>
              </a:rPr>
              <a:t>*MORNING PRAYER</a:t>
            </a:r>
            <a:br>
              <a:rPr lang="en-US" sz="4800" dirty="0">
                <a:effectLst/>
                <a:latin typeface="Century Gothic" panose="020B0502020202020204" pitchFamily="34" charset="0"/>
                <a:ea typeface="Calibri" panose="020F0502020204030204" pitchFamily="34" charset="0"/>
                <a:cs typeface="Times New Roman" panose="02020603050405020304" pitchFamily="18" charset="0"/>
              </a:rPr>
            </a:br>
            <a:r>
              <a:rPr lang="en-US" sz="4800" kern="0" dirty="0">
                <a:effectLst/>
                <a:latin typeface="Century Gothic" panose="020B0502020202020204" pitchFamily="34" charset="0"/>
                <a:ea typeface="Times New Roman" panose="02020603050405020304" pitchFamily="18" charset="0"/>
                <a:cs typeface="Times New Roman" panose="02020603050405020304" pitchFamily="18" charset="0"/>
              </a:rPr>
              <a:t>(</a:t>
            </a:r>
            <a:r>
              <a:rPr lang="en-US" sz="4800" kern="0" dirty="0">
                <a:latin typeface="Century Gothic" panose="020B0502020202020204" pitchFamily="34" charset="0"/>
                <a:ea typeface="Times New Roman" panose="02020603050405020304" pitchFamily="18" charset="0"/>
                <a:cs typeface="Times New Roman" panose="02020603050405020304" pitchFamily="18" charset="0"/>
              </a:rPr>
              <a:t>in unison</a:t>
            </a:r>
            <a:r>
              <a:rPr lang="en-US" sz="4800" kern="0" dirty="0">
                <a:effectLst/>
                <a:latin typeface="Century Gothic" panose="020B0502020202020204" pitchFamily="34" charset="0"/>
                <a:ea typeface="Times New Roman" panose="02020603050405020304" pitchFamily="18" charset="0"/>
                <a:cs typeface="Times New Roman" panose="02020603050405020304" pitchFamily="18" charset="0"/>
              </a:rPr>
              <a:t>)</a:t>
            </a:r>
            <a:endParaRPr lang="en-US" sz="4800" dirty="0">
              <a:latin typeface="Century Gothic" panose="020B0502020202020204" pitchFamily="34" charset="0"/>
            </a:endParaRPr>
          </a:p>
        </p:txBody>
      </p:sp>
      <p:pic>
        <p:nvPicPr>
          <p:cNvPr id="3" name="Picture 2" descr="A red cross and black flame&#10;&#10;AI-generated content may be incorrect.">
            <a:extLst>
              <a:ext uri="{FF2B5EF4-FFF2-40B4-BE49-F238E27FC236}">
                <a16:creationId xmlns:a16="http://schemas.microsoft.com/office/drawing/2014/main" id="{FF7F987C-A701-02FF-372E-8949216CD686}"/>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297431" y="4925755"/>
            <a:ext cx="905256" cy="1563624"/>
          </a:xfrm>
          <a:prstGeom prst="rect">
            <a:avLst/>
          </a:prstGeom>
        </p:spPr>
      </p:pic>
      <p:sp>
        <p:nvSpPr>
          <p:cNvPr id="6" name="TextBox 5">
            <a:extLst>
              <a:ext uri="{FF2B5EF4-FFF2-40B4-BE49-F238E27FC236}">
                <a16:creationId xmlns:a16="http://schemas.microsoft.com/office/drawing/2014/main" id="{0700EA67-D0FD-EEB0-29C6-704843F4686C}"/>
              </a:ext>
            </a:extLst>
          </p:cNvPr>
          <p:cNvSpPr txBox="1"/>
          <p:nvPr/>
        </p:nvSpPr>
        <p:spPr>
          <a:xfrm>
            <a:off x="933056" y="5521401"/>
            <a:ext cx="3610284" cy="830997"/>
          </a:xfrm>
          <a:prstGeom prst="rect">
            <a:avLst/>
          </a:prstGeom>
          <a:noFill/>
        </p:spPr>
        <p:txBody>
          <a:bodyPr wrap="none" rtlCol="0">
            <a:spAutoFit/>
          </a:bodyPr>
          <a:lstStyle/>
          <a:p>
            <a:pPr algn="ctr"/>
            <a:r>
              <a:rPr lang="en-US" sz="2400" dirty="0">
                <a:latin typeface="Century Gothic" panose="020B0502020202020204" pitchFamily="34" charset="0"/>
              </a:rPr>
              <a:t>California Heights UMC</a:t>
            </a:r>
            <a:br>
              <a:rPr lang="en-US" dirty="0">
                <a:latin typeface="Century Gothic" panose="020B0502020202020204" pitchFamily="34" charset="0"/>
              </a:rPr>
            </a:br>
            <a:r>
              <a:rPr lang="en-US" sz="2400" b="1" dirty="0">
                <a:highlight>
                  <a:srgbClr val="C0C0C0"/>
                </a:highlight>
                <a:latin typeface="Century Gothic" panose="020B0502020202020204" pitchFamily="34" charset="0"/>
              </a:rPr>
              <a:t>A</a:t>
            </a:r>
            <a:r>
              <a:rPr lang="en-US" sz="2400" b="1" dirty="0">
                <a:solidFill>
                  <a:srgbClr val="7030A0"/>
                </a:solidFill>
                <a:highlight>
                  <a:srgbClr val="C0C0C0"/>
                </a:highlight>
                <a:latin typeface="Century Gothic" panose="020B0502020202020204" pitchFamily="34" charset="0"/>
              </a:rPr>
              <a:t>L</a:t>
            </a:r>
            <a:r>
              <a:rPr lang="en-US" sz="2400" b="1" dirty="0">
                <a:solidFill>
                  <a:schemeClr val="accent1"/>
                </a:solidFill>
                <a:highlight>
                  <a:srgbClr val="C0C0C0"/>
                </a:highlight>
                <a:latin typeface="Century Gothic" panose="020B0502020202020204" pitchFamily="34" charset="0"/>
              </a:rPr>
              <a:t>L</a:t>
            </a:r>
            <a:r>
              <a:rPr lang="en-US" sz="2400" b="1" dirty="0">
                <a:highlight>
                  <a:srgbClr val="C0C0C0"/>
                </a:highlight>
                <a:latin typeface="Century Gothic" panose="020B0502020202020204" pitchFamily="34" charset="0"/>
              </a:rPr>
              <a:t> </a:t>
            </a:r>
            <a:r>
              <a:rPr lang="en-US" sz="2400" b="1" dirty="0">
                <a:solidFill>
                  <a:schemeClr val="accent6"/>
                </a:solidFill>
                <a:highlight>
                  <a:srgbClr val="C0C0C0"/>
                </a:highlight>
                <a:latin typeface="Century Gothic" panose="020B0502020202020204" pitchFamily="34" charset="0"/>
              </a:rPr>
              <a:t>A</a:t>
            </a:r>
            <a:r>
              <a:rPr lang="en-US" sz="2400" b="1" dirty="0">
                <a:solidFill>
                  <a:srgbClr val="FFFF00"/>
                </a:solidFill>
                <a:highlight>
                  <a:srgbClr val="C0C0C0"/>
                </a:highlight>
                <a:latin typeface="Century Gothic" panose="020B0502020202020204" pitchFamily="34" charset="0"/>
              </a:rPr>
              <a:t>R</a:t>
            </a:r>
            <a:r>
              <a:rPr lang="en-US" sz="2400" b="1" dirty="0">
                <a:solidFill>
                  <a:srgbClr val="FFC000"/>
                </a:solidFill>
                <a:highlight>
                  <a:srgbClr val="C0C0C0"/>
                </a:highlight>
                <a:latin typeface="Century Gothic" panose="020B0502020202020204" pitchFamily="34" charset="0"/>
              </a:rPr>
              <a:t>E</a:t>
            </a:r>
            <a:r>
              <a:rPr lang="en-US" sz="2400" b="1" dirty="0">
                <a:highlight>
                  <a:srgbClr val="C0C0C0"/>
                </a:highlight>
                <a:latin typeface="Century Gothic" panose="020B0502020202020204" pitchFamily="34" charset="0"/>
              </a:rPr>
              <a:t> </a:t>
            </a:r>
            <a:r>
              <a:rPr lang="en-US" sz="2400" b="1" dirty="0">
                <a:solidFill>
                  <a:srgbClr val="FF0000"/>
                </a:solidFill>
                <a:highlight>
                  <a:srgbClr val="C0C0C0"/>
                </a:highlight>
                <a:latin typeface="Century Gothic" panose="020B0502020202020204" pitchFamily="34" charset="0"/>
              </a:rPr>
              <a:t>W</a:t>
            </a:r>
            <a:r>
              <a:rPr lang="en-US" sz="2400" b="1" dirty="0">
                <a:solidFill>
                  <a:srgbClr val="7030A0"/>
                </a:solidFill>
                <a:highlight>
                  <a:srgbClr val="C0C0C0"/>
                </a:highlight>
                <a:latin typeface="Century Gothic" panose="020B0502020202020204" pitchFamily="34" charset="0"/>
              </a:rPr>
              <a:t>E</a:t>
            </a:r>
            <a:r>
              <a:rPr lang="en-US" sz="2400" b="1" dirty="0">
                <a:solidFill>
                  <a:schemeClr val="accent5"/>
                </a:solidFill>
                <a:highlight>
                  <a:srgbClr val="C0C0C0"/>
                </a:highlight>
                <a:latin typeface="Century Gothic" panose="020B0502020202020204" pitchFamily="34" charset="0"/>
              </a:rPr>
              <a:t>L</a:t>
            </a:r>
            <a:r>
              <a:rPr lang="en-US" sz="2400" b="1" dirty="0">
                <a:solidFill>
                  <a:schemeClr val="accent6"/>
                </a:solidFill>
                <a:highlight>
                  <a:srgbClr val="C0C0C0"/>
                </a:highlight>
                <a:latin typeface="Century Gothic" panose="020B0502020202020204" pitchFamily="34" charset="0"/>
              </a:rPr>
              <a:t>C</a:t>
            </a:r>
            <a:r>
              <a:rPr lang="en-US" sz="2400" b="1" dirty="0">
                <a:solidFill>
                  <a:srgbClr val="FFFF00"/>
                </a:solidFill>
                <a:highlight>
                  <a:srgbClr val="C0C0C0"/>
                </a:highlight>
                <a:latin typeface="Century Gothic" panose="020B0502020202020204" pitchFamily="34" charset="0"/>
              </a:rPr>
              <a:t>O</a:t>
            </a:r>
            <a:r>
              <a:rPr lang="en-US" sz="2400" b="1" dirty="0">
                <a:solidFill>
                  <a:srgbClr val="FFC000"/>
                </a:solidFill>
                <a:highlight>
                  <a:srgbClr val="C0C0C0"/>
                </a:highlight>
                <a:latin typeface="Century Gothic" panose="020B0502020202020204" pitchFamily="34" charset="0"/>
              </a:rPr>
              <a:t>M</a:t>
            </a:r>
            <a:r>
              <a:rPr lang="en-US" sz="2400" b="1" dirty="0">
                <a:solidFill>
                  <a:srgbClr val="FF0000"/>
                </a:solidFill>
                <a:highlight>
                  <a:srgbClr val="C0C0C0"/>
                </a:highlight>
                <a:latin typeface="Century Gothic" panose="020B0502020202020204" pitchFamily="34" charset="0"/>
              </a:rPr>
              <a:t>E</a:t>
            </a:r>
            <a:r>
              <a:rPr lang="en-US" sz="2400" b="1" dirty="0">
                <a:highlight>
                  <a:srgbClr val="C0C0C0"/>
                </a:highlight>
                <a:latin typeface="Century Gothic" panose="020B0502020202020204" pitchFamily="34" charset="0"/>
              </a:rPr>
              <a:t>!</a:t>
            </a:r>
          </a:p>
        </p:txBody>
      </p:sp>
    </p:spTree>
    <p:extLst>
      <p:ext uri="{BB962C8B-B14F-4D97-AF65-F5344CB8AC3E}">
        <p14:creationId xmlns:p14="http://schemas.microsoft.com/office/powerpoint/2010/main" val="38659295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D1CA3B-43EF-9C8F-7D14-3FF78B0C91BD}"/>
            </a:ext>
          </a:extLst>
        </p:cNvPr>
        <p:cNvGrpSpPr/>
        <p:nvPr/>
      </p:nvGrpSpPr>
      <p:grpSpPr>
        <a:xfrm>
          <a:off x="0" y="0"/>
          <a:ext cx="0" cy="0"/>
          <a:chOff x="0" y="0"/>
          <a:chExt cx="0" cy="0"/>
        </a:xfrm>
      </p:grpSpPr>
      <p:sp>
        <p:nvSpPr>
          <p:cNvPr id="7170" name="Rectangle 2">
            <a:extLst>
              <a:ext uri="{FF2B5EF4-FFF2-40B4-BE49-F238E27FC236}">
                <a16:creationId xmlns:a16="http://schemas.microsoft.com/office/drawing/2014/main" id="{2A49A8B9-E019-3DA4-EFB0-F1B04B840165}"/>
              </a:ext>
            </a:extLst>
          </p:cNvPr>
          <p:cNvSpPr>
            <a:spLocks noChangeArrowheads="1"/>
          </p:cNvSpPr>
          <p:nvPr/>
        </p:nvSpPr>
        <p:spPr bwMode="auto">
          <a:xfrm>
            <a:off x="598448" y="797510"/>
            <a:ext cx="10995103"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buNone/>
            </a:pPr>
            <a:r>
              <a:rPr lang="en-US" sz="4800" dirty="0">
                <a:latin typeface="Century Gothic" panose="020B0502020202020204" pitchFamily="34" charset="0"/>
              </a:rPr>
              <a:t>L: Please join me as we pray together …</a:t>
            </a:r>
            <a:br>
              <a:rPr lang="en-US" sz="4800" dirty="0">
                <a:latin typeface="Century Gothic" panose="020B0502020202020204" pitchFamily="34" charset="0"/>
              </a:rPr>
            </a:br>
            <a:br>
              <a:rPr lang="en-US" sz="4800" dirty="0">
                <a:latin typeface="Century Gothic" panose="020B0502020202020204" pitchFamily="34" charset="0"/>
              </a:rPr>
            </a:br>
            <a:r>
              <a:rPr lang="en-US" sz="4800" b="1" dirty="0">
                <a:latin typeface="Century Gothic" panose="020B0502020202020204" pitchFamily="34" charset="0"/>
              </a:rPr>
              <a:t>All: Gracious God, we ask for your presence and guidance. In your holy wisdom, tend the vines of our hearts. Teach us your righteousness, </a:t>
            </a:r>
            <a:endParaRPr lang="en-US" sz="4800" dirty="0">
              <a:latin typeface="Century Gothic" panose="020B0502020202020204" pitchFamily="34" charset="0"/>
            </a:endParaRPr>
          </a:p>
        </p:txBody>
      </p:sp>
    </p:spTree>
    <p:extLst>
      <p:ext uri="{BB962C8B-B14F-4D97-AF65-F5344CB8AC3E}">
        <p14:creationId xmlns:p14="http://schemas.microsoft.com/office/powerpoint/2010/main" val="10926322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1A5037-FF63-9316-AFC1-38D9E51D5E2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1594F06-74BA-0749-53B8-F1AB44D6385B}"/>
              </a:ext>
            </a:extLst>
          </p:cNvPr>
          <p:cNvSpPr>
            <a:spLocks noGrp="1"/>
          </p:cNvSpPr>
          <p:nvPr>
            <p:ph type="ctrTitle"/>
          </p:nvPr>
        </p:nvSpPr>
        <p:spPr>
          <a:xfrm>
            <a:off x="5663184" y="0"/>
            <a:ext cx="6528816" cy="4852042"/>
          </a:xfrm>
          <a:solidFill>
            <a:schemeClr val="accent6">
              <a:lumMod val="75000"/>
            </a:schemeClr>
          </a:solidFill>
        </p:spPr>
        <p:txBody>
          <a:bodyPr anchor="ctr">
            <a:normAutofit/>
          </a:bodyPr>
          <a:lstStyle/>
          <a:p>
            <a:r>
              <a:rPr lang="en-US" sz="4800" b="1" dirty="0">
                <a:solidFill>
                  <a:schemeClr val="bg1"/>
                </a:solidFill>
                <a:latin typeface="Century Gothic" panose="020B0502020202020204" pitchFamily="34" charset="0"/>
              </a:rPr>
              <a:t>BACK-TO-SCHOOL</a:t>
            </a:r>
            <a:br>
              <a:rPr lang="en-US" sz="4800" b="1" dirty="0">
                <a:solidFill>
                  <a:schemeClr val="bg1"/>
                </a:solidFill>
                <a:latin typeface="Century Gothic" panose="020B0502020202020204" pitchFamily="34" charset="0"/>
              </a:rPr>
            </a:br>
            <a:r>
              <a:rPr lang="en-US" sz="4800" dirty="0">
                <a:solidFill>
                  <a:schemeClr val="bg1"/>
                </a:solidFill>
                <a:latin typeface="Century Gothic" panose="020B0502020202020204" pitchFamily="34" charset="0"/>
              </a:rPr>
              <a:t>Sunday, August 24</a:t>
            </a:r>
          </a:p>
        </p:txBody>
      </p:sp>
      <p:pic>
        <p:nvPicPr>
          <p:cNvPr id="4" name="Picture 3" descr="A backpack on a rock by a lake&#10;&#10;AI-generated content may be incorrect.">
            <a:extLst>
              <a:ext uri="{FF2B5EF4-FFF2-40B4-BE49-F238E27FC236}">
                <a16:creationId xmlns:a16="http://schemas.microsoft.com/office/drawing/2014/main" id="{A8D0341B-A693-1B2B-1428-945F5DC98C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0026" y="1046988"/>
            <a:ext cx="4764024" cy="4764024"/>
          </a:xfrm>
          <a:prstGeom prst="rect">
            <a:avLst/>
          </a:prstGeom>
        </p:spPr>
      </p:pic>
      <p:sp>
        <p:nvSpPr>
          <p:cNvPr id="7" name="Subtitle 2">
            <a:extLst>
              <a:ext uri="{FF2B5EF4-FFF2-40B4-BE49-F238E27FC236}">
                <a16:creationId xmlns:a16="http://schemas.microsoft.com/office/drawing/2014/main" id="{A4E89E1C-567B-B08C-BF47-68BD93C03C81}"/>
              </a:ext>
            </a:extLst>
          </p:cNvPr>
          <p:cNvSpPr>
            <a:spLocks noGrp="1"/>
          </p:cNvSpPr>
          <p:nvPr>
            <p:ph type="subTitle" idx="1"/>
          </p:nvPr>
        </p:nvSpPr>
        <p:spPr>
          <a:xfrm>
            <a:off x="5663184" y="4852042"/>
            <a:ext cx="6528816" cy="2005958"/>
          </a:xfrm>
          <a:solidFill>
            <a:schemeClr val="accent6">
              <a:lumMod val="60000"/>
              <a:lumOff val="40000"/>
            </a:schemeClr>
          </a:solidFill>
        </p:spPr>
        <p:txBody>
          <a:bodyPr anchor="ctr"/>
          <a:lstStyle/>
          <a:p>
            <a:r>
              <a:rPr lang="en-US" sz="2800" b="1" dirty="0">
                <a:solidFill>
                  <a:schemeClr val="accent6">
                    <a:lumMod val="50000"/>
                  </a:schemeClr>
                </a:solidFill>
                <a:latin typeface="Century Gothic" panose="020B0502020202020204" pitchFamily="34" charset="0"/>
              </a:rPr>
              <a:t>Cal Heights United Methodist Church</a:t>
            </a:r>
          </a:p>
          <a:p>
            <a:r>
              <a:rPr lang="en-US" dirty="0">
                <a:solidFill>
                  <a:schemeClr val="accent6">
                    <a:lumMod val="50000"/>
                  </a:schemeClr>
                </a:solidFill>
                <a:latin typeface="Century Gothic" panose="020B0502020202020204" pitchFamily="34" charset="0"/>
              </a:rPr>
              <a:t>3759 Orange Avenue | Long Beach, CA</a:t>
            </a:r>
          </a:p>
          <a:p>
            <a:r>
              <a:rPr lang="en-US" dirty="0">
                <a:solidFill>
                  <a:schemeClr val="accent6">
                    <a:lumMod val="50000"/>
                  </a:schemeClr>
                </a:solidFill>
                <a:latin typeface="Century Gothic" panose="020B0502020202020204" pitchFamily="34" charset="0"/>
              </a:rPr>
              <a:t>562.595.1996 | office@calheightsumc.org</a:t>
            </a:r>
          </a:p>
        </p:txBody>
      </p:sp>
    </p:spTree>
    <p:extLst>
      <p:ext uri="{BB962C8B-B14F-4D97-AF65-F5344CB8AC3E}">
        <p14:creationId xmlns:p14="http://schemas.microsoft.com/office/powerpoint/2010/main" val="17428027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12BB50-0140-C2BC-041D-7C3A59F1A0BA}"/>
            </a:ext>
          </a:extLst>
        </p:cNvPr>
        <p:cNvGrpSpPr/>
        <p:nvPr/>
      </p:nvGrpSpPr>
      <p:grpSpPr>
        <a:xfrm>
          <a:off x="0" y="0"/>
          <a:ext cx="0" cy="0"/>
          <a:chOff x="0" y="0"/>
          <a:chExt cx="0" cy="0"/>
        </a:xfrm>
      </p:grpSpPr>
      <p:sp>
        <p:nvSpPr>
          <p:cNvPr id="7170" name="Rectangle 2">
            <a:extLst>
              <a:ext uri="{FF2B5EF4-FFF2-40B4-BE49-F238E27FC236}">
                <a16:creationId xmlns:a16="http://schemas.microsoft.com/office/drawing/2014/main" id="{1C84E5EF-84BC-6A64-682A-8A4D7B2C15F5}"/>
              </a:ext>
            </a:extLst>
          </p:cNvPr>
          <p:cNvSpPr>
            <a:spLocks noChangeArrowheads="1"/>
          </p:cNvSpPr>
          <p:nvPr/>
        </p:nvSpPr>
        <p:spPr bwMode="auto">
          <a:xfrm>
            <a:off x="598448" y="797510"/>
            <a:ext cx="10995103"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buNone/>
            </a:pPr>
            <a:r>
              <a:rPr lang="en-US" sz="4800" b="1" dirty="0">
                <a:latin typeface="Century Gothic" panose="020B0502020202020204" pitchFamily="34" charset="0"/>
              </a:rPr>
              <a:t>that our lives may flower with justice. Show us the way, through Jesus your Son, to discern your will, hear your word, and grow in your ways, as we deepen the roots of our faith. We ask this in Jesus’ name as we pray now and in our time of silent prayer ...</a:t>
            </a:r>
            <a:endParaRPr lang="en-US" sz="4800" dirty="0">
              <a:latin typeface="Century Gothic" panose="020B0502020202020204" pitchFamily="34" charset="0"/>
            </a:endParaRPr>
          </a:p>
        </p:txBody>
      </p:sp>
    </p:spTree>
    <p:extLst>
      <p:ext uri="{BB962C8B-B14F-4D97-AF65-F5344CB8AC3E}">
        <p14:creationId xmlns:p14="http://schemas.microsoft.com/office/powerpoint/2010/main" val="42672151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E1F84-93E0-9268-B5C6-C37504A5298D}"/>
              </a:ext>
            </a:extLst>
          </p:cNvPr>
          <p:cNvSpPr>
            <a:spLocks noGrp="1"/>
          </p:cNvSpPr>
          <p:nvPr>
            <p:ph type="ctrTitle"/>
          </p:nvPr>
        </p:nvSpPr>
        <p:spPr>
          <a:xfrm>
            <a:off x="613954" y="1323151"/>
            <a:ext cx="10964091" cy="2387600"/>
          </a:xfrm>
        </p:spPr>
        <p:txBody>
          <a:bodyPr anchor="ctr">
            <a:normAutofit/>
          </a:bodyPr>
          <a:lstStyle/>
          <a:p>
            <a:pPr marL="0" marR="0">
              <a:spcBef>
                <a:spcPts val="0"/>
              </a:spcBef>
              <a:spcAft>
                <a:spcPts val="0"/>
              </a:spcAft>
            </a:pPr>
            <a:r>
              <a:rPr lang="en-US" sz="4800" dirty="0">
                <a:effectLst/>
                <a:latin typeface="Century Gothic" panose="020B0502020202020204" pitchFamily="34" charset="0"/>
                <a:ea typeface="Calibri" panose="020F0502020204030204" pitchFamily="34" charset="0"/>
                <a:cs typeface="Times New Roman" panose="02020603050405020304" pitchFamily="18" charset="0"/>
              </a:rPr>
              <a:t>THE LORD’S PRAYER</a:t>
            </a:r>
            <a:endParaRPr lang="en-US" sz="4800" dirty="0">
              <a:latin typeface="Century Gothic" panose="020B0502020202020204" pitchFamily="34" charset="0"/>
            </a:endParaRPr>
          </a:p>
        </p:txBody>
      </p:sp>
      <p:pic>
        <p:nvPicPr>
          <p:cNvPr id="4" name="Picture 3" descr="A red cross and black flame&#10;&#10;AI-generated content may be incorrect.">
            <a:extLst>
              <a:ext uri="{FF2B5EF4-FFF2-40B4-BE49-F238E27FC236}">
                <a16:creationId xmlns:a16="http://schemas.microsoft.com/office/drawing/2014/main" id="{4AD01722-254B-19FD-F056-4168695AB7A7}"/>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297431" y="4925755"/>
            <a:ext cx="905256" cy="1563624"/>
          </a:xfrm>
          <a:prstGeom prst="rect">
            <a:avLst/>
          </a:prstGeom>
        </p:spPr>
      </p:pic>
      <p:sp>
        <p:nvSpPr>
          <p:cNvPr id="6" name="TextBox 5">
            <a:extLst>
              <a:ext uri="{FF2B5EF4-FFF2-40B4-BE49-F238E27FC236}">
                <a16:creationId xmlns:a16="http://schemas.microsoft.com/office/drawing/2014/main" id="{36689E22-A28D-33B4-ADB6-C92AFCB400EC}"/>
              </a:ext>
            </a:extLst>
          </p:cNvPr>
          <p:cNvSpPr txBox="1"/>
          <p:nvPr/>
        </p:nvSpPr>
        <p:spPr>
          <a:xfrm>
            <a:off x="933056" y="5521401"/>
            <a:ext cx="3610284" cy="830997"/>
          </a:xfrm>
          <a:prstGeom prst="rect">
            <a:avLst/>
          </a:prstGeom>
          <a:noFill/>
        </p:spPr>
        <p:txBody>
          <a:bodyPr wrap="none" rtlCol="0">
            <a:spAutoFit/>
          </a:bodyPr>
          <a:lstStyle/>
          <a:p>
            <a:pPr algn="ctr"/>
            <a:r>
              <a:rPr lang="en-US" sz="2400" dirty="0">
                <a:latin typeface="Century Gothic" panose="020B0502020202020204" pitchFamily="34" charset="0"/>
              </a:rPr>
              <a:t>California Heights UMC</a:t>
            </a:r>
            <a:br>
              <a:rPr lang="en-US" dirty="0">
                <a:latin typeface="Century Gothic" panose="020B0502020202020204" pitchFamily="34" charset="0"/>
              </a:rPr>
            </a:br>
            <a:r>
              <a:rPr lang="en-US" sz="2400" b="1" dirty="0">
                <a:highlight>
                  <a:srgbClr val="C0C0C0"/>
                </a:highlight>
                <a:latin typeface="Century Gothic" panose="020B0502020202020204" pitchFamily="34" charset="0"/>
              </a:rPr>
              <a:t>A</a:t>
            </a:r>
            <a:r>
              <a:rPr lang="en-US" sz="2400" b="1" dirty="0">
                <a:solidFill>
                  <a:srgbClr val="7030A0"/>
                </a:solidFill>
                <a:highlight>
                  <a:srgbClr val="C0C0C0"/>
                </a:highlight>
                <a:latin typeface="Century Gothic" panose="020B0502020202020204" pitchFamily="34" charset="0"/>
              </a:rPr>
              <a:t>L</a:t>
            </a:r>
            <a:r>
              <a:rPr lang="en-US" sz="2400" b="1" dirty="0">
                <a:solidFill>
                  <a:schemeClr val="accent1"/>
                </a:solidFill>
                <a:highlight>
                  <a:srgbClr val="C0C0C0"/>
                </a:highlight>
                <a:latin typeface="Century Gothic" panose="020B0502020202020204" pitchFamily="34" charset="0"/>
              </a:rPr>
              <a:t>L</a:t>
            </a:r>
            <a:r>
              <a:rPr lang="en-US" sz="2400" b="1" dirty="0">
                <a:highlight>
                  <a:srgbClr val="C0C0C0"/>
                </a:highlight>
                <a:latin typeface="Century Gothic" panose="020B0502020202020204" pitchFamily="34" charset="0"/>
              </a:rPr>
              <a:t> </a:t>
            </a:r>
            <a:r>
              <a:rPr lang="en-US" sz="2400" b="1" dirty="0">
                <a:solidFill>
                  <a:schemeClr val="accent6"/>
                </a:solidFill>
                <a:highlight>
                  <a:srgbClr val="C0C0C0"/>
                </a:highlight>
                <a:latin typeface="Century Gothic" panose="020B0502020202020204" pitchFamily="34" charset="0"/>
              </a:rPr>
              <a:t>A</a:t>
            </a:r>
            <a:r>
              <a:rPr lang="en-US" sz="2400" b="1" dirty="0">
                <a:solidFill>
                  <a:srgbClr val="FFFF00"/>
                </a:solidFill>
                <a:highlight>
                  <a:srgbClr val="C0C0C0"/>
                </a:highlight>
                <a:latin typeface="Century Gothic" panose="020B0502020202020204" pitchFamily="34" charset="0"/>
              </a:rPr>
              <a:t>R</a:t>
            </a:r>
            <a:r>
              <a:rPr lang="en-US" sz="2400" b="1" dirty="0">
                <a:solidFill>
                  <a:srgbClr val="FFC000"/>
                </a:solidFill>
                <a:highlight>
                  <a:srgbClr val="C0C0C0"/>
                </a:highlight>
                <a:latin typeface="Century Gothic" panose="020B0502020202020204" pitchFamily="34" charset="0"/>
              </a:rPr>
              <a:t>E</a:t>
            </a:r>
            <a:r>
              <a:rPr lang="en-US" sz="2400" b="1" dirty="0">
                <a:highlight>
                  <a:srgbClr val="C0C0C0"/>
                </a:highlight>
                <a:latin typeface="Century Gothic" panose="020B0502020202020204" pitchFamily="34" charset="0"/>
              </a:rPr>
              <a:t> </a:t>
            </a:r>
            <a:r>
              <a:rPr lang="en-US" sz="2400" b="1" dirty="0">
                <a:solidFill>
                  <a:srgbClr val="FF0000"/>
                </a:solidFill>
                <a:highlight>
                  <a:srgbClr val="C0C0C0"/>
                </a:highlight>
                <a:latin typeface="Century Gothic" panose="020B0502020202020204" pitchFamily="34" charset="0"/>
              </a:rPr>
              <a:t>W</a:t>
            </a:r>
            <a:r>
              <a:rPr lang="en-US" sz="2400" b="1" dirty="0">
                <a:solidFill>
                  <a:srgbClr val="7030A0"/>
                </a:solidFill>
                <a:highlight>
                  <a:srgbClr val="C0C0C0"/>
                </a:highlight>
                <a:latin typeface="Century Gothic" panose="020B0502020202020204" pitchFamily="34" charset="0"/>
              </a:rPr>
              <a:t>E</a:t>
            </a:r>
            <a:r>
              <a:rPr lang="en-US" sz="2400" b="1" dirty="0">
                <a:solidFill>
                  <a:schemeClr val="accent5"/>
                </a:solidFill>
                <a:highlight>
                  <a:srgbClr val="C0C0C0"/>
                </a:highlight>
                <a:latin typeface="Century Gothic" panose="020B0502020202020204" pitchFamily="34" charset="0"/>
              </a:rPr>
              <a:t>L</a:t>
            </a:r>
            <a:r>
              <a:rPr lang="en-US" sz="2400" b="1" dirty="0">
                <a:solidFill>
                  <a:schemeClr val="accent6"/>
                </a:solidFill>
                <a:highlight>
                  <a:srgbClr val="C0C0C0"/>
                </a:highlight>
                <a:latin typeface="Century Gothic" panose="020B0502020202020204" pitchFamily="34" charset="0"/>
              </a:rPr>
              <a:t>C</a:t>
            </a:r>
            <a:r>
              <a:rPr lang="en-US" sz="2400" b="1" dirty="0">
                <a:solidFill>
                  <a:srgbClr val="FFFF00"/>
                </a:solidFill>
                <a:highlight>
                  <a:srgbClr val="C0C0C0"/>
                </a:highlight>
                <a:latin typeface="Century Gothic" panose="020B0502020202020204" pitchFamily="34" charset="0"/>
              </a:rPr>
              <a:t>O</a:t>
            </a:r>
            <a:r>
              <a:rPr lang="en-US" sz="2400" b="1" dirty="0">
                <a:solidFill>
                  <a:srgbClr val="FFC000"/>
                </a:solidFill>
                <a:highlight>
                  <a:srgbClr val="C0C0C0"/>
                </a:highlight>
                <a:latin typeface="Century Gothic" panose="020B0502020202020204" pitchFamily="34" charset="0"/>
              </a:rPr>
              <a:t>M</a:t>
            </a:r>
            <a:r>
              <a:rPr lang="en-US" sz="2400" b="1" dirty="0">
                <a:solidFill>
                  <a:srgbClr val="FF0000"/>
                </a:solidFill>
                <a:highlight>
                  <a:srgbClr val="C0C0C0"/>
                </a:highlight>
                <a:latin typeface="Century Gothic" panose="020B0502020202020204" pitchFamily="34" charset="0"/>
              </a:rPr>
              <a:t>E</a:t>
            </a:r>
            <a:r>
              <a:rPr lang="en-US" sz="2400" b="1" dirty="0">
                <a:highlight>
                  <a:srgbClr val="C0C0C0"/>
                </a:highlight>
                <a:latin typeface="Century Gothic" panose="020B0502020202020204" pitchFamily="34" charset="0"/>
              </a:rPr>
              <a:t>!</a:t>
            </a:r>
          </a:p>
        </p:txBody>
      </p:sp>
    </p:spTree>
    <p:extLst>
      <p:ext uri="{BB962C8B-B14F-4D97-AF65-F5344CB8AC3E}">
        <p14:creationId xmlns:p14="http://schemas.microsoft.com/office/powerpoint/2010/main" val="18059687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2260990-4CF0-0514-30C1-70A5148E1B4D}"/>
            </a:ext>
          </a:extLst>
        </p:cNvPr>
        <p:cNvGrpSpPr/>
        <p:nvPr/>
      </p:nvGrpSpPr>
      <p:grpSpPr>
        <a:xfrm>
          <a:off x="0" y="0"/>
          <a:ext cx="0" cy="0"/>
          <a:chOff x="0" y="0"/>
          <a:chExt cx="0" cy="0"/>
        </a:xfrm>
      </p:grpSpPr>
      <p:sp>
        <p:nvSpPr>
          <p:cNvPr id="7170" name="Rectangle 2">
            <a:extLst>
              <a:ext uri="{FF2B5EF4-FFF2-40B4-BE49-F238E27FC236}">
                <a16:creationId xmlns:a16="http://schemas.microsoft.com/office/drawing/2014/main" id="{64085F55-11BC-4F79-DC06-A9E45BCC2C7A}"/>
              </a:ext>
            </a:extLst>
          </p:cNvPr>
          <p:cNvSpPr>
            <a:spLocks noChangeArrowheads="1"/>
          </p:cNvSpPr>
          <p:nvPr/>
        </p:nvSpPr>
        <p:spPr bwMode="auto">
          <a:xfrm>
            <a:off x="0" y="1305341"/>
            <a:ext cx="12192000"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algn="ctr">
              <a:spcBef>
                <a:spcPts val="0"/>
              </a:spcBef>
              <a:spcAft>
                <a:spcPts val="0"/>
              </a:spcAft>
              <a:buNone/>
            </a:pPr>
            <a:r>
              <a:rPr lang="en-US" sz="4800" b="1" dirty="0">
                <a:effectLst/>
                <a:latin typeface="Century Gothic" panose="020B0502020202020204" pitchFamily="34" charset="0"/>
                <a:ea typeface="Times New Roman" panose="02020603050405020304" pitchFamily="18" charset="0"/>
                <a:cs typeface="Times New Roman" panose="02020603050405020304" pitchFamily="18" charset="0"/>
              </a:rPr>
              <a:t>Our Father, who art in heaven, </a:t>
            </a:r>
            <a:br>
              <a:rPr lang="en-US" sz="4800" b="1" dirty="0">
                <a:effectLst/>
                <a:latin typeface="Century Gothic" panose="020B0502020202020204" pitchFamily="34" charset="0"/>
                <a:ea typeface="Times New Roman" panose="02020603050405020304" pitchFamily="18" charset="0"/>
                <a:cs typeface="Times New Roman" panose="02020603050405020304" pitchFamily="18" charset="0"/>
              </a:rPr>
            </a:br>
            <a:r>
              <a:rPr lang="en-US" sz="4800" b="1" dirty="0">
                <a:effectLst/>
                <a:latin typeface="Century Gothic" panose="020B0502020202020204" pitchFamily="34" charset="0"/>
                <a:ea typeface="Times New Roman" panose="02020603050405020304" pitchFamily="18" charset="0"/>
                <a:cs typeface="Times New Roman" panose="02020603050405020304" pitchFamily="18" charset="0"/>
              </a:rPr>
              <a:t>hallowed be Thy name. </a:t>
            </a:r>
          </a:p>
          <a:p>
            <a:pPr marL="0" marR="0" algn="ctr">
              <a:spcBef>
                <a:spcPts val="0"/>
              </a:spcBef>
              <a:spcAft>
                <a:spcPts val="0"/>
              </a:spcAft>
              <a:buNone/>
            </a:pPr>
            <a:r>
              <a:rPr lang="en-US" sz="4800" b="1" dirty="0">
                <a:effectLst/>
                <a:latin typeface="Century Gothic" panose="020B0502020202020204" pitchFamily="34" charset="0"/>
                <a:ea typeface="Times New Roman" panose="02020603050405020304" pitchFamily="18" charset="0"/>
                <a:cs typeface="Times New Roman" panose="02020603050405020304" pitchFamily="18" charset="0"/>
              </a:rPr>
              <a:t>Thy kingdom come Thy will be done </a:t>
            </a:r>
          </a:p>
          <a:p>
            <a:pPr marL="0" marR="0" algn="ctr">
              <a:spcBef>
                <a:spcPts val="0"/>
              </a:spcBef>
              <a:spcAft>
                <a:spcPts val="0"/>
              </a:spcAft>
              <a:buNone/>
            </a:pPr>
            <a:r>
              <a:rPr lang="en-US" sz="4800" b="1" dirty="0">
                <a:effectLst/>
                <a:latin typeface="Century Gothic" panose="020B0502020202020204" pitchFamily="34" charset="0"/>
                <a:ea typeface="Times New Roman" panose="02020603050405020304" pitchFamily="18" charset="0"/>
                <a:cs typeface="Times New Roman" panose="02020603050405020304" pitchFamily="18" charset="0"/>
              </a:rPr>
              <a:t>on earth as it is in heaven. </a:t>
            </a:r>
          </a:p>
          <a:p>
            <a:pPr marL="0" marR="0" algn="ctr">
              <a:spcBef>
                <a:spcPts val="0"/>
              </a:spcBef>
              <a:spcAft>
                <a:spcPts val="0"/>
              </a:spcAft>
              <a:buNone/>
            </a:pPr>
            <a:r>
              <a:rPr lang="en-US" sz="4800" b="1" dirty="0">
                <a:effectLst/>
                <a:latin typeface="Century Gothic" panose="020B0502020202020204" pitchFamily="34" charset="0"/>
                <a:ea typeface="Times New Roman" panose="02020603050405020304" pitchFamily="18" charset="0"/>
                <a:cs typeface="Times New Roman" panose="02020603050405020304" pitchFamily="18" charset="0"/>
              </a:rPr>
              <a:t>Give us this day our daily bread. </a:t>
            </a:r>
            <a:endParaRPr lang="en-US" sz="4400" b="1" dirty="0">
              <a:effectLst/>
              <a:latin typeface="Century Gothic" panose="020B0502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299728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2260990-4CF0-0514-30C1-70A5148E1B4D}"/>
            </a:ext>
          </a:extLst>
        </p:cNvPr>
        <p:cNvGrpSpPr/>
        <p:nvPr/>
      </p:nvGrpSpPr>
      <p:grpSpPr>
        <a:xfrm>
          <a:off x="0" y="0"/>
          <a:ext cx="0" cy="0"/>
          <a:chOff x="0" y="0"/>
          <a:chExt cx="0" cy="0"/>
        </a:xfrm>
      </p:grpSpPr>
      <p:sp>
        <p:nvSpPr>
          <p:cNvPr id="7170" name="Rectangle 2">
            <a:extLst>
              <a:ext uri="{FF2B5EF4-FFF2-40B4-BE49-F238E27FC236}">
                <a16:creationId xmlns:a16="http://schemas.microsoft.com/office/drawing/2014/main" id="{64085F55-11BC-4F79-DC06-A9E45BCC2C7A}"/>
              </a:ext>
            </a:extLst>
          </p:cNvPr>
          <p:cNvSpPr>
            <a:spLocks noChangeArrowheads="1"/>
          </p:cNvSpPr>
          <p:nvPr/>
        </p:nvSpPr>
        <p:spPr bwMode="auto">
          <a:xfrm>
            <a:off x="1" y="1305341"/>
            <a:ext cx="12191999" cy="3785652"/>
          </a:xfrm>
          <a:prstGeom prst="rect">
            <a:avLst/>
          </a:prstGeom>
          <a:noFill/>
          <a:ln>
            <a:noFill/>
          </a:ln>
          <a:effec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ts val="0"/>
              </a:spcBef>
              <a:buNone/>
            </a:pPr>
            <a:r>
              <a:rPr lang="en-US" sz="4800" b="1" dirty="0">
                <a:effectLst/>
                <a:latin typeface="Century Gothic" panose="020B0502020202020204" pitchFamily="34" charset="0"/>
                <a:ea typeface="Times New Roman" panose="02020603050405020304" pitchFamily="18" charset="0"/>
                <a:cs typeface="Times New Roman" panose="02020603050405020304" pitchFamily="18" charset="0"/>
              </a:rPr>
              <a:t>And forgive us our trespasses, </a:t>
            </a:r>
          </a:p>
          <a:p>
            <a:pPr algn="ctr">
              <a:spcBef>
                <a:spcPts val="0"/>
              </a:spcBef>
              <a:buNone/>
            </a:pPr>
            <a:r>
              <a:rPr lang="en-US" sz="4800" b="1" dirty="0">
                <a:effectLst/>
                <a:latin typeface="Century Gothic" panose="020B0502020202020204" pitchFamily="34" charset="0"/>
                <a:ea typeface="Times New Roman" panose="02020603050405020304" pitchFamily="18" charset="0"/>
                <a:cs typeface="Times New Roman" panose="02020603050405020304" pitchFamily="18" charset="0"/>
              </a:rPr>
              <a:t>as we forgive those </a:t>
            </a:r>
          </a:p>
          <a:p>
            <a:pPr algn="ctr">
              <a:spcBef>
                <a:spcPts val="0"/>
              </a:spcBef>
              <a:buNone/>
            </a:pPr>
            <a:r>
              <a:rPr lang="en-US" sz="4800" b="1" dirty="0">
                <a:effectLst/>
                <a:latin typeface="Century Gothic" panose="020B0502020202020204" pitchFamily="34" charset="0"/>
                <a:ea typeface="Times New Roman" panose="02020603050405020304" pitchFamily="18" charset="0"/>
                <a:cs typeface="Times New Roman" panose="02020603050405020304" pitchFamily="18" charset="0"/>
              </a:rPr>
              <a:t>who trespass against us. </a:t>
            </a:r>
          </a:p>
          <a:p>
            <a:pPr algn="ctr">
              <a:spcBef>
                <a:spcPts val="0"/>
              </a:spcBef>
              <a:buNone/>
            </a:pPr>
            <a:r>
              <a:rPr lang="en-US" sz="4800" b="1" dirty="0">
                <a:effectLst/>
                <a:latin typeface="Century Gothic" panose="020B0502020202020204" pitchFamily="34" charset="0"/>
                <a:ea typeface="Times New Roman" panose="02020603050405020304" pitchFamily="18" charset="0"/>
                <a:cs typeface="Times New Roman" panose="02020603050405020304" pitchFamily="18" charset="0"/>
              </a:rPr>
              <a:t>And lead us not into temptation </a:t>
            </a:r>
          </a:p>
          <a:p>
            <a:pPr algn="ctr">
              <a:spcBef>
                <a:spcPts val="0"/>
              </a:spcBef>
              <a:buNone/>
            </a:pPr>
            <a:r>
              <a:rPr lang="en-US" sz="4800" b="1" dirty="0">
                <a:effectLst/>
                <a:latin typeface="Century Gothic" panose="020B0502020202020204" pitchFamily="34" charset="0"/>
                <a:ea typeface="Times New Roman" panose="02020603050405020304" pitchFamily="18" charset="0"/>
                <a:cs typeface="Times New Roman" panose="02020603050405020304" pitchFamily="18" charset="0"/>
              </a:rPr>
              <a:t>but deliver us from evil; </a:t>
            </a:r>
            <a:endParaRPr lang="en-US" sz="5400" b="1" dirty="0">
              <a:effectLst/>
              <a:latin typeface="Century Gothic" panose="020B0502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032070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2260990-4CF0-0514-30C1-70A5148E1B4D}"/>
            </a:ext>
          </a:extLst>
        </p:cNvPr>
        <p:cNvGrpSpPr/>
        <p:nvPr/>
      </p:nvGrpSpPr>
      <p:grpSpPr>
        <a:xfrm>
          <a:off x="0" y="0"/>
          <a:ext cx="0" cy="0"/>
          <a:chOff x="0" y="0"/>
          <a:chExt cx="0" cy="0"/>
        </a:xfrm>
      </p:grpSpPr>
      <p:sp>
        <p:nvSpPr>
          <p:cNvPr id="7170" name="Rectangle 2">
            <a:extLst>
              <a:ext uri="{FF2B5EF4-FFF2-40B4-BE49-F238E27FC236}">
                <a16:creationId xmlns:a16="http://schemas.microsoft.com/office/drawing/2014/main" id="{64085F55-11BC-4F79-DC06-A9E45BCC2C7A}"/>
              </a:ext>
            </a:extLst>
          </p:cNvPr>
          <p:cNvSpPr>
            <a:spLocks noChangeArrowheads="1"/>
          </p:cNvSpPr>
          <p:nvPr/>
        </p:nvSpPr>
        <p:spPr bwMode="auto">
          <a:xfrm>
            <a:off x="1" y="2136338"/>
            <a:ext cx="12191999"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ts val="0"/>
              </a:spcBef>
              <a:buNone/>
            </a:pPr>
            <a:r>
              <a:rPr lang="en-US" sz="4800" b="1" dirty="0">
                <a:effectLst/>
                <a:latin typeface="Century Gothic" panose="020B0502020202020204" pitchFamily="34" charset="0"/>
                <a:ea typeface="Times New Roman" panose="02020603050405020304" pitchFamily="18" charset="0"/>
                <a:cs typeface="Times New Roman" panose="02020603050405020304" pitchFamily="18" charset="0"/>
              </a:rPr>
              <a:t>for Thine is the kingdom, </a:t>
            </a:r>
          </a:p>
          <a:p>
            <a:pPr algn="ctr">
              <a:spcBef>
                <a:spcPts val="0"/>
              </a:spcBef>
              <a:buNone/>
            </a:pPr>
            <a:r>
              <a:rPr lang="en-US" sz="4800" b="1" dirty="0">
                <a:effectLst/>
                <a:latin typeface="Century Gothic" panose="020B0502020202020204" pitchFamily="34" charset="0"/>
                <a:ea typeface="Times New Roman" panose="02020603050405020304" pitchFamily="18" charset="0"/>
                <a:cs typeface="Times New Roman" panose="02020603050405020304" pitchFamily="18" charset="0"/>
              </a:rPr>
              <a:t>and the power, and the glory,</a:t>
            </a:r>
          </a:p>
          <a:p>
            <a:pPr algn="ctr">
              <a:spcBef>
                <a:spcPts val="0"/>
              </a:spcBef>
              <a:buNone/>
            </a:pPr>
            <a:r>
              <a:rPr lang="en-US" sz="4800" b="1" dirty="0">
                <a:effectLst/>
                <a:latin typeface="Century Gothic" panose="020B0502020202020204" pitchFamily="34" charset="0"/>
                <a:ea typeface="Times New Roman" panose="02020603050405020304" pitchFamily="18" charset="0"/>
                <a:cs typeface="Times New Roman" panose="02020603050405020304" pitchFamily="18" charset="0"/>
              </a:rPr>
              <a:t> forever. Amen.</a:t>
            </a:r>
            <a:endParaRPr lang="en-US" sz="4800" b="1" dirty="0">
              <a:latin typeface="Century Gothic" panose="020B0502020202020204" pitchFamily="34" charset="0"/>
            </a:endParaRPr>
          </a:p>
        </p:txBody>
      </p:sp>
    </p:spTree>
    <p:extLst>
      <p:ext uri="{BB962C8B-B14F-4D97-AF65-F5344CB8AC3E}">
        <p14:creationId xmlns:p14="http://schemas.microsoft.com/office/powerpoint/2010/main" val="40810782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E07A76-8D06-7D14-225B-3B58205B78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1AB7945-A889-F799-C9C8-3B4714260032}"/>
              </a:ext>
            </a:extLst>
          </p:cNvPr>
          <p:cNvSpPr>
            <a:spLocks noGrp="1"/>
          </p:cNvSpPr>
          <p:nvPr>
            <p:ph type="ctrTitle"/>
          </p:nvPr>
        </p:nvSpPr>
        <p:spPr>
          <a:xfrm>
            <a:off x="613954" y="1041796"/>
            <a:ext cx="10964091" cy="2945515"/>
          </a:xfrm>
        </p:spPr>
        <p:txBody>
          <a:bodyPr anchor="ctr">
            <a:normAutofit/>
          </a:bodyPr>
          <a:lstStyle/>
          <a:p>
            <a:r>
              <a:rPr lang="en-US" sz="4800" dirty="0">
                <a:effectLst/>
                <a:latin typeface="Century Gothic" panose="020B0502020202020204" pitchFamily="34" charset="0"/>
                <a:ea typeface="Calibri" panose="020F0502020204030204" pitchFamily="34" charset="0"/>
                <a:cs typeface="Times New Roman" panose="02020603050405020304" pitchFamily="18" charset="0"/>
              </a:rPr>
              <a:t>CENTERING HYMN</a:t>
            </a:r>
            <a:br>
              <a:rPr lang="en-US" sz="4800" dirty="0">
                <a:effectLst/>
                <a:latin typeface="Century Gothic" panose="020B0502020202020204" pitchFamily="34" charset="0"/>
                <a:ea typeface="Calibri" panose="020F0502020204030204" pitchFamily="34" charset="0"/>
                <a:cs typeface="Times New Roman" panose="02020603050405020304" pitchFamily="18" charset="0"/>
              </a:rPr>
            </a:br>
            <a:r>
              <a:rPr lang="en-US" sz="4800" b="1" dirty="0">
                <a:latin typeface="Century Gothic" panose="020B0502020202020204" pitchFamily="34" charset="0"/>
              </a:rPr>
              <a:t>Lord, Be Glorified</a:t>
            </a:r>
            <a:br>
              <a:rPr lang="en-US" sz="4800" dirty="0">
                <a:latin typeface="Century Gothic" panose="020B0502020202020204" pitchFamily="34" charset="0"/>
              </a:rPr>
            </a:br>
            <a:r>
              <a:rPr lang="en-US" sz="4800" dirty="0">
                <a:latin typeface="Century Gothic" panose="020B0502020202020204" pitchFamily="34" charset="0"/>
              </a:rPr>
              <a:t>TFWS # 2150 (1-4)</a:t>
            </a:r>
          </a:p>
        </p:txBody>
      </p:sp>
      <p:pic>
        <p:nvPicPr>
          <p:cNvPr id="4" name="Picture 3" descr="A red cross and black flame&#10;&#10;AI-generated content may be incorrect.">
            <a:extLst>
              <a:ext uri="{FF2B5EF4-FFF2-40B4-BE49-F238E27FC236}">
                <a16:creationId xmlns:a16="http://schemas.microsoft.com/office/drawing/2014/main" id="{5E46FAD3-4A82-132E-5CEB-F99207F8257D}"/>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297431" y="4925755"/>
            <a:ext cx="905256" cy="1563624"/>
          </a:xfrm>
          <a:prstGeom prst="rect">
            <a:avLst/>
          </a:prstGeom>
        </p:spPr>
      </p:pic>
      <p:sp>
        <p:nvSpPr>
          <p:cNvPr id="6" name="TextBox 5">
            <a:extLst>
              <a:ext uri="{FF2B5EF4-FFF2-40B4-BE49-F238E27FC236}">
                <a16:creationId xmlns:a16="http://schemas.microsoft.com/office/drawing/2014/main" id="{2BF37842-7075-84B0-EACA-585B310E403A}"/>
              </a:ext>
            </a:extLst>
          </p:cNvPr>
          <p:cNvSpPr txBox="1"/>
          <p:nvPr/>
        </p:nvSpPr>
        <p:spPr>
          <a:xfrm>
            <a:off x="933056" y="5521401"/>
            <a:ext cx="3610284" cy="830997"/>
          </a:xfrm>
          <a:prstGeom prst="rect">
            <a:avLst/>
          </a:prstGeom>
          <a:noFill/>
        </p:spPr>
        <p:txBody>
          <a:bodyPr wrap="none" rtlCol="0">
            <a:spAutoFit/>
          </a:bodyPr>
          <a:lstStyle/>
          <a:p>
            <a:pPr algn="ctr"/>
            <a:r>
              <a:rPr lang="en-US" sz="2400" dirty="0">
                <a:latin typeface="Century Gothic" panose="020B0502020202020204" pitchFamily="34" charset="0"/>
              </a:rPr>
              <a:t>California Heights UMC</a:t>
            </a:r>
            <a:br>
              <a:rPr lang="en-US" dirty="0">
                <a:latin typeface="Century Gothic" panose="020B0502020202020204" pitchFamily="34" charset="0"/>
              </a:rPr>
            </a:br>
            <a:r>
              <a:rPr lang="en-US" sz="2400" b="1" dirty="0">
                <a:highlight>
                  <a:srgbClr val="C0C0C0"/>
                </a:highlight>
                <a:latin typeface="Century Gothic" panose="020B0502020202020204" pitchFamily="34" charset="0"/>
              </a:rPr>
              <a:t>A</a:t>
            </a:r>
            <a:r>
              <a:rPr lang="en-US" sz="2400" b="1" dirty="0">
                <a:solidFill>
                  <a:srgbClr val="7030A0"/>
                </a:solidFill>
                <a:highlight>
                  <a:srgbClr val="C0C0C0"/>
                </a:highlight>
                <a:latin typeface="Century Gothic" panose="020B0502020202020204" pitchFamily="34" charset="0"/>
              </a:rPr>
              <a:t>L</a:t>
            </a:r>
            <a:r>
              <a:rPr lang="en-US" sz="2400" b="1" dirty="0">
                <a:solidFill>
                  <a:schemeClr val="accent1"/>
                </a:solidFill>
                <a:highlight>
                  <a:srgbClr val="C0C0C0"/>
                </a:highlight>
                <a:latin typeface="Century Gothic" panose="020B0502020202020204" pitchFamily="34" charset="0"/>
              </a:rPr>
              <a:t>L</a:t>
            </a:r>
            <a:r>
              <a:rPr lang="en-US" sz="2400" b="1" dirty="0">
                <a:highlight>
                  <a:srgbClr val="C0C0C0"/>
                </a:highlight>
                <a:latin typeface="Century Gothic" panose="020B0502020202020204" pitchFamily="34" charset="0"/>
              </a:rPr>
              <a:t> </a:t>
            </a:r>
            <a:r>
              <a:rPr lang="en-US" sz="2400" b="1" dirty="0">
                <a:solidFill>
                  <a:schemeClr val="accent6"/>
                </a:solidFill>
                <a:highlight>
                  <a:srgbClr val="C0C0C0"/>
                </a:highlight>
                <a:latin typeface="Century Gothic" panose="020B0502020202020204" pitchFamily="34" charset="0"/>
              </a:rPr>
              <a:t>A</a:t>
            </a:r>
            <a:r>
              <a:rPr lang="en-US" sz="2400" b="1" dirty="0">
                <a:solidFill>
                  <a:srgbClr val="FFFF00"/>
                </a:solidFill>
                <a:highlight>
                  <a:srgbClr val="C0C0C0"/>
                </a:highlight>
                <a:latin typeface="Century Gothic" panose="020B0502020202020204" pitchFamily="34" charset="0"/>
              </a:rPr>
              <a:t>R</a:t>
            </a:r>
            <a:r>
              <a:rPr lang="en-US" sz="2400" b="1" dirty="0">
                <a:solidFill>
                  <a:srgbClr val="FFC000"/>
                </a:solidFill>
                <a:highlight>
                  <a:srgbClr val="C0C0C0"/>
                </a:highlight>
                <a:latin typeface="Century Gothic" panose="020B0502020202020204" pitchFamily="34" charset="0"/>
              </a:rPr>
              <a:t>E</a:t>
            </a:r>
            <a:r>
              <a:rPr lang="en-US" sz="2400" b="1" dirty="0">
                <a:highlight>
                  <a:srgbClr val="C0C0C0"/>
                </a:highlight>
                <a:latin typeface="Century Gothic" panose="020B0502020202020204" pitchFamily="34" charset="0"/>
              </a:rPr>
              <a:t> </a:t>
            </a:r>
            <a:r>
              <a:rPr lang="en-US" sz="2400" b="1" dirty="0">
                <a:solidFill>
                  <a:srgbClr val="FF0000"/>
                </a:solidFill>
                <a:highlight>
                  <a:srgbClr val="C0C0C0"/>
                </a:highlight>
                <a:latin typeface="Century Gothic" panose="020B0502020202020204" pitchFamily="34" charset="0"/>
              </a:rPr>
              <a:t>W</a:t>
            </a:r>
            <a:r>
              <a:rPr lang="en-US" sz="2400" b="1" dirty="0">
                <a:solidFill>
                  <a:srgbClr val="7030A0"/>
                </a:solidFill>
                <a:highlight>
                  <a:srgbClr val="C0C0C0"/>
                </a:highlight>
                <a:latin typeface="Century Gothic" panose="020B0502020202020204" pitchFamily="34" charset="0"/>
              </a:rPr>
              <a:t>E</a:t>
            </a:r>
            <a:r>
              <a:rPr lang="en-US" sz="2400" b="1" dirty="0">
                <a:solidFill>
                  <a:schemeClr val="accent5"/>
                </a:solidFill>
                <a:highlight>
                  <a:srgbClr val="C0C0C0"/>
                </a:highlight>
                <a:latin typeface="Century Gothic" panose="020B0502020202020204" pitchFamily="34" charset="0"/>
              </a:rPr>
              <a:t>L</a:t>
            </a:r>
            <a:r>
              <a:rPr lang="en-US" sz="2400" b="1" dirty="0">
                <a:solidFill>
                  <a:schemeClr val="accent6"/>
                </a:solidFill>
                <a:highlight>
                  <a:srgbClr val="C0C0C0"/>
                </a:highlight>
                <a:latin typeface="Century Gothic" panose="020B0502020202020204" pitchFamily="34" charset="0"/>
              </a:rPr>
              <a:t>C</a:t>
            </a:r>
            <a:r>
              <a:rPr lang="en-US" sz="2400" b="1" dirty="0">
                <a:solidFill>
                  <a:srgbClr val="FFFF00"/>
                </a:solidFill>
                <a:highlight>
                  <a:srgbClr val="C0C0C0"/>
                </a:highlight>
                <a:latin typeface="Century Gothic" panose="020B0502020202020204" pitchFamily="34" charset="0"/>
              </a:rPr>
              <a:t>O</a:t>
            </a:r>
            <a:r>
              <a:rPr lang="en-US" sz="2400" b="1" dirty="0">
                <a:solidFill>
                  <a:srgbClr val="FFC000"/>
                </a:solidFill>
                <a:highlight>
                  <a:srgbClr val="C0C0C0"/>
                </a:highlight>
                <a:latin typeface="Century Gothic" panose="020B0502020202020204" pitchFamily="34" charset="0"/>
              </a:rPr>
              <a:t>M</a:t>
            </a:r>
            <a:r>
              <a:rPr lang="en-US" sz="2400" b="1" dirty="0">
                <a:solidFill>
                  <a:srgbClr val="FF0000"/>
                </a:solidFill>
                <a:highlight>
                  <a:srgbClr val="C0C0C0"/>
                </a:highlight>
                <a:latin typeface="Century Gothic" panose="020B0502020202020204" pitchFamily="34" charset="0"/>
              </a:rPr>
              <a:t>E</a:t>
            </a:r>
            <a:r>
              <a:rPr lang="en-US" sz="2400" b="1" dirty="0">
                <a:highlight>
                  <a:srgbClr val="C0C0C0"/>
                </a:highlight>
                <a:latin typeface="Century Gothic" panose="020B0502020202020204" pitchFamily="34" charset="0"/>
              </a:rPr>
              <a:t>!</a:t>
            </a:r>
          </a:p>
        </p:txBody>
      </p:sp>
    </p:spTree>
    <p:extLst>
      <p:ext uri="{BB962C8B-B14F-4D97-AF65-F5344CB8AC3E}">
        <p14:creationId xmlns:p14="http://schemas.microsoft.com/office/powerpoint/2010/main" val="27498919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5">
            <a:extLst>
              <a:ext uri="{FF2B5EF4-FFF2-40B4-BE49-F238E27FC236}">
                <a16:creationId xmlns:a16="http://schemas.microsoft.com/office/drawing/2014/main" id="{2530D755-3124-D923-7571-38B5F3C737AE}"/>
              </a:ext>
            </a:extLst>
          </p:cNvPr>
          <p:cNvSpPr txBox="1">
            <a:spLocks noChangeArrowheads="1"/>
          </p:cNvSpPr>
          <p:nvPr/>
        </p:nvSpPr>
        <p:spPr bwMode="auto">
          <a:xfrm>
            <a:off x="1524000" y="1458914"/>
            <a:ext cx="9144000" cy="394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US" altLang="en-US" sz="5000">
                <a:latin typeface="Century Gothic" panose="020B0502020202020204" pitchFamily="34" charset="0"/>
              </a:rPr>
              <a:t>1. In our lives, Lord,</a:t>
            </a:r>
            <a:br>
              <a:rPr lang="en-US" altLang="en-US" sz="5000">
                <a:latin typeface="Century Gothic" panose="020B0502020202020204" pitchFamily="34" charset="0"/>
              </a:rPr>
            </a:br>
            <a:r>
              <a:rPr lang="en-US" altLang="en-US" sz="5000">
                <a:latin typeface="Century Gothic" panose="020B0502020202020204" pitchFamily="34" charset="0"/>
              </a:rPr>
              <a:t>be glorified,</a:t>
            </a:r>
            <a:br>
              <a:rPr lang="en-US" altLang="en-US" sz="5000">
                <a:latin typeface="Century Gothic" panose="020B0502020202020204" pitchFamily="34" charset="0"/>
              </a:rPr>
            </a:br>
            <a:r>
              <a:rPr lang="en-US" altLang="en-US" sz="5000">
                <a:latin typeface="Century Gothic" panose="020B0502020202020204" pitchFamily="34" charset="0"/>
              </a:rPr>
              <a:t>be glorified.</a:t>
            </a:r>
            <a:br>
              <a:rPr lang="en-US" altLang="en-US" sz="5000">
                <a:latin typeface="Century Gothic" panose="020B0502020202020204" pitchFamily="34" charset="0"/>
              </a:rPr>
            </a:br>
            <a:r>
              <a:rPr lang="en-US" altLang="en-US" sz="5000">
                <a:latin typeface="Century Gothic" panose="020B0502020202020204" pitchFamily="34" charset="0"/>
              </a:rPr>
              <a:t>In our lives, Lord,</a:t>
            </a:r>
            <a:br>
              <a:rPr lang="en-US" altLang="en-US" sz="5000">
                <a:latin typeface="Century Gothic" panose="020B0502020202020204" pitchFamily="34" charset="0"/>
              </a:rPr>
            </a:br>
            <a:r>
              <a:rPr lang="en-US" altLang="en-US" sz="5000">
                <a:latin typeface="Century Gothic" panose="020B0502020202020204" pitchFamily="34" charset="0"/>
              </a:rPr>
              <a:t>be glorified today.</a:t>
            </a:r>
            <a:endParaRPr lang="en-US" altLang="en-US" sz="1600">
              <a:latin typeface="Century Gothic" panose="020B0502020202020204"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4">
            <a:extLst>
              <a:ext uri="{FF2B5EF4-FFF2-40B4-BE49-F238E27FC236}">
                <a16:creationId xmlns:a16="http://schemas.microsoft.com/office/drawing/2014/main" id="{D899B8CB-5FF8-870F-D1FF-DFCB754BB8AF}"/>
              </a:ext>
            </a:extLst>
          </p:cNvPr>
          <p:cNvSpPr txBox="1">
            <a:spLocks noChangeArrowheads="1"/>
          </p:cNvSpPr>
          <p:nvPr/>
        </p:nvSpPr>
        <p:spPr bwMode="auto">
          <a:xfrm>
            <a:off x="1533525" y="1477964"/>
            <a:ext cx="9144000" cy="3902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US" altLang="en-US" sz="4800">
                <a:latin typeface="Century Gothic" panose="020B0502020202020204" pitchFamily="34" charset="0"/>
              </a:rPr>
              <a:t>2. In our homes, Lord,</a:t>
            </a:r>
            <a:br>
              <a:rPr lang="en-US" altLang="en-US" sz="4800">
                <a:latin typeface="Century Gothic" panose="020B0502020202020204" pitchFamily="34" charset="0"/>
              </a:rPr>
            </a:br>
            <a:r>
              <a:rPr lang="en-US" altLang="en-US" sz="4800">
                <a:latin typeface="Century Gothic" panose="020B0502020202020204" pitchFamily="34" charset="0"/>
              </a:rPr>
              <a:t>be glorified,</a:t>
            </a:r>
            <a:br>
              <a:rPr lang="en-US" altLang="en-US" sz="4800">
                <a:latin typeface="Century Gothic" panose="020B0502020202020204" pitchFamily="34" charset="0"/>
              </a:rPr>
            </a:br>
            <a:r>
              <a:rPr lang="en-US" altLang="en-US" sz="4800">
                <a:latin typeface="Century Gothic" panose="020B0502020202020204" pitchFamily="34" charset="0"/>
              </a:rPr>
              <a:t>be glorified.</a:t>
            </a:r>
            <a:br>
              <a:rPr lang="en-US" altLang="en-US" sz="4800">
                <a:latin typeface="Century Gothic" panose="020B0502020202020204" pitchFamily="34" charset="0"/>
              </a:rPr>
            </a:br>
            <a:r>
              <a:rPr lang="en-US" altLang="en-US" sz="4800">
                <a:latin typeface="Century Gothic" panose="020B0502020202020204" pitchFamily="34" charset="0"/>
              </a:rPr>
              <a:t>In our homes, Lord,</a:t>
            </a:r>
            <a:br>
              <a:rPr lang="en-US" altLang="en-US" sz="4800">
                <a:latin typeface="Century Gothic" panose="020B0502020202020204" pitchFamily="34" charset="0"/>
              </a:rPr>
            </a:br>
            <a:r>
              <a:rPr lang="en-US" altLang="en-US" sz="4800">
                <a:latin typeface="Century Gothic" panose="020B0502020202020204" pitchFamily="34" charset="0"/>
              </a:rPr>
              <a:t>be glorified today.</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6">
            <a:extLst>
              <a:ext uri="{FF2B5EF4-FFF2-40B4-BE49-F238E27FC236}">
                <a16:creationId xmlns:a16="http://schemas.microsoft.com/office/drawing/2014/main" id="{7EE70C0E-AF3B-DD7F-9717-5288AE98AD36}"/>
              </a:ext>
            </a:extLst>
          </p:cNvPr>
          <p:cNvSpPr>
            <a:spLocks noChangeArrowheads="1"/>
          </p:cNvSpPr>
          <p:nvPr/>
        </p:nvSpPr>
        <p:spPr bwMode="auto">
          <a:xfrm>
            <a:off x="1524000" y="1477964"/>
            <a:ext cx="9144000" cy="390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US" altLang="en-US" sz="4800">
                <a:latin typeface="Century Gothic" panose="020B0502020202020204" pitchFamily="34" charset="0"/>
              </a:rPr>
              <a:t>3. In your church, Lord,</a:t>
            </a:r>
            <a:br>
              <a:rPr lang="en-US" altLang="en-US" sz="4800">
                <a:latin typeface="Century Gothic" panose="020B0502020202020204" pitchFamily="34" charset="0"/>
              </a:rPr>
            </a:br>
            <a:r>
              <a:rPr lang="en-US" altLang="en-US" sz="4800">
                <a:latin typeface="Century Gothic" panose="020B0502020202020204" pitchFamily="34" charset="0"/>
              </a:rPr>
              <a:t>be glorified,</a:t>
            </a:r>
            <a:br>
              <a:rPr lang="en-US" altLang="en-US" sz="4800">
                <a:latin typeface="Century Gothic" panose="020B0502020202020204" pitchFamily="34" charset="0"/>
              </a:rPr>
            </a:br>
            <a:r>
              <a:rPr lang="en-US" altLang="en-US" sz="4800">
                <a:latin typeface="Century Gothic" panose="020B0502020202020204" pitchFamily="34" charset="0"/>
              </a:rPr>
              <a:t>be glorified.</a:t>
            </a:r>
            <a:br>
              <a:rPr lang="en-US" altLang="en-US" sz="4800">
                <a:latin typeface="Century Gothic" panose="020B0502020202020204" pitchFamily="34" charset="0"/>
              </a:rPr>
            </a:br>
            <a:r>
              <a:rPr lang="en-US" altLang="en-US" sz="4800">
                <a:latin typeface="Century Gothic" panose="020B0502020202020204" pitchFamily="34" charset="0"/>
              </a:rPr>
              <a:t>In your church, Lord,</a:t>
            </a:r>
            <a:br>
              <a:rPr lang="en-US" altLang="en-US" sz="4800">
                <a:latin typeface="Century Gothic" panose="020B0502020202020204" pitchFamily="34" charset="0"/>
              </a:rPr>
            </a:br>
            <a:r>
              <a:rPr lang="en-US" altLang="en-US" sz="4800">
                <a:latin typeface="Century Gothic" panose="020B0502020202020204" pitchFamily="34" charset="0"/>
              </a:rPr>
              <a:t>be glorified today.</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4">
            <a:extLst>
              <a:ext uri="{FF2B5EF4-FFF2-40B4-BE49-F238E27FC236}">
                <a16:creationId xmlns:a16="http://schemas.microsoft.com/office/drawing/2014/main" id="{365B70D2-720E-DE95-9DC3-F7C823038FA1}"/>
              </a:ext>
            </a:extLst>
          </p:cNvPr>
          <p:cNvSpPr txBox="1">
            <a:spLocks noChangeArrowheads="1"/>
          </p:cNvSpPr>
          <p:nvPr/>
        </p:nvSpPr>
        <p:spPr bwMode="auto">
          <a:xfrm>
            <a:off x="1524000" y="1676401"/>
            <a:ext cx="9144000" cy="396875"/>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endParaRPr lang="en-US" altLang="en-US" sz="2000">
              <a:latin typeface="Arial" panose="020B0604020202020204" pitchFamily="34" charset="0"/>
            </a:endParaRPr>
          </a:p>
        </p:txBody>
      </p:sp>
      <p:sp>
        <p:nvSpPr>
          <p:cNvPr id="6147" name="Rectangle 6">
            <a:extLst>
              <a:ext uri="{FF2B5EF4-FFF2-40B4-BE49-F238E27FC236}">
                <a16:creationId xmlns:a16="http://schemas.microsoft.com/office/drawing/2014/main" id="{854F9013-1D08-E27F-57DF-EC9E1B812D1E}"/>
              </a:ext>
            </a:extLst>
          </p:cNvPr>
          <p:cNvSpPr>
            <a:spLocks noChangeArrowheads="1"/>
          </p:cNvSpPr>
          <p:nvPr/>
        </p:nvSpPr>
        <p:spPr bwMode="auto">
          <a:xfrm>
            <a:off x="1524000" y="1676401"/>
            <a:ext cx="9144000" cy="390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US" altLang="en-US" sz="4800">
                <a:latin typeface="Century Gothic" panose="020B0502020202020204" pitchFamily="34" charset="0"/>
              </a:rPr>
              <a:t>4. In your world, Lord,</a:t>
            </a:r>
            <a:br>
              <a:rPr lang="en-US" altLang="en-US" sz="4800">
                <a:latin typeface="Century Gothic" panose="020B0502020202020204" pitchFamily="34" charset="0"/>
              </a:rPr>
            </a:br>
            <a:r>
              <a:rPr lang="en-US" altLang="en-US" sz="4800">
                <a:latin typeface="Century Gothic" panose="020B0502020202020204" pitchFamily="34" charset="0"/>
              </a:rPr>
              <a:t>be glorified,</a:t>
            </a:r>
            <a:br>
              <a:rPr lang="en-US" altLang="en-US" sz="4800">
                <a:latin typeface="Century Gothic" panose="020B0502020202020204" pitchFamily="34" charset="0"/>
              </a:rPr>
            </a:br>
            <a:r>
              <a:rPr lang="en-US" altLang="en-US" sz="4800">
                <a:latin typeface="Century Gothic" panose="020B0502020202020204" pitchFamily="34" charset="0"/>
              </a:rPr>
              <a:t>be glorified.</a:t>
            </a:r>
            <a:br>
              <a:rPr lang="en-US" altLang="en-US" sz="4800">
                <a:latin typeface="Century Gothic" panose="020B0502020202020204" pitchFamily="34" charset="0"/>
              </a:rPr>
            </a:br>
            <a:r>
              <a:rPr lang="en-US" altLang="en-US" sz="4800">
                <a:latin typeface="Century Gothic" panose="020B0502020202020204" pitchFamily="34" charset="0"/>
              </a:rPr>
              <a:t>In your world, Lord,</a:t>
            </a:r>
            <a:br>
              <a:rPr lang="en-US" altLang="en-US" sz="4800">
                <a:latin typeface="Century Gothic" panose="020B0502020202020204" pitchFamily="34" charset="0"/>
              </a:rPr>
            </a:br>
            <a:r>
              <a:rPr lang="en-US" altLang="en-US" sz="4800">
                <a:latin typeface="Century Gothic" panose="020B0502020202020204" pitchFamily="34" charset="0"/>
              </a:rPr>
              <a:t>be glorified today.</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8D9DAE-396F-0222-2870-72831E759FF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BCBADE7-FE42-0A44-DE1D-08061EDE1729}"/>
              </a:ext>
            </a:extLst>
          </p:cNvPr>
          <p:cNvSpPr>
            <a:spLocks noGrp="1"/>
          </p:cNvSpPr>
          <p:nvPr>
            <p:ph type="ctrTitle"/>
          </p:nvPr>
        </p:nvSpPr>
        <p:spPr>
          <a:xfrm>
            <a:off x="5663184" y="0"/>
            <a:ext cx="6528816" cy="4852042"/>
          </a:xfrm>
          <a:solidFill>
            <a:schemeClr val="accent6">
              <a:lumMod val="75000"/>
            </a:schemeClr>
          </a:solidFill>
        </p:spPr>
        <p:txBody>
          <a:bodyPr anchor="ctr">
            <a:normAutofit/>
          </a:bodyPr>
          <a:lstStyle/>
          <a:p>
            <a:r>
              <a:rPr lang="en-US" sz="4800" b="1" dirty="0">
                <a:solidFill>
                  <a:schemeClr val="bg1"/>
                </a:solidFill>
                <a:latin typeface="Century Gothic" panose="020B0502020202020204" pitchFamily="34" charset="0"/>
              </a:rPr>
              <a:t>CHURCH OFFICES CLOSED</a:t>
            </a:r>
            <a:br>
              <a:rPr lang="en-US" sz="4800" b="1" dirty="0">
                <a:solidFill>
                  <a:schemeClr val="bg1"/>
                </a:solidFill>
                <a:latin typeface="Century Gothic" panose="020B0502020202020204" pitchFamily="34" charset="0"/>
              </a:rPr>
            </a:br>
            <a:r>
              <a:rPr lang="en-US" sz="4800" dirty="0">
                <a:solidFill>
                  <a:schemeClr val="bg1"/>
                </a:solidFill>
                <a:latin typeface="Century Gothic" panose="020B0502020202020204" pitchFamily="34" charset="0"/>
              </a:rPr>
              <a:t>Monday, Sept. 1</a:t>
            </a:r>
          </a:p>
        </p:txBody>
      </p:sp>
      <p:sp>
        <p:nvSpPr>
          <p:cNvPr id="7" name="Subtitle 2">
            <a:extLst>
              <a:ext uri="{FF2B5EF4-FFF2-40B4-BE49-F238E27FC236}">
                <a16:creationId xmlns:a16="http://schemas.microsoft.com/office/drawing/2014/main" id="{DCBB6A64-EFAD-3220-3467-C916D67BF78A}"/>
              </a:ext>
            </a:extLst>
          </p:cNvPr>
          <p:cNvSpPr>
            <a:spLocks noGrp="1"/>
          </p:cNvSpPr>
          <p:nvPr>
            <p:ph type="subTitle" idx="1"/>
          </p:nvPr>
        </p:nvSpPr>
        <p:spPr>
          <a:xfrm>
            <a:off x="5663184" y="4852042"/>
            <a:ext cx="6528816" cy="2005958"/>
          </a:xfrm>
          <a:solidFill>
            <a:schemeClr val="accent6">
              <a:lumMod val="60000"/>
              <a:lumOff val="40000"/>
            </a:schemeClr>
          </a:solidFill>
        </p:spPr>
        <p:txBody>
          <a:bodyPr anchor="ctr"/>
          <a:lstStyle/>
          <a:p>
            <a:r>
              <a:rPr lang="en-US" sz="2800" b="1" dirty="0">
                <a:solidFill>
                  <a:schemeClr val="accent6">
                    <a:lumMod val="50000"/>
                  </a:schemeClr>
                </a:solidFill>
                <a:latin typeface="Century Gothic" panose="020B0502020202020204" pitchFamily="34" charset="0"/>
              </a:rPr>
              <a:t>Cal Heights United Methodist Church</a:t>
            </a:r>
          </a:p>
          <a:p>
            <a:r>
              <a:rPr lang="en-US" dirty="0">
                <a:solidFill>
                  <a:schemeClr val="accent6">
                    <a:lumMod val="50000"/>
                  </a:schemeClr>
                </a:solidFill>
                <a:latin typeface="Century Gothic" panose="020B0502020202020204" pitchFamily="34" charset="0"/>
              </a:rPr>
              <a:t>3759 Orange Avenue | Long Beach, CA</a:t>
            </a:r>
          </a:p>
          <a:p>
            <a:r>
              <a:rPr lang="en-US" dirty="0">
                <a:solidFill>
                  <a:schemeClr val="accent6">
                    <a:lumMod val="50000"/>
                  </a:schemeClr>
                </a:solidFill>
                <a:latin typeface="Century Gothic" panose="020B0502020202020204" pitchFamily="34" charset="0"/>
              </a:rPr>
              <a:t>562.595.1996 | office@calheightsumc.org</a:t>
            </a:r>
          </a:p>
        </p:txBody>
      </p:sp>
      <p:pic>
        <p:nvPicPr>
          <p:cNvPr id="5" name="Picture 4" descr="A black and white drawing of a steeple&#10;&#10;AI-generated content may be incorrect.">
            <a:extLst>
              <a:ext uri="{FF2B5EF4-FFF2-40B4-BE49-F238E27FC236}">
                <a16:creationId xmlns:a16="http://schemas.microsoft.com/office/drawing/2014/main" id="{1F2E352E-D11A-E3DD-C317-AC691EDAA2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2887" y="960120"/>
            <a:ext cx="2642135" cy="4937760"/>
          </a:xfrm>
          <a:prstGeom prst="rect">
            <a:avLst/>
          </a:prstGeom>
        </p:spPr>
      </p:pic>
    </p:spTree>
    <p:extLst>
      <p:ext uri="{BB962C8B-B14F-4D97-AF65-F5344CB8AC3E}">
        <p14:creationId xmlns:p14="http://schemas.microsoft.com/office/powerpoint/2010/main" val="13019279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E1F84-93E0-9268-B5C6-C37504A5298D}"/>
              </a:ext>
            </a:extLst>
          </p:cNvPr>
          <p:cNvSpPr>
            <a:spLocks noGrp="1"/>
          </p:cNvSpPr>
          <p:nvPr>
            <p:ph type="ctrTitle"/>
          </p:nvPr>
        </p:nvSpPr>
        <p:spPr>
          <a:xfrm>
            <a:off x="613954" y="1336599"/>
            <a:ext cx="10964091" cy="2387600"/>
          </a:xfrm>
        </p:spPr>
        <p:txBody>
          <a:bodyPr anchor="ctr">
            <a:normAutofit/>
          </a:bodyPr>
          <a:lstStyle/>
          <a:p>
            <a:pPr marL="0" marR="0">
              <a:spcBef>
                <a:spcPts val="0"/>
              </a:spcBef>
              <a:spcAft>
                <a:spcPts val="0"/>
              </a:spcAft>
            </a:pPr>
            <a:r>
              <a:rPr lang="en-US" sz="4800" dirty="0">
                <a:effectLst/>
                <a:latin typeface="Century Gothic" panose="020B0502020202020204" pitchFamily="34" charset="0"/>
                <a:ea typeface="Calibri" panose="020F0502020204030204" pitchFamily="34" charset="0"/>
                <a:cs typeface="Times New Roman" panose="02020603050405020304" pitchFamily="18" charset="0"/>
              </a:rPr>
              <a:t>SCRIPTURE READING</a:t>
            </a:r>
            <a:br>
              <a:rPr lang="en-US" sz="4800" dirty="0">
                <a:effectLst/>
                <a:latin typeface="Century Gothic" panose="020B0502020202020204" pitchFamily="34" charset="0"/>
                <a:ea typeface="Calibri" panose="020F0502020204030204" pitchFamily="34" charset="0"/>
                <a:cs typeface="Times New Roman" panose="02020603050405020304" pitchFamily="18" charset="0"/>
              </a:rPr>
            </a:br>
            <a:r>
              <a:rPr lang="en-US" sz="4800" b="1" dirty="0">
                <a:latin typeface="Century Gothic" panose="020B0502020202020204" pitchFamily="34" charset="0"/>
                <a:ea typeface="Calibri" panose="020F0502020204030204" pitchFamily="34" charset="0"/>
                <a:cs typeface="Times New Roman" panose="02020603050405020304" pitchFamily="18" charset="0"/>
              </a:rPr>
              <a:t>Luke</a:t>
            </a:r>
            <a:r>
              <a:rPr lang="en-US" sz="4800" b="1" kern="0" dirty="0">
                <a:latin typeface="Century Gothic" panose="020B0502020202020204" pitchFamily="34" charset="0"/>
                <a:ea typeface="Calibri" panose="020F0502020204030204" pitchFamily="34" charset="0"/>
                <a:cs typeface="Times New Roman" panose="02020603050405020304" pitchFamily="18" charset="0"/>
              </a:rPr>
              <a:t> 12:49-56</a:t>
            </a:r>
            <a:br>
              <a:rPr lang="en-US" sz="4800" kern="100" dirty="0">
                <a:effectLst/>
                <a:latin typeface="Century Gothic" panose="020B0502020202020204" pitchFamily="34" charset="0"/>
                <a:ea typeface="Aptos" panose="020B0004020202020204" pitchFamily="34" charset="0"/>
                <a:cs typeface="Times New Roman" panose="02020603050405020304" pitchFamily="18" charset="0"/>
              </a:rPr>
            </a:br>
            <a:r>
              <a:rPr lang="en-US" sz="4800" kern="0" dirty="0">
                <a:effectLst/>
                <a:latin typeface="Century Gothic" panose="020B0502020202020204" pitchFamily="34" charset="0"/>
                <a:ea typeface="Times New Roman" panose="02020603050405020304" pitchFamily="18" charset="0"/>
                <a:cs typeface="Times New Roman" panose="02020603050405020304" pitchFamily="18" charset="0"/>
              </a:rPr>
              <a:t>New Revised Standard Version</a:t>
            </a:r>
            <a:endParaRPr lang="en-US" sz="4800" dirty="0">
              <a:latin typeface="Century Gothic" panose="020B0502020202020204" pitchFamily="34" charset="0"/>
            </a:endParaRPr>
          </a:p>
        </p:txBody>
      </p:sp>
      <p:pic>
        <p:nvPicPr>
          <p:cNvPr id="3" name="Picture 2" descr="A red cross and black flame&#10;&#10;AI-generated content may be incorrect.">
            <a:extLst>
              <a:ext uri="{FF2B5EF4-FFF2-40B4-BE49-F238E27FC236}">
                <a16:creationId xmlns:a16="http://schemas.microsoft.com/office/drawing/2014/main" id="{0368470E-C375-29E6-E2DB-570827291AE5}"/>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297431" y="4925755"/>
            <a:ext cx="905256" cy="1563624"/>
          </a:xfrm>
          <a:prstGeom prst="rect">
            <a:avLst/>
          </a:prstGeom>
        </p:spPr>
      </p:pic>
      <p:sp>
        <p:nvSpPr>
          <p:cNvPr id="6" name="TextBox 5">
            <a:extLst>
              <a:ext uri="{FF2B5EF4-FFF2-40B4-BE49-F238E27FC236}">
                <a16:creationId xmlns:a16="http://schemas.microsoft.com/office/drawing/2014/main" id="{1633939F-1701-302E-9D7E-D04DB64466FC}"/>
              </a:ext>
            </a:extLst>
          </p:cNvPr>
          <p:cNvSpPr txBox="1"/>
          <p:nvPr/>
        </p:nvSpPr>
        <p:spPr>
          <a:xfrm>
            <a:off x="933056" y="5521401"/>
            <a:ext cx="3610284" cy="830997"/>
          </a:xfrm>
          <a:prstGeom prst="rect">
            <a:avLst/>
          </a:prstGeom>
          <a:noFill/>
        </p:spPr>
        <p:txBody>
          <a:bodyPr wrap="none" rtlCol="0">
            <a:spAutoFit/>
          </a:bodyPr>
          <a:lstStyle/>
          <a:p>
            <a:pPr algn="ctr"/>
            <a:r>
              <a:rPr lang="en-US" sz="2400" dirty="0">
                <a:latin typeface="Century Gothic" panose="020B0502020202020204" pitchFamily="34" charset="0"/>
              </a:rPr>
              <a:t>California Heights UMC</a:t>
            </a:r>
            <a:br>
              <a:rPr lang="en-US" dirty="0">
                <a:latin typeface="Century Gothic" panose="020B0502020202020204" pitchFamily="34" charset="0"/>
              </a:rPr>
            </a:br>
            <a:r>
              <a:rPr lang="en-US" sz="2400" b="1" dirty="0">
                <a:highlight>
                  <a:srgbClr val="C0C0C0"/>
                </a:highlight>
                <a:latin typeface="Century Gothic" panose="020B0502020202020204" pitchFamily="34" charset="0"/>
              </a:rPr>
              <a:t>A</a:t>
            </a:r>
            <a:r>
              <a:rPr lang="en-US" sz="2400" b="1" dirty="0">
                <a:solidFill>
                  <a:srgbClr val="7030A0"/>
                </a:solidFill>
                <a:highlight>
                  <a:srgbClr val="C0C0C0"/>
                </a:highlight>
                <a:latin typeface="Century Gothic" panose="020B0502020202020204" pitchFamily="34" charset="0"/>
              </a:rPr>
              <a:t>L</a:t>
            </a:r>
            <a:r>
              <a:rPr lang="en-US" sz="2400" b="1" dirty="0">
                <a:solidFill>
                  <a:schemeClr val="accent1"/>
                </a:solidFill>
                <a:highlight>
                  <a:srgbClr val="C0C0C0"/>
                </a:highlight>
                <a:latin typeface="Century Gothic" panose="020B0502020202020204" pitchFamily="34" charset="0"/>
              </a:rPr>
              <a:t>L</a:t>
            </a:r>
            <a:r>
              <a:rPr lang="en-US" sz="2400" b="1" dirty="0">
                <a:highlight>
                  <a:srgbClr val="C0C0C0"/>
                </a:highlight>
                <a:latin typeface="Century Gothic" panose="020B0502020202020204" pitchFamily="34" charset="0"/>
              </a:rPr>
              <a:t> </a:t>
            </a:r>
            <a:r>
              <a:rPr lang="en-US" sz="2400" b="1" dirty="0">
                <a:solidFill>
                  <a:schemeClr val="accent6"/>
                </a:solidFill>
                <a:highlight>
                  <a:srgbClr val="C0C0C0"/>
                </a:highlight>
                <a:latin typeface="Century Gothic" panose="020B0502020202020204" pitchFamily="34" charset="0"/>
              </a:rPr>
              <a:t>A</a:t>
            </a:r>
            <a:r>
              <a:rPr lang="en-US" sz="2400" b="1" dirty="0">
                <a:solidFill>
                  <a:srgbClr val="FFFF00"/>
                </a:solidFill>
                <a:highlight>
                  <a:srgbClr val="C0C0C0"/>
                </a:highlight>
                <a:latin typeface="Century Gothic" panose="020B0502020202020204" pitchFamily="34" charset="0"/>
              </a:rPr>
              <a:t>R</a:t>
            </a:r>
            <a:r>
              <a:rPr lang="en-US" sz="2400" b="1" dirty="0">
                <a:solidFill>
                  <a:srgbClr val="FFC000"/>
                </a:solidFill>
                <a:highlight>
                  <a:srgbClr val="C0C0C0"/>
                </a:highlight>
                <a:latin typeface="Century Gothic" panose="020B0502020202020204" pitchFamily="34" charset="0"/>
              </a:rPr>
              <a:t>E</a:t>
            </a:r>
            <a:r>
              <a:rPr lang="en-US" sz="2400" b="1" dirty="0">
                <a:highlight>
                  <a:srgbClr val="C0C0C0"/>
                </a:highlight>
                <a:latin typeface="Century Gothic" panose="020B0502020202020204" pitchFamily="34" charset="0"/>
              </a:rPr>
              <a:t> </a:t>
            </a:r>
            <a:r>
              <a:rPr lang="en-US" sz="2400" b="1" dirty="0">
                <a:solidFill>
                  <a:srgbClr val="FF0000"/>
                </a:solidFill>
                <a:highlight>
                  <a:srgbClr val="C0C0C0"/>
                </a:highlight>
                <a:latin typeface="Century Gothic" panose="020B0502020202020204" pitchFamily="34" charset="0"/>
              </a:rPr>
              <a:t>W</a:t>
            </a:r>
            <a:r>
              <a:rPr lang="en-US" sz="2400" b="1" dirty="0">
                <a:solidFill>
                  <a:srgbClr val="7030A0"/>
                </a:solidFill>
                <a:highlight>
                  <a:srgbClr val="C0C0C0"/>
                </a:highlight>
                <a:latin typeface="Century Gothic" panose="020B0502020202020204" pitchFamily="34" charset="0"/>
              </a:rPr>
              <a:t>E</a:t>
            </a:r>
            <a:r>
              <a:rPr lang="en-US" sz="2400" b="1" dirty="0">
                <a:solidFill>
                  <a:schemeClr val="accent5"/>
                </a:solidFill>
                <a:highlight>
                  <a:srgbClr val="C0C0C0"/>
                </a:highlight>
                <a:latin typeface="Century Gothic" panose="020B0502020202020204" pitchFamily="34" charset="0"/>
              </a:rPr>
              <a:t>L</a:t>
            </a:r>
            <a:r>
              <a:rPr lang="en-US" sz="2400" b="1" dirty="0">
                <a:solidFill>
                  <a:schemeClr val="accent6"/>
                </a:solidFill>
                <a:highlight>
                  <a:srgbClr val="C0C0C0"/>
                </a:highlight>
                <a:latin typeface="Century Gothic" panose="020B0502020202020204" pitchFamily="34" charset="0"/>
              </a:rPr>
              <a:t>C</a:t>
            </a:r>
            <a:r>
              <a:rPr lang="en-US" sz="2400" b="1" dirty="0">
                <a:solidFill>
                  <a:srgbClr val="FFFF00"/>
                </a:solidFill>
                <a:highlight>
                  <a:srgbClr val="C0C0C0"/>
                </a:highlight>
                <a:latin typeface="Century Gothic" panose="020B0502020202020204" pitchFamily="34" charset="0"/>
              </a:rPr>
              <a:t>O</a:t>
            </a:r>
            <a:r>
              <a:rPr lang="en-US" sz="2400" b="1" dirty="0">
                <a:solidFill>
                  <a:srgbClr val="FFC000"/>
                </a:solidFill>
                <a:highlight>
                  <a:srgbClr val="C0C0C0"/>
                </a:highlight>
                <a:latin typeface="Century Gothic" panose="020B0502020202020204" pitchFamily="34" charset="0"/>
              </a:rPr>
              <a:t>M</a:t>
            </a:r>
            <a:r>
              <a:rPr lang="en-US" sz="2400" b="1" dirty="0">
                <a:solidFill>
                  <a:srgbClr val="FF0000"/>
                </a:solidFill>
                <a:highlight>
                  <a:srgbClr val="C0C0C0"/>
                </a:highlight>
                <a:latin typeface="Century Gothic" panose="020B0502020202020204" pitchFamily="34" charset="0"/>
              </a:rPr>
              <a:t>E</a:t>
            </a:r>
            <a:r>
              <a:rPr lang="en-US" sz="2400" b="1" dirty="0">
                <a:highlight>
                  <a:srgbClr val="C0C0C0"/>
                </a:highlight>
                <a:latin typeface="Century Gothic" panose="020B0502020202020204" pitchFamily="34" charset="0"/>
              </a:rPr>
              <a:t>!</a:t>
            </a:r>
          </a:p>
        </p:txBody>
      </p:sp>
    </p:spTree>
    <p:extLst>
      <p:ext uri="{BB962C8B-B14F-4D97-AF65-F5344CB8AC3E}">
        <p14:creationId xmlns:p14="http://schemas.microsoft.com/office/powerpoint/2010/main" val="648491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DED0174-B2A2-D91C-60FC-B7A767190432}"/>
            </a:ext>
          </a:extLst>
        </p:cNvPr>
        <p:cNvGrpSpPr/>
        <p:nvPr/>
      </p:nvGrpSpPr>
      <p:grpSpPr>
        <a:xfrm>
          <a:off x="0" y="0"/>
          <a:ext cx="0" cy="0"/>
          <a:chOff x="0" y="0"/>
          <a:chExt cx="0" cy="0"/>
        </a:xfrm>
      </p:grpSpPr>
      <p:sp>
        <p:nvSpPr>
          <p:cNvPr id="7170" name="Rectangle 2">
            <a:extLst>
              <a:ext uri="{FF2B5EF4-FFF2-40B4-BE49-F238E27FC236}">
                <a16:creationId xmlns:a16="http://schemas.microsoft.com/office/drawing/2014/main" id="{4ED80F36-A1E3-7D32-7C18-D65DCF7D6713}"/>
              </a:ext>
            </a:extLst>
          </p:cNvPr>
          <p:cNvSpPr>
            <a:spLocks noChangeArrowheads="1"/>
          </p:cNvSpPr>
          <p:nvPr/>
        </p:nvSpPr>
        <p:spPr bwMode="auto">
          <a:xfrm>
            <a:off x="488358" y="797510"/>
            <a:ext cx="11215284"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buNone/>
            </a:pPr>
            <a:r>
              <a:rPr lang="en-US" sz="4800" dirty="0">
                <a:solidFill>
                  <a:srgbClr val="C00000"/>
                </a:solidFill>
                <a:latin typeface="Century Gothic" panose="020B0502020202020204" pitchFamily="34" charset="0"/>
              </a:rPr>
              <a:t>“I came to cast fire upon the earth. How I wish that it was already ablaze! I have a baptism I must experience. How I am distressed until it’s completed! Do you think that I have come to bring peace to the earth? No, I tell you, I have come</a:t>
            </a:r>
            <a:endParaRPr lang="en-US" sz="7200" dirty="0">
              <a:solidFill>
                <a:srgbClr val="C00000"/>
              </a:solidFill>
              <a:latin typeface="Century Gothic" panose="020B0502020202020204" pitchFamily="34" charset="0"/>
            </a:endParaRPr>
          </a:p>
        </p:txBody>
      </p:sp>
    </p:spTree>
    <p:extLst>
      <p:ext uri="{BB962C8B-B14F-4D97-AF65-F5344CB8AC3E}">
        <p14:creationId xmlns:p14="http://schemas.microsoft.com/office/powerpoint/2010/main" val="37465559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E8C617-2363-E9BF-367E-8B85B005A976}"/>
            </a:ext>
          </a:extLst>
        </p:cNvPr>
        <p:cNvGrpSpPr/>
        <p:nvPr/>
      </p:nvGrpSpPr>
      <p:grpSpPr>
        <a:xfrm>
          <a:off x="0" y="0"/>
          <a:ext cx="0" cy="0"/>
          <a:chOff x="0" y="0"/>
          <a:chExt cx="0" cy="0"/>
        </a:xfrm>
      </p:grpSpPr>
      <p:sp>
        <p:nvSpPr>
          <p:cNvPr id="7170" name="Rectangle 2">
            <a:extLst>
              <a:ext uri="{FF2B5EF4-FFF2-40B4-BE49-F238E27FC236}">
                <a16:creationId xmlns:a16="http://schemas.microsoft.com/office/drawing/2014/main" id="{0CA3BA3D-4CC9-26BF-A0D0-6F6ABBB27A27}"/>
              </a:ext>
            </a:extLst>
          </p:cNvPr>
          <p:cNvSpPr>
            <a:spLocks noChangeArrowheads="1"/>
          </p:cNvSpPr>
          <p:nvPr/>
        </p:nvSpPr>
        <p:spPr bwMode="auto">
          <a:xfrm>
            <a:off x="488358" y="797510"/>
            <a:ext cx="11215284"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buNone/>
            </a:pPr>
            <a:r>
              <a:rPr lang="en-US" sz="4800" dirty="0">
                <a:solidFill>
                  <a:srgbClr val="C00000"/>
                </a:solidFill>
                <a:latin typeface="Century Gothic" panose="020B0502020202020204" pitchFamily="34" charset="0"/>
              </a:rPr>
              <a:t>instead to bring division. From now on, a household of five will be divided - three against two and two against three. Father will square off against son and son against father; mother against daughter and daughter against mother; and</a:t>
            </a:r>
            <a:endParaRPr lang="en-US" sz="7200" dirty="0">
              <a:solidFill>
                <a:srgbClr val="C00000"/>
              </a:solidFill>
              <a:latin typeface="Century Gothic" panose="020B0502020202020204" pitchFamily="34" charset="0"/>
            </a:endParaRPr>
          </a:p>
        </p:txBody>
      </p:sp>
    </p:spTree>
    <p:extLst>
      <p:ext uri="{BB962C8B-B14F-4D97-AF65-F5344CB8AC3E}">
        <p14:creationId xmlns:p14="http://schemas.microsoft.com/office/powerpoint/2010/main" val="24076929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DE9DD6-AF85-022A-D1FE-FE9881371607}"/>
            </a:ext>
          </a:extLst>
        </p:cNvPr>
        <p:cNvGrpSpPr/>
        <p:nvPr/>
      </p:nvGrpSpPr>
      <p:grpSpPr>
        <a:xfrm>
          <a:off x="0" y="0"/>
          <a:ext cx="0" cy="0"/>
          <a:chOff x="0" y="0"/>
          <a:chExt cx="0" cy="0"/>
        </a:xfrm>
      </p:grpSpPr>
      <p:sp>
        <p:nvSpPr>
          <p:cNvPr id="7170" name="Rectangle 2">
            <a:extLst>
              <a:ext uri="{FF2B5EF4-FFF2-40B4-BE49-F238E27FC236}">
                <a16:creationId xmlns:a16="http://schemas.microsoft.com/office/drawing/2014/main" id="{A25B92B3-804E-8645-E132-9FEEE4A068AB}"/>
              </a:ext>
            </a:extLst>
          </p:cNvPr>
          <p:cNvSpPr>
            <a:spLocks noChangeArrowheads="1"/>
          </p:cNvSpPr>
          <p:nvPr/>
        </p:nvSpPr>
        <p:spPr bwMode="auto">
          <a:xfrm>
            <a:off x="488358" y="797510"/>
            <a:ext cx="11215284"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buNone/>
            </a:pPr>
            <a:r>
              <a:rPr lang="en-US" sz="4800" dirty="0">
                <a:solidFill>
                  <a:srgbClr val="C00000"/>
                </a:solidFill>
                <a:latin typeface="Century Gothic" panose="020B0502020202020204" pitchFamily="34" charset="0"/>
              </a:rPr>
              <a:t>mother-in-law against daughter-in-law and daughter-in-law against mother-in-law.”</a:t>
            </a:r>
            <a:br>
              <a:rPr lang="en-US" sz="4800" dirty="0">
                <a:latin typeface="Century Gothic" panose="020B0502020202020204" pitchFamily="34" charset="0"/>
              </a:rPr>
            </a:br>
            <a:br>
              <a:rPr lang="en-US" sz="4800" dirty="0">
                <a:latin typeface="Century Gothic" panose="020B0502020202020204" pitchFamily="34" charset="0"/>
              </a:rPr>
            </a:br>
            <a:r>
              <a:rPr lang="en-US" sz="4800" dirty="0">
                <a:latin typeface="Century Gothic" panose="020B0502020202020204" pitchFamily="34" charset="0"/>
              </a:rPr>
              <a:t>Jesus also said to the crowds, </a:t>
            </a:r>
            <a:r>
              <a:rPr lang="en-US" sz="4800" dirty="0">
                <a:solidFill>
                  <a:srgbClr val="C00000"/>
                </a:solidFill>
                <a:latin typeface="Century Gothic" panose="020B0502020202020204" pitchFamily="34" charset="0"/>
              </a:rPr>
              <a:t>“When you see a cloud forming in the west, you immediately say, ‘It’s going to</a:t>
            </a:r>
            <a:endParaRPr lang="en-US" sz="7200" dirty="0">
              <a:solidFill>
                <a:srgbClr val="C00000"/>
              </a:solidFill>
              <a:latin typeface="Century Gothic" panose="020B0502020202020204" pitchFamily="34" charset="0"/>
            </a:endParaRPr>
          </a:p>
        </p:txBody>
      </p:sp>
    </p:spTree>
    <p:extLst>
      <p:ext uri="{BB962C8B-B14F-4D97-AF65-F5344CB8AC3E}">
        <p14:creationId xmlns:p14="http://schemas.microsoft.com/office/powerpoint/2010/main" val="29314228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6EFBB-9F44-5955-C09E-14D347273690}"/>
            </a:ext>
          </a:extLst>
        </p:cNvPr>
        <p:cNvGrpSpPr/>
        <p:nvPr/>
      </p:nvGrpSpPr>
      <p:grpSpPr>
        <a:xfrm>
          <a:off x="0" y="0"/>
          <a:ext cx="0" cy="0"/>
          <a:chOff x="0" y="0"/>
          <a:chExt cx="0" cy="0"/>
        </a:xfrm>
      </p:grpSpPr>
      <p:sp>
        <p:nvSpPr>
          <p:cNvPr id="7170" name="Rectangle 2">
            <a:extLst>
              <a:ext uri="{FF2B5EF4-FFF2-40B4-BE49-F238E27FC236}">
                <a16:creationId xmlns:a16="http://schemas.microsoft.com/office/drawing/2014/main" id="{AB3788C6-6337-AFC4-0644-72D8C94CA401}"/>
              </a:ext>
            </a:extLst>
          </p:cNvPr>
          <p:cNvSpPr>
            <a:spLocks noChangeArrowheads="1"/>
          </p:cNvSpPr>
          <p:nvPr/>
        </p:nvSpPr>
        <p:spPr bwMode="auto">
          <a:xfrm>
            <a:off x="488358" y="797510"/>
            <a:ext cx="11215284"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buNone/>
            </a:pPr>
            <a:r>
              <a:rPr lang="en-US" sz="4800" dirty="0">
                <a:solidFill>
                  <a:srgbClr val="C00000"/>
                </a:solidFill>
                <a:latin typeface="Century Gothic" panose="020B0502020202020204" pitchFamily="34" charset="0"/>
              </a:rPr>
              <a:t>rain.’ And indeed it does. And when a south wind blows, you say, ‘A heat wave is coming.’ And it does. Hypocrites! You know how to interpret conditions on earth and in the sky. How is it that you don’t know how to interpret the present time?”</a:t>
            </a:r>
            <a:endParaRPr lang="en-US" sz="7200" dirty="0">
              <a:solidFill>
                <a:srgbClr val="C00000"/>
              </a:solidFill>
              <a:latin typeface="Century Gothic" panose="020B0502020202020204" pitchFamily="34" charset="0"/>
            </a:endParaRPr>
          </a:p>
        </p:txBody>
      </p:sp>
    </p:spTree>
    <p:extLst>
      <p:ext uri="{BB962C8B-B14F-4D97-AF65-F5344CB8AC3E}">
        <p14:creationId xmlns:p14="http://schemas.microsoft.com/office/powerpoint/2010/main" val="39245030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EF6F46-96C4-40D3-C621-FD5F4E6CD311}"/>
            </a:ext>
          </a:extLst>
        </p:cNvPr>
        <p:cNvGrpSpPr/>
        <p:nvPr/>
      </p:nvGrpSpPr>
      <p:grpSpPr>
        <a:xfrm>
          <a:off x="0" y="0"/>
          <a:ext cx="0" cy="0"/>
          <a:chOff x="0" y="0"/>
          <a:chExt cx="0" cy="0"/>
        </a:xfrm>
      </p:grpSpPr>
      <p:sp>
        <p:nvSpPr>
          <p:cNvPr id="7170" name="Rectangle 2">
            <a:extLst>
              <a:ext uri="{FF2B5EF4-FFF2-40B4-BE49-F238E27FC236}">
                <a16:creationId xmlns:a16="http://schemas.microsoft.com/office/drawing/2014/main" id="{AEC0586B-596A-4C62-78C0-AD7DF7951075}"/>
              </a:ext>
            </a:extLst>
          </p:cNvPr>
          <p:cNvSpPr>
            <a:spLocks noChangeArrowheads="1"/>
          </p:cNvSpPr>
          <p:nvPr/>
        </p:nvSpPr>
        <p:spPr bwMode="auto">
          <a:xfrm>
            <a:off x="488358" y="1720840"/>
            <a:ext cx="11215284"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buNone/>
            </a:pPr>
            <a:r>
              <a:rPr lang="en-US" sz="4800" kern="0" dirty="0">
                <a:latin typeface="Century Gothic" panose="020B0502020202020204" pitchFamily="34" charset="0"/>
                <a:ea typeface="Times New Roman" panose="02020603050405020304" pitchFamily="18" charset="0"/>
                <a:cs typeface="Times New Roman" panose="02020603050405020304" pitchFamily="18" charset="0"/>
              </a:rPr>
              <a:t>This is the word of God </a:t>
            </a:r>
            <a:br>
              <a:rPr lang="en-US" sz="4800" kern="0" dirty="0">
                <a:latin typeface="Century Gothic" panose="020B0502020202020204" pitchFamily="34" charset="0"/>
                <a:ea typeface="Times New Roman" panose="02020603050405020304" pitchFamily="18" charset="0"/>
                <a:cs typeface="Times New Roman" panose="02020603050405020304" pitchFamily="18" charset="0"/>
              </a:rPr>
            </a:br>
            <a:r>
              <a:rPr lang="en-US" sz="4800" kern="0" dirty="0">
                <a:latin typeface="Century Gothic" panose="020B0502020202020204" pitchFamily="34" charset="0"/>
                <a:ea typeface="Times New Roman" panose="02020603050405020304" pitchFamily="18" charset="0"/>
                <a:cs typeface="Times New Roman" panose="02020603050405020304" pitchFamily="18" charset="0"/>
              </a:rPr>
              <a:t>for us the people of God.</a:t>
            </a:r>
            <a:br>
              <a:rPr lang="en-US" sz="4800" kern="0" dirty="0">
                <a:latin typeface="Century Gothic" panose="020B0502020202020204" pitchFamily="34" charset="0"/>
                <a:ea typeface="Times New Roman" panose="02020603050405020304" pitchFamily="18" charset="0"/>
                <a:cs typeface="Times New Roman" panose="02020603050405020304" pitchFamily="18" charset="0"/>
              </a:rPr>
            </a:br>
            <a:br>
              <a:rPr lang="en-US" sz="4800" kern="0" dirty="0">
                <a:latin typeface="Century Gothic" panose="020B0502020202020204" pitchFamily="34" charset="0"/>
                <a:ea typeface="Times New Roman" panose="02020603050405020304" pitchFamily="18" charset="0"/>
                <a:cs typeface="Times New Roman" panose="02020603050405020304" pitchFamily="18" charset="0"/>
              </a:rPr>
            </a:br>
            <a:r>
              <a:rPr lang="en-US" sz="4800" b="1" kern="0" dirty="0">
                <a:latin typeface="Century Gothic" panose="020B0502020202020204" pitchFamily="34" charset="0"/>
                <a:ea typeface="Times New Roman" panose="02020603050405020304" pitchFamily="18" charset="0"/>
                <a:cs typeface="Times New Roman" panose="02020603050405020304" pitchFamily="18" charset="0"/>
              </a:rPr>
              <a:t>Thanks be to God.</a:t>
            </a:r>
            <a:endParaRPr lang="en-US" sz="4800" kern="100" dirty="0">
              <a:latin typeface="Century Gothic" panose="020B0502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79678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76DF068-2ACB-1BAC-5608-A7FDFE37FFB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C84405B-BA4E-A8F9-ECF4-346C862C3281}"/>
              </a:ext>
            </a:extLst>
          </p:cNvPr>
          <p:cNvSpPr>
            <a:spLocks noGrp="1"/>
          </p:cNvSpPr>
          <p:nvPr>
            <p:ph type="ctrTitle"/>
          </p:nvPr>
        </p:nvSpPr>
        <p:spPr>
          <a:xfrm>
            <a:off x="613954" y="1336598"/>
            <a:ext cx="10964091" cy="2790234"/>
          </a:xfrm>
        </p:spPr>
        <p:txBody>
          <a:bodyPr anchor="ctr">
            <a:noAutofit/>
          </a:bodyPr>
          <a:lstStyle/>
          <a:p>
            <a:pPr marL="0" marR="0">
              <a:spcBef>
                <a:spcPts val="0"/>
              </a:spcBef>
              <a:spcAft>
                <a:spcPts val="0"/>
              </a:spcAft>
            </a:pPr>
            <a:r>
              <a:rPr lang="en-US" sz="4800" dirty="0">
                <a:effectLst/>
                <a:latin typeface="Century Gothic" panose="020B0502020202020204" pitchFamily="34" charset="0"/>
                <a:ea typeface="Calibri" panose="020F0502020204030204" pitchFamily="34" charset="0"/>
                <a:cs typeface="Times New Roman" panose="02020603050405020304" pitchFamily="18" charset="0"/>
              </a:rPr>
              <a:t>*DOXOLOGY</a:t>
            </a:r>
            <a:br>
              <a:rPr lang="en-US" sz="4800" dirty="0">
                <a:effectLst/>
                <a:latin typeface="Century Gothic" panose="020B0502020202020204" pitchFamily="34" charset="0"/>
                <a:ea typeface="Calibri" panose="020F0502020204030204" pitchFamily="34" charset="0"/>
                <a:cs typeface="Times New Roman" panose="02020603050405020304" pitchFamily="18" charset="0"/>
              </a:rPr>
            </a:br>
            <a:r>
              <a:rPr lang="en-US" sz="4800" b="1" kern="0" dirty="0">
                <a:latin typeface="Century Gothic" panose="020B0502020202020204" pitchFamily="34" charset="0"/>
                <a:ea typeface="Calibri" panose="020F0502020204030204" pitchFamily="34" charset="0"/>
                <a:cs typeface="Times New Roman" panose="02020603050405020304" pitchFamily="18" charset="0"/>
              </a:rPr>
              <a:t>Praise God, From Whom </a:t>
            </a:r>
            <a:br>
              <a:rPr lang="en-US" sz="4800" b="1" kern="0" dirty="0">
                <a:latin typeface="Century Gothic" panose="020B0502020202020204" pitchFamily="34" charset="0"/>
                <a:ea typeface="Calibri" panose="020F0502020204030204" pitchFamily="34" charset="0"/>
                <a:cs typeface="Times New Roman" panose="02020603050405020304" pitchFamily="18" charset="0"/>
              </a:rPr>
            </a:br>
            <a:r>
              <a:rPr lang="en-US" sz="4800" b="1" kern="0" dirty="0">
                <a:latin typeface="Century Gothic" panose="020B0502020202020204" pitchFamily="34" charset="0"/>
                <a:ea typeface="Calibri" panose="020F0502020204030204" pitchFamily="34" charset="0"/>
                <a:cs typeface="Times New Roman" panose="02020603050405020304" pitchFamily="18" charset="0"/>
              </a:rPr>
              <a:t>All Blessings Flow</a:t>
            </a:r>
            <a:br>
              <a:rPr lang="en-US" sz="4800" b="1" kern="0" dirty="0">
                <a:latin typeface="Century Gothic" panose="020B0502020202020204" pitchFamily="34" charset="0"/>
                <a:ea typeface="Calibri" panose="020F0502020204030204" pitchFamily="34" charset="0"/>
                <a:cs typeface="Times New Roman" panose="02020603050405020304" pitchFamily="18" charset="0"/>
              </a:rPr>
            </a:br>
            <a:r>
              <a:rPr lang="en-US" sz="4800" kern="0" dirty="0">
                <a:effectLst/>
                <a:latin typeface="Century Gothic" panose="020B0502020202020204" pitchFamily="34" charset="0"/>
                <a:ea typeface="Times New Roman" panose="02020603050405020304" pitchFamily="18" charset="0"/>
                <a:cs typeface="Times New Roman" panose="02020603050405020304" pitchFamily="18" charset="0"/>
              </a:rPr>
              <a:t>UMH # 94</a:t>
            </a:r>
            <a:endParaRPr lang="en-US" sz="4800" dirty="0">
              <a:latin typeface="Century Gothic" panose="020B0502020202020204" pitchFamily="34" charset="0"/>
            </a:endParaRPr>
          </a:p>
        </p:txBody>
      </p:sp>
      <p:pic>
        <p:nvPicPr>
          <p:cNvPr id="3" name="Picture 2" descr="A red cross and black flame&#10;&#10;AI-generated content may be incorrect.">
            <a:extLst>
              <a:ext uri="{FF2B5EF4-FFF2-40B4-BE49-F238E27FC236}">
                <a16:creationId xmlns:a16="http://schemas.microsoft.com/office/drawing/2014/main" id="{825D1586-4F3B-E4D7-554F-1E3285F9868E}"/>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297431" y="4925755"/>
            <a:ext cx="905256" cy="1563624"/>
          </a:xfrm>
          <a:prstGeom prst="rect">
            <a:avLst/>
          </a:prstGeom>
        </p:spPr>
      </p:pic>
      <p:sp>
        <p:nvSpPr>
          <p:cNvPr id="6" name="TextBox 5">
            <a:extLst>
              <a:ext uri="{FF2B5EF4-FFF2-40B4-BE49-F238E27FC236}">
                <a16:creationId xmlns:a16="http://schemas.microsoft.com/office/drawing/2014/main" id="{E01753E7-BDAB-2667-14F2-7DA6E9F90E8D}"/>
              </a:ext>
            </a:extLst>
          </p:cNvPr>
          <p:cNvSpPr txBox="1"/>
          <p:nvPr/>
        </p:nvSpPr>
        <p:spPr>
          <a:xfrm>
            <a:off x="933056" y="5521401"/>
            <a:ext cx="3610284" cy="830997"/>
          </a:xfrm>
          <a:prstGeom prst="rect">
            <a:avLst/>
          </a:prstGeom>
          <a:noFill/>
        </p:spPr>
        <p:txBody>
          <a:bodyPr wrap="none" rtlCol="0">
            <a:spAutoFit/>
          </a:bodyPr>
          <a:lstStyle/>
          <a:p>
            <a:pPr algn="ctr"/>
            <a:r>
              <a:rPr lang="en-US" sz="2400" dirty="0">
                <a:latin typeface="Century Gothic" panose="020B0502020202020204" pitchFamily="34" charset="0"/>
              </a:rPr>
              <a:t>California Heights UMC</a:t>
            </a:r>
            <a:br>
              <a:rPr lang="en-US" dirty="0">
                <a:latin typeface="Century Gothic" panose="020B0502020202020204" pitchFamily="34" charset="0"/>
              </a:rPr>
            </a:br>
            <a:r>
              <a:rPr lang="en-US" sz="2400" b="1" dirty="0">
                <a:highlight>
                  <a:srgbClr val="C0C0C0"/>
                </a:highlight>
                <a:latin typeface="Century Gothic" panose="020B0502020202020204" pitchFamily="34" charset="0"/>
              </a:rPr>
              <a:t>A</a:t>
            </a:r>
            <a:r>
              <a:rPr lang="en-US" sz="2400" b="1" dirty="0">
                <a:solidFill>
                  <a:srgbClr val="7030A0"/>
                </a:solidFill>
                <a:highlight>
                  <a:srgbClr val="C0C0C0"/>
                </a:highlight>
                <a:latin typeface="Century Gothic" panose="020B0502020202020204" pitchFamily="34" charset="0"/>
              </a:rPr>
              <a:t>L</a:t>
            </a:r>
            <a:r>
              <a:rPr lang="en-US" sz="2400" b="1" dirty="0">
                <a:solidFill>
                  <a:schemeClr val="accent1"/>
                </a:solidFill>
                <a:highlight>
                  <a:srgbClr val="C0C0C0"/>
                </a:highlight>
                <a:latin typeface="Century Gothic" panose="020B0502020202020204" pitchFamily="34" charset="0"/>
              </a:rPr>
              <a:t>L</a:t>
            </a:r>
            <a:r>
              <a:rPr lang="en-US" sz="2400" b="1" dirty="0">
                <a:highlight>
                  <a:srgbClr val="C0C0C0"/>
                </a:highlight>
                <a:latin typeface="Century Gothic" panose="020B0502020202020204" pitchFamily="34" charset="0"/>
              </a:rPr>
              <a:t> </a:t>
            </a:r>
            <a:r>
              <a:rPr lang="en-US" sz="2400" b="1" dirty="0">
                <a:solidFill>
                  <a:schemeClr val="accent6"/>
                </a:solidFill>
                <a:highlight>
                  <a:srgbClr val="C0C0C0"/>
                </a:highlight>
                <a:latin typeface="Century Gothic" panose="020B0502020202020204" pitchFamily="34" charset="0"/>
              </a:rPr>
              <a:t>A</a:t>
            </a:r>
            <a:r>
              <a:rPr lang="en-US" sz="2400" b="1" dirty="0">
                <a:solidFill>
                  <a:srgbClr val="FFFF00"/>
                </a:solidFill>
                <a:highlight>
                  <a:srgbClr val="C0C0C0"/>
                </a:highlight>
                <a:latin typeface="Century Gothic" panose="020B0502020202020204" pitchFamily="34" charset="0"/>
              </a:rPr>
              <a:t>R</a:t>
            </a:r>
            <a:r>
              <a:rPr lang="en-US" sz="2400" b="1" dirty="0">
                <a:solidFill>
                  <a:srgbClr val="FFC000"/>
                </a:solidFill>
                <a:highlight>
                  <a:srgbClr val="C0C0C0"/>
                </a:highlight>
                <a:latin typeface="Century Gothic" panose="020B0502020202020204" pitchFamily="34" charset="0"/>
              </a:rPr>
              <a:t>E</a:t>
            </a:r>
            <a:r>
              <a:rPr lang="en-US" sz="2400" b="1" dirty="0">
                <a:highlight>
                  <a:srgbClr val="C0C0C0"/>
                </a:highlight>
                <a:latin typeface="Century Gothic" panose="020B0502020202020204" pitchFamily="34" charset="0"/>
              </a:rPr>
              <a:t> </a:t>
            </a:r>
            <a:r>
              <a:rPr lang="en-US" sz="2400" b="1" dirty="0">
                <a:solidFill>
                  <a:srgbClr val="FF0000"/>
                </a:solidFill>
                <a:highlight>
                  <a:srgbClr val="C0C0C0"/>
                </a:highlight>
                <a:latin typeface="Century Gothic" panose="020B0502020202020204" pitchFamily="34" charset="0"/>
              </a:rPr>
              <a:t>W</a:t>
            </a:r>
            <a:r>
              <a:rPr lang="en-US" sz="2400" b="1" dirty="0">
                <a:solidFill>
                  <a:srgbClr val="7030A0"/>
                </a:solidFill>
                <a:highlight>
                  <a:srgbClr val="C0C0C0"/>
                </a:highlight>
                <a:latin typeface="Century Gothic" panose="020B0502020202020204" pitchFamily="34" charset="0"/>
              </a:rPr>
              <a:t>E</a:t>
            </a:r>
            <a:r>
              <a:rPr lang="en-US" sz="2400" b="1" dirty="0">
                <a:solidFill>
                  <a:schemeClr val="accent5"/>
                </a:solidFill>
                <a:highlight>
                  <a:srgbClr val="C0C0C0"/>
                </a:highlight>
                <a:latin typeface="Century Gothic" panose="020B0502020202020204" pitchFamily="34" charset="0"/>
              </a:rPr>
              <a:t>L</a:t>
            </a:r>
            <a:r>
              <a:rPr lang="en-US" sz="2400" b="1" dirty="0">
                <a:solidFill>
                  <a:schemeClr val="accent6"/>
                </a:solidFill>
                <a:highlight>
                  <a:srgbClr val="C0C0C0"/>
                </a:highlight>
                <a:latin typeface="Century Gothic" panose="020B0502020202020204" pitchFamily="34" charset="0"/>
              </a:rPr>
              <a:t>C</a:t>
            </a:r>
            <a:r>
              <a:rPr lang="en-US" sz="2400" b="1" dirty="0">
                <a:solidFill>
                  <a:srgbClr val="FFFF00"/>
                </a:solidFill>
                <a:highlight>
                  <a:srgbClr val="C0C0C0"/>
                </a:highlight>
                <a:latin typeface="Century Gothic" panose="020B0502020202020204" pitchFamily="34" charset="0"/>
              </a:rPr>
              <a:t>O</a:t>
            </a:r>
            <a:r>
              <a:rPr lang="en-US" sz="2400" b="1" dirty="0">
                <a:solidFill>
                  <a:srgbClr val="FFC000"/>
                </a:solidFill>
                <a:highlight>
                  <a:srgbClr val="C0C0C0"/>
                </a:highlight>
                <a:latin typeface="Century Gothic" panose="020B0502020202020204" pitchFamily="34" charset="0"/>
              </a:rPr>
              <a:t>M</a:t>
            </a:r>
            <a:r>
              <a:rPr lang="en-US" sz="2400" b="1" dirty="0">
                <a:solidFill>
                  <a:srgbClr val="FF0000"/>
                </a:solidFill>
                <a:highlight>
                  <a:srgbClr val="C0C0C0"/>
                </a:highlight>
                <a:latin typeface="Century Gothic" panose="020B0502020202020204" pitchFamily="34" charset="0"/>
              </a:rPr>
              <a:t>E</a:t>
            </a:r>
            <a:r>
              <a:rPr lang="en-US" sz="2400" b="1" dirty="0">
                <a:highlight>
                  <a:srgbClr val="C0C0C0"/>
                </a:highlight>
                <a:latin typeface="Century Gothic" panose="020B0502020202020204" pitchFamily="34" charset="0"/>
              </a:rPr>
              <a:t>!</a:t>
            </a:r>
          </a:p>
        </p:txBody>
      </p:sp>
    </p:spTree>
    <p:extLst>
      <p:ext uri="{BB962C8B-B14F-4D97-AF65-F5344CB8AC3E}">
        <p14:creationId xmlns:p14="http://schemas.microsoft.com/office/powerpoint/2010/main" val="9014470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2260990-4CF0-0514-30C1-70A5148E1B4D}"/>
            </a:ext>
          </a:extLst>
        </p:cNvPr>
        <p:cNvGrpSpPr/>
        <p:nvPr/>
      </p:nvGrpSpPr>
      <p:grpSpPr>
        <a:xfrm>
          <a:off x="0" y="0"/>
          <a:ext cx="0" cy="0"/>
          <a:chOff x="0" y="0"/>
          <a:chExt cx="0" cy="0"/>
        </a:xfrm>
      </p:grpSpPr>
      <p:sp>
        <p:nvSpPr>
          <p:cNvPr id="7170" name="Rectangle 2">
            <a:extLst>
              <a:ext uri="{FF2B5EF4-FFF2-40B4-BE49-F238E27FC236}">
                <a16:creationId xmlns:a16="http://schemas.microsoft.com/office/drawing/2014/main" id="{64085F55-11BC-4F79-DC06-A9E45BCC2C7A}"/>
              </a:ext>
            </a:extLst>
          </p:cNvPr>
          <p:cNvSpPr>
            <a:spLocks noChangeArrowheads="1"/>
          </p:cNvSpPr>
          <p:nvPr/>
        </p:nvSpPr>
        <p:spPr bwMode="auto">
          <a:xfrm>
            <a:off x="1075327" y="1536174"/>
            <a:ext cx="10041345"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None/>
            </a:pPr>
            <a:r>
              <a:rPr lang="en-US" altLang="en-US" sz="4800" b="0" dirty="0">
                <a:latin typeface="Century Gothic" panose="020B0502020202020204" pitchFamily="34" charset="0"/>
              </a:rPr>
              <a:t>Praise God, from whom</a:t>
            </a:r>
            <a:br>
              <a:rPr lang="en-US" altLang="en-US" sz="4800" b="0" dirty="0">
                <a:latin typeface="Century Gothic" panose="020B0502020202020204" pitchFamily="34" charset="0"/>
              </a:rPr>
            </a:br>
            <a:r>
              <a:rPr lang="en-US" altLang="en-US" sz="4800" b="0" dirty="0">
                <a:latin typeface="Century Gothic" panose="020B0502020202020204" pitchFamily="34" charset="0"/>
              </a:rPr>
              <a:t>all blessings flow;</a:t>
            </a:r>
            <a:br>
              <a:rPr lang="en-US" altLang="en-US" sz="4800" b="0" dirty="0">
                <a:latin typeface="Century Gothic" panose="020B0502020202020204" pitchFamily="34" charset="0"/>
              </a:rPr>
            </a:br>
            <a:r>
              <a:rPr lang="en-US" altLang="en-US" sz="4800" b="0" dirty="0">
                <a:latin typeface="Century Gothic" panose="020B0502020202020204" pitchFamily="34" charset="0"/>
              </a:rPr>
              <a:t>Praise God, all creatures</a:t>
            </a:r>
            <a:br>
              <a:rPr lang="en-US" altLang="en-US" sz="4800" b="0" dirty="0">
                <a:latin typeface="Century Gothic" panose="020B0502020202020204" pitchFamily="34" charset="0"/>
              </a:rPr>
            </a:br>
            <a:r>
              <a:rPr lang="en-US" altLang="en-US" sz="4800" b="0" dirty="0">
                <a:latin typeface="Century Gothic" panose="020B0502020202020204" pitchFamily="34" charset="0"/>
              </a:rPr>
              <a:t>here below:</a:t>
            </a:r>
            <a:br>
              <a:rPr lang="en-US" altLang="en-US" sz="4800" b="0" dirty="0">
                <a:latin typeface="Century Gothic" panose="020B0502020202020204" pitchFamily="34" charset="0"/>
              </a:rPr>
            </a:br>
            <a:r>
              <a:rPr lang="en-US" altLang="en-US" sz="4800" b="0" dirty="0">
                <a:latin typeface="Century Gothic" panose="020B0502020202020204" pitchFamily="34" charset="0"/>
              </a:rPr>
              <a:t>Alleluia! Alleluia! </a:t>
            </a:r>
          </a:p>
        </p:txBody>
      </p:sp>
    </p:spTree>
    <p:extLst>
      <p:ext uri="{BB962C8B-B14F-4D97-AF65-F5344CB8AC3E}">
        <p14:creationId xmlns:p14="http://schemas.microsoft.com/office/powerpoint/2010/main" val="7767028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2260990-4CF0-0514-30C1-70A5148E1B4D}"/>
            </a:ext>
          </a:extLst>
        </p:cNvPr>
        <p:cNvGrpSpPr/>
        <p:nvPr/>
      </p:nvGrpSpPr>
      <p:grpSpPr>
        <a:xfrm>
          <a:off x="0" y="0"/>
          <a:ext cx="0" cy="0"/>
          <a:chOff x="0" y="0"/>
          <a:chExt cx="0" cy="0"/>
        </a:xfrm>
      </p:grpSpPr>
      <p:sp>
        <p:nvSpPr>
          <p:cNvPr id="7170" name="Rectangle 2">
            <a:extLst>
              <a:ext uri="{FF2B5EF4-FFF2-40B4-BE49-F238E27FC236}">
                <a16:creationId xmlns:a16="http://schemas.microsoft.com/office/drawing/2014/main" id="{64085F55-11BC-4F79-DC06-A9E45BCC2C7A}"/>
              </a:ext>
            </a:extLst>
          </p:cNvPr>
          <p:cNvSpPr>
            <a:spLocks noChangeArrowheads="1"/>
          </p:cNvSpPr>
          <p:nvPr/>
        </p:nvSpPr>
        <p:spPr bwMode="auto">
          <a:xfrm>
            <a:off x="1075327" y="1905506"/>
            <a:ext cx="10041345"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None/>
            </a:pPr>
            <a:r>
              <a:rPr lang="en-US" altLang="en-US" sz="4800" b="0" dirty="0">
                <a:latin typeface="Century Gothic" panose="020B0502020202020204" pitchFamily="34" charset="0"/>
              </a:rPr>
              <a:t>Praise God, the source</a:t>
            </a:r>
            <a:br>
              <a:rPr lang="en-US" altLang="en-US" sz="4800" b="0" dirty="0">
                <a:latin typeface="Century Gothic" panose="020B0502020202020204" pitchFamily="34" charset="0"/>
              </a:rPr>
            </a:br>
            <a:r>
              <a:rPr lang="en-US" altLang="en-US" sz="4800" b="0" dirty="0">
                <a:latin typeface="Century Gothic" panose="020B0502020202020204" pitchFamily="34" charset="0"/>
              </a:rPr>
              <a:t>of all our gifts!</a:t>
            </a:r>
            <a:br>
              <a:rPr lang="en-US" altLang="en-US" sz="4800" b="0" dirty="0">
                <a:latin typeface="Century Gothic" panose="020B0502020202020204" pitchFamily="34" charset="0"/>
              </a:rPr>
            </a:br>
            <a:r>
              <a:rPr lang="en-US" altLang="en-US" sz="4800" b="0" dirty="0">
                <a:latin typeface="Century Gothic" panose="020B0502020202020204" pitchFamily="34" charset="0"/>
              </a:rPr>
              <a:t>Praise Jesus Christ,</a:t>
            </a:r>
            <a:br>
              <a:rPr lang="en-US" altLang="en-US" sz="4800" b="0" dirty="0">
                <a:latin typeface="Century Gothic" panose="020B0502020202020204" pitchFamily="34" charset="0"/>
              </a:rPr>
            </a:br>
            <a:r>
              <a:rPr lang="en-US" altLang="en-US" sz="4800" b="0" dirty="0">
                <a:latin typeface="Century Gothic" panose="020B0502020202020204" pitchFamily="34" charset="0"/>
              </a:rPr>
              <a:t>whose power uplifts!</a:t>
            </a:r>
          </a:p>
        </p:txBody>
      </p:sp>
    </p:spTree>
    <p:extLst>
      <p:ext uri="{BB962C8B-B14F-4D97-AF65-F5344CB8AC3E}">
        <p14:creationId xmlns:p14="http://schemas.microsoft.com/office/powerpoint/2010/main" val="5493143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2260990-4CF0-0514-30C1-70A5148E1B4D}"/>
            </a:ext>
          </a:extLst>
        </p:cNvPr>
        <p:cNvGrpSpPr/>
        <p:nvPr/>
      </p:nvGrpSpPr>
      <p:grpSpPr>
        <a:xfrm>
          <a:off x="0" y="0"/>
          <a:ext cx="0" cy="0"/>
          <a:chOff x="0" y="0"/>
          <a:chExt cx="0" cy="0"/>
        </a:xfrm>
      </p:grpSpPr>
      <p:sp>
        <p:nvSpPr>
          <p:cNvPr id="7170" name="Rectangle 2">
            <a:extLst>
              <a:ext uri="{FF2B5EF4-FFF2-40B4-BE49-F238E27FC236}">
                <a16:creationId xmlns:a16="http://schemas.microsoft.com/office/drawing/2014/main" id="{64085F55-11BC-4F79-DC06-A9E45BCC2C7A}"/>
              </a:ext>
            </a:extLst>
          </p:cNvPr>
          <p:cNvSpPr>
            <a:spLocks noChangeArrowheads="1"/>
          </p:cNvSpPr>
          <p:nvPr/>
        </p:nvSpPr>
        <p:spPr bwMode="auto">
          <a:xfrm>
            <a:off x="1075327" y="2274838"/>
            <a:ext cx="10041345"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None/>
            </a:pPr>
            <a:r>
              <a:rPr lang="en-US" altLang="en-US" sz="4800" b="0" dirty="0">
                <a:latin typeface="Century Gothic" panose="020B0502020202020204" pitchFamily="34" charset="0"/>
              </a:rPr>
              <a:t>Praise the Spirit,</a:t>
            </a:r>
            <a:br>
              <a:rPr lang="en-US" altLang="en-US" sz="4800" b="0" dirty="0">
                <a:latin typeface="Century Gothic" panose="020B0502020202020204" pitchFamily="34" charset="0"/>
              </a:rPr>
            </a:br>
            <a:r>
              <a:rPr lang="en-US" altLang="en-US" sz="4800" b="0" dirty="0">
                <a:latin typeface="Century Gothic" panose="020B0502020202020204" pitchFamily="34" charset="0"/>
              </a:rPr>
              <a:t>Holy Spirit!</a:t>
            </a:r>
            <a:br>
              <a:rPr lang="en-US" altLang="en-US" sz="4800" b="0" dirty="0">
                <a:latin typeface="Century Gothic" panose="020B0502020202020204" pitchFamily="34" charset="0"/>
              </a:rPr>
            </a:br>
            <a:r>
              <a:rPr lang="en-US" altLang="en-US" sz="4800" b="0" dirty="0">
                <a:latin typeface="Century Gothic" panose="020B0502020202020204" pitchFamily="34" charset="0"/>
              </a:rPr>
              <a:t>Alleluia! Alleluia! Alleluia!</a:t>
            </a:r>
          </a:p>
        </p:txBody>
      </p:sp>
    </p:spTree>
    <p:extLst>
      <p:ext uri="{BB962C8B-B14F-4D97-AF65-F5344CB8AC3E}">
        <p14:creationId xmlns:p14="http://schemas.microsoft.com/office/powerpoint/2010/main" val="5909443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D59DB-B137-BB24-D9A3-C6A7B52697CC}"/>
              </a:ext>
            </a:extLst>
          </p:cNvPr>
          <p:cNvSpPr>
            <a:spLocks noGrp="1"/>
          </p:cNvSpPr>
          <p:nvPr>
            <p:ph type="ctrTitle"/>
          </p:nvPr>
        </p:nvSpPr>
        <p:spPr>
          <a:xfrm>
            <a:off x="5663184" y="0"/>
            <a:ext cx="6528816" cy="4855464"/>
          </a:xfrm>
          <a:solidFill>
            <a:schemeClr val="accent6">
              <a:lumMod val="75000"/>
            </a:schemeClr>
          </a:solidFill>
        </p:spPr>
        <p:txBody>
          <a:bodyPr anchor="ctr">
            <a:normAutofit/>
          </a:bodyPr>
          <a:lstStyle/>
          <a:p>
            <a:r>
              <a:rPr lang="en-US" sz="4400" b="1" dirty="0">
                <a:solidFill>
                  <a:schemeClr val="bg1"/>
                </a:solidFill>
                <a:latin typeface="Century Gothic" panose="020B0502020202020204" pitchFamily="34" charset="0"/>
              </a:rPr>
              <a:t>TACO TRUCK TUESDAY</a:t>
            </a:r>
            <a:br>
              <a:rPr lang="en-US" sz="4800" b="1" dirty="0">
                <a:solidFill>
                  <a:schemeClr val="bg1"/>
                </a:solidFill>
                <a:latin typeface="Century Gothic" panose="020B0502020202020204" pitchFamily="34" charset="0"/>
              </a:rPr>
            </a:br>
            <a:r>
              <a:rPr lang="en-US" sz="4400" dirty="0">
                <a:solidFill>
                  <a:schemeClr val="bg1"/>
                </a:solidFill>
                <a:latin typeface="Century Gothic" panose="020B0502020202020204" pitchFamily="34" charset="0"/>
              </a:rPr>
              <a:t>September 9</a:t>
            </a:r>
            <a:br>
              <a:rPr lang="en-US" sz="4400" dirty="0">
                <a:solidFill>
                  <a:schemeClr val="bg1"/>
                </a:solidFill>
                <a:latin typeface="Century Gothic" panose="020B0502020202020204" pitchFamily="34" charset="0"/>
              </a:rPr>
            </a:br>
            <a:r>
              <a:rPr lang="en-US" sz="4400" dirty="0">
                <a:solidFill>
                  <a:schemeClr val="bg1"/>
                </a:solidFill>
                <a:latin typeface="Century Gothic" panose="020B0502020202020204" pitchFamily="34" charset="0"/>
              </a:rPr>
              <a:t>5:00 – 7:30 PM</a:t>
            </a:r>
            <a:endParaRPr lang="en-US" sz="4400" b="1" dirty="0">
              <a:solidFill>
                <a:schemeClr val="bg1"/>
              </a:solidFill>
              <a:latin typeface="Century Gothic" panose="020B0502020202020204" pitchFamily="34" charset="0"/>
            </a:endParaRPr>
          </a:p>
        </p:txBody>
      </p:sp>
      <p:sp>
        <p:nvSpPr>
          <p:cNvPr id="3" name="Subtitle 2">
            <a:extLst>
              <a:ext uri="{FF2B5EF4-FFF2-40B4-BE49-F238E27FC236}">
                <a16:creationId xmlns:a16="http://schemas.microsoft.com/office/drawing/2014/main" id="{F5C0DC4F-A35A-DA67-F0C7-0B1EBA751928}"/>
              </a:ext>
            </a:extLst>
          </p:cNvPr>
          <p:cNvSpPr>
            <a:spLocks noGrp="1"/>
          </p:cNvSpPr>
          <p:nvPr>
            <p:ph type="subTitle" idx="1"/>
          </p:nvPr>
        </p:nvSpPr>
        <p:spPr>
          <a:xfrm>
            <a:off x="5663184" y="4855464"/>
            <a:ext cx="6528816" cy="2002536"/>
          </a:xfrm>
          <a:solidFill>
            <a:schemeClr val="accent6">
              <a:lumMod val="60000"/>
              <a:lumOff val="40000"/>
            </a:schemeClr>
          </a:solidFill>
        </p:spPr>
        <p:txBody>
          <a:bodyPr anchor="ctr"/>
          <a:lstStyle/>
          <a:p>
            <a:r>
              <a:rPr lang="en-US" sz="2800" b="1" dirty="0">
                <a:solidFill>
                  <a:schemeClr val="accent6">
                    <a:lumMod val="50000"/>
                  </a:schemeClr>
                </a:solidFill>
                <a:latin typeface="Century Gothic" panose="020B0502020202020204" pitchFamily="34" charset="0"/>
              </a:rPr>
              <a:t>Cal Heights United Methodist Church</a:t>
            </a:r>
          </a:p>
          <a:p>
            <a:r>
              <a:rPr lang="en-US" dirty="0">
                <a:solidFill>
                  <a:schemeClr val="accent6">
                    <a:lumMod val="50000"/>
                  </a:schemeClr>
                </a:solidFill>
                <a:latin typeface="Century Gothic" panose="020B0502020202020204" pitchFamily="34" charset="0"/>
              </a:rPr>
              <a:t>3759 Orange Avenue | Long Beach, CA</a:t>
            </a:r>
          </a:p>
          <a:p>
            <a:r>
              <a:rPr lang="en-US" dirty="0">
                <a:solidFill>
                  <a:schemeClr val="accent6">
                    <a:lumMod val="50000"/>
                  </a:schemeClr>
                </a:solidFill>
                <a:latin typeface="Century Gothic" panose="020B0502020202020204" pitchFamily="34" charset="0"/>
              </a:rPr>
              <a:t>562.595.1996 | office@calheightsumc.org</a:t>
            </a:r>
          </a:p>
        </p:txBody>
      </p:sp>
      <p:pic>
        <p:nvPicPr>
          <p:cNvPr id="7" name="Picture 6" descr="A group of tacos with limes&#10;&#10;AI-generated content may be incorrect.">
            <a:extLst>
              <a:ext uri="{FF2B5EF4-FFF2-40B4-BE49-F238E27FC236}">
                <a16:creationId xmlns:a16="http://schemas.microsoft.com/office/drawing/2014/main" id="{A5C26524-5B5E-8F5A-3A62-3F277EDCF6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1060" y="960120"/>
            <a:ext cx="4937760" cy="4937760"/>
          </a:xfrm>
          <a:prstGeom prst="rect">
            <a:avLst/>
          </a:prstGeom>
        </p:spPr>
      </p:pic>
    </p:spTree>
    <p:extLst>
      <p:ext uri="{BB962C8B-B14F-4D97-AF65-F5344CB8AC3E}">
        <p14:creationId xmlns:p14="http://schemas.microsoft.com/office/powerpoint/2010/main" val="16953856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4F9E3AB-48E8-E331-2D44-A74762AB605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BAF3662-8280-EF45-93AE-FA596A7F381A}"/>
              </a:ext>
            </a:extLst>
          </p:cNvPr>
          <p:cNvSpPr>
            <a:spLocks noGrp="1"/>
          </p:cNvSpPr>
          <p:nvPr>
            <p:ph type="ctrTitle"/>
          </p:nvPr>
        </p:nvSpPr>
        <p:spPr>
          <a:xfrm>
            <a:off x="613954" y="1336599"/>
            <a:ext cx="10964091" cy="2387600"/>
          </a:xfrm>
        </p:spPr>
        <p:txBody>
          <a:bodyPr anchor="ctr">
            <a:normAutofit/>
          </a:bodyPr>
          <a:lstStyle/>
          <a:p>
            <a:r>
              <a:rPr lang="en-US" sz="4800" dirty="0">
                <a:effectLst/>
                <a:latin typeface="Century Gothic" panose="020B0502020202020204" pitchFamily="34" charset="0"/>
                <a:ea typeface="Calibri" panose="020F0502020204030204" pitchFamily="34" charset="0"/>
                <a:cs typeface="Times New Roman" panose="02020603050405020304" pitchFamily="18" charset="0"/>
              </a:rPr>
              <a:t>*CLOSING HYMN</a:t>
            </a:r>
            <a:br>
              <a:rPr lang="en-US" sz="4800" dirty="0">
                <a:effectLst/>
                <a:latin typeface="Century Gothic" panose="020B0502020202020204" pitchFamily="34" charset="0"/>
                <a:ea typeface="Calibri" panose="020F0502020204030204" pitchFamily="34" charset="0"/>
                <a:cs typeface="Times New Roman" panose="02020603050405020304" pitchFamily="18" charset="0"/>
              </a:rPr>
            </a:br>
            <a:r>
              <a:rPr lang="en-US" sz="4800" b="1" dirty="0">
                <a:latin typeface="Century Gothic" panose="020B0502020202020204" pitchFamily="34" charset="0"/>
              </a:rPr>
              <a:t>Love Divine, All Loves Excelling</a:t>
            </a:r>
            <a:br>
              <a:rPr lang="en-US" sz="4800" dirty="0">
                <a:latin typeface="Century Gothic" panose="020B0502020202020204" pitchFamily="34" charset="0"/>
              </a:rPr>
            </a:br>
            <a:r>
              <a:rPr lang="en-US" sz="4800" dirty="0">
                <a:latin typeface="Century Gothic" panose="020B0502020202020204" pitchFamily="34" charset="0"/>
              </a:rPr>
              <a:t>UMH # 384 (1-4)</a:t>
            </a:r>
          </a:p>
        </p:txBody>
      </p:sp>
      <p:pic>
        <p:nvPicPr>
          <p:cNvPr id="5" name="Picture 4" descr="A red cross and black flame&#10;&#10;AI-generated content may be incorrect.">
            <a:extLst>
              <a:ext uri="{FF2B5EF4-FFF2-40B4-BE49-F238E27FC236}">
                <a16:creationId xmlns:a16="http://schemas.microsoft.com/office/drawing/2014/main" id="{CB44A914-A728-20E2-50AF-38F4B9CFE2AF}"/>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297431" y="4925755"/>
            <a:ext cx="905256" cy="1563624"/>
          </a:xfrm>
          <a:prstGeom prst="rect">
            <a:avLst/>
          </a:prstGeom>
        </p:spPr>
      </p:pic>
      <p:sp>
        <p:nvSpPr>
          <p:cNvPr id="6" name="TextBox 5">
            <a:extLst>
              <a:ext uri="{FF2B5EF4-FFF2-40B4-BE49-F238E27FC236}">
                <a16:creationId xmlns:a16="http://schemas.microsoft.com/office/drawing/2014/main" id="{ECEEF627-FF0F-7E90-B191-B2A342E8A1B9}"/>
              </a:ext>
            </a:extLst>
          </p:cNvPr>
          <p:cNvSpPr txBox="1"/>
          <p:nvPr/>
        </p:nvSpPr>
        <p:spPr>
          <a:xfrm>
            <a:off x="933056" y="5521401"/>
            <a:ext cx="3610284" cy="830997"/>
          </a:xfrm>
          <a:prstGeom prst="rect">
            <a:avLst/>
          </a:prstGeom>
          <a:noFill/>
        </p:spPr>
        <p:txBody>
          <a:bodyPr wrap="none" rtlCol="0">
            <a:spAutoFit/>
          </a:bodyPr>
          <a:lstStyle/>
          <a:p>
            <a:pPr algn="ctr"/>
            <a:r>
              <a:rPr lang="en-US" sz="2400" dirty="0">
                <a:latin typeface="Century Gothic" panose="020B0502020202020204" pitchFamily="34" charset="0"/>
              </a:rPr>
              <a:t>California Heights UMC</a:t>
            </a:r>
            <a:br>
              <a:rPr lang="en-US" dirty="0">
                <a:latin typeface="Century Gothic" panose="020B0502020202020204" pitchFamily="34" charset="0"/>
              </a:rPr>
            </a:br>
            <a:r>
              <a:rPr lang="en-US" sz="2400" b="1" dirty="0">
                <a:highlight>
                  <a:srgbClr val="C0C0C0"/>
                </a:highlight>
                <a:latin typeface="Century Gothic" panose="020B0502020202020204" pitchFamily="34" charset="0"/>
              </a:rPr>
              <a:t>A</a:t>
            </a:r>
            <a:r>
              <a:rPr lang="en-US" sz="2400" b="1" dirty="0">
                <a:solidFill>
                  <a:srgbClr val="7030A0"/>
                </a:solidFill>
                <a:highlight>
                  <a:srgbClr val="C0C0C0"/>
                </a:highlight>
                <a:latin typeface="Century Gothic" panose="020B0502020202020204" pitchFamily="34" charset="0"/>
              </a:rPr>
              <a:t>L</a:t>
            </a:r>
            <a:r>
              <a:rPr lang="en-US" sz="2400" b="1" dirty="0">
                <a:solidFill>
                  <a:schemeClr val="accent1"/>
                </a:solidFill>
                <a:highlight>
                  <a:srgbClr val="C0C0C0"/>
                </a:highlight>
                <a:latin typeface="Century Gothic" panose="020B0502020202020204" pitchFamily="34" charset="0"/>
              </a:rPr>
              <a:t>L</a:t>
            </a:r>
            <a:r>
              <a:rPr lang="en-US" sz="2400" b="1" dirty="0">
                <a:highlight>
                  <a:srgbClr val="C0C0C0"/>
                </a:highlight>
                <a:latin typeface="Century Gothic" panose="020B0502020202020204" pitchFamily="34" charset="0"/>
              </a:rPr>
              <a:t> </a:t>
            </a:r>
            <a:r>
              <a:rPr lang="en-US" sz="2400" b="1" dirty="0">
                <a:solidFill>
                  <a:schemeClr val="accent6"/>
                </a:solidFill>
                <a:highlight>
                  <a:srgbClr val="C0C0C0"/>
                </a:highlight>
                <a:latin typeface="Century Gothic" panose="020B0502020202020204" pitchFamily="34" charset="0"/>
              </a:rPr>
              <a:t>A</a:t>
            </a:r>
            <a:r>
              <a:rPr lang="en-US" sz="2400" b="1" dirty="0">
                <a:solidFill>
                  <a:srgbClr val="FFFF00"/>
                </a:solidFill>
                <a:highlight>
                  <a:srgbClr val="C0C0C0"/>
                </a:highlight>
                <a:latin typeface="Century Gothic" panose="020B0502020202020204" pitchFamily="34" charset="0"/>
              </a:rPr>
              <a:t>R</a:t>
            </a:r>
            <a:r>
              <a:rPr lang="en-US" sz="2400" b="1" dirty="0">
                <a:solidFill>
                  <a:srgbClr val="FFC000"/>
                </a:solidFill>
                <a:highlight>
                  <a:srgbClr val="C0C0C0"/>
                </a:highlight>
                <a:latin typeface="Century Gothic" panose="020B0502020202020204" pitchFamily="34" charset="0"/>
              </a:rPr>
              <a:t>E</a:t>
            </a:r>
            <a:r>
              <a:rPr lang="en-US" sz="2400" b="1" dirty="0">
                <a:highlight>
                  <a:srgbClr val="C0C0C0"/>
                </a:highlight>
                <a:latin typeface="Century Gothic" panose="020B0502020202020204" pitchFamily="34" charset="0"/>
              </a:rPr>
              <a:t> </a:t>
            </a:r>
            <a:r>
              <a:rPr lang="en-US" sz="2400" b="1" dirty="0">
                <a:solidFill>
                  <a:srgbClr val="FF0000"/>
                </a:solidFill>
                <a:highlight>
                  <a:srgbClr val="C0C0C0"/>
                </a:highlight>
                <a:latin typeface="Century Gothic" panose="020B0502020202020204" pitchFamily="34" charset="0"/>
              </a:rPr>
              <a:t>W</a:t>
            </a:r>
            <a:r>
              <a:rPr lang="en-US" sz="2400" b="1" dirty="0">
                <a:solidFill>
                  <a:srgbClr val="7030A0"/>
                </a:solidFill>
                <a:highlight>
                  <a:srgbClr val="C0C0C0"/>
                </a:highlight>
                <a:latin typeface="Century Gothic" panose="020B0502020202020204" pitchFamily="34" charset="0"/>
              </a:rPr>
              <a:t>E</a:t>
            </a:r>
            <a:r>
              <a:rPr lang="en-US" sz="2400" b="1" dirty="0">
                <a:solidFill>
                  <a:schemeClr val="accent5"/>
                </a:solidFill>
                <a:highlight>
                  <a:srgbClr val="C0C0C0"/>
                </a:highlight>
                <a:latin typeface="Century Gothic" panose="020B0502020202020204" pitchFamily="34" charset="0"/>
              </a:rPr>
              <a:t>L</a:t>
            </a:r>
            <a:r>
              <a:rPr lang="en-US" sz="2400" b="1" dirty="0">
                <a:solidFill>
                  <a:schemeClr val="accent6"/>
                </a:solidFill>
                <a:highlight>
                  <a:srgbClr val="C0C0C0"/>
                </a:highlight>
                <a:latin typeface="Century Gothic" panose="020B0502020202020204" pitchFamily="34" charset="0"/>
              </a:rPr>
              <a:t>C</a:t>
            </a:r>
            <a:r>
              <a:rPr lang="en-US" sz="2400" b="1" dirty="0">
                <a:solidFill>
                  <a:srgbClr val="FFFF00"/>
                </a:solidFill>
                <a:highlight>
                  <a:srgbClr val="C0C0C0"/>
                </a:highlight>
                <a:latin typeface="Century Gothic" panose="020B0502020202020204" pitchFamily="34" charset="0"/>
              </a:rPr>
              <a:t>O</a:t>
            </a:r>
            <a:r>
              <a:rPr lang="en-US" sz="2400" b="1" dirty="0">
                <a:solidFill>
                  <a:srgbClr val="FFC000"/>
                </a:solidFill>
                <a:highlight>
                  <a:srgbClr val="C0C0C0"/>
                </a:highlight>
                <a:latin typeface="Century Gothic" panose="020B0502020202020204" pitchFamily="34" charset="0"/>
              </a:rPr>
              <a:t>M</a:t>
            </a:r>
            <a:r>
              <a:rPr lang="en-US" sz="2400" b="1" dirty="0">
                <a:solidFill>
                  <a:srgbClr val="FF0000"/>
                </a:solidFill>
                <a:highlight>
                  <a:srgbClr val="C0C0C0"/>
                </a:highlight>
                <a:latin typeface="Century Gothic" panose="020B0502020202020204" pitchFamily="34" charset="0"/>
              </a:rPr>
              <a:t>E</a:t>
            </a:r>
            <a:r>
              <a:rPr lang="en-US" sz="2400" b="1" dirty="0">
                <a:highlight>
                  <a:srgbClr val="C0C0C0"/>
                </a:highlight>
                <a:latin typeface="Century Gothic" panose="020B0502020202020204" pitchFamily="34" charset="0"/>
              </a:rPr>
              <a:t>!</a:t>
            </a:r>
          </a:p>
        </p:txBody>
      </p:sp>
    </p:spTree>
    <p:extLst>
      <p:ext uri="{BB962C8B-B14F-4D97-AF65-F5344CB8AC3E}">
        <p14:creationId xmlns:p14="http://schemas.microsoft.com/office/powerpoint/2010/main" val="8072071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Text Box 8">
            <a:extLst>
              <a:ext uri="{FF2B5EF4-FFF2-40B4-BE49-F238E27FC236}">
                <a16:creationId xmlns:a16="http://schemas.microsoft.com/office/drawing/2014/main" id="{9510D194-CF5E-20FD-589F-0F3BDFAFF1EC}"/>
              </a:ext>
            </a:extLst>
          </p:cNvPr>
          <p:cNvSpPr txBox="1">
            <a:spLocks noChangeArrowheads="1"/>
          </p:cNvSpPr>
          <p:nvPr/>
        </p:nvSpPr>
        <p:spPr bwMode="auto">
          <a:xfrm>
            <a:off x="1524000" y="1858963"/>
            <a:ext cx="9144000" cy="3140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5000" b="1">
                <a:solidFill>
                  <a:schemeClr val="tx1"/>
                </a:solidFill>
                <a:latin typeface="Arial" panose="020B0604020202020204" pitchFamily="34" charset="0"/>
              </a:defRPr>
            </a:lvl1pPr>
            <a:lvl2pPr marL="742950" indent="-285750" eaLnBrk="0" hangingPunct="0">
              <a:defRPr sz="5000" b="1">
                <a:solidFill>
                  <a:schemeClr val="tx1"/>
                </a:solidFill>
                <a:latin typeface="Arial" panose="020B0604020202020204" pitchFamily="34" charset="0"/>
              </a:defRPr>
            </a:lvl2pPr>
            <a:lvl3pPr marL="1143000" indent="-228600" eaLnBrk="0" hangingPunct="0">
              <a:defRPr sz="5000" b="1">
                <a:solidFill>
                  <a:schemeClr val="tx1"/>
                </a:solidFill>
                <a:latin typeface="Arial" panose="020B0604020202020204" pitchFamily="34" charset="0"/>
              </a:defRPr>
            </a:lvl3pPr>
            <a:lvl4pPr marL="1600200" indent="-228600" eaLnBrk="0" hangingPunct="0">
              <a:defRPr sz="5000" b="1">
                <a:solidFill>
                  <a:schemeClr val="tx1"/>
                </a:solidFill>
                <a:latin typeface="Arial" panose="020B0604020202020204" pitchFamily="34" charset="0"/>
              </a:defRPr>
            </a:lvl4pPr>
            <a:lvl5pPr marL="2057400" indent="-228600" eaLnBrk="0" hangingPunct="0">
              <a:defRPr sz="50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50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50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50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5000" b="1">
                <a:solidFill>
                  <a:schemeClr val="tx1"/>
                </a:solidFill>
                <a:latin typeface="Arial" panose="020B0604020202020204" pitchFamily="34" charset="0"/>
              </a:defRPr>
            </a:lvl9pPr>
          </a:lstStyle>
          <a:p>
            <a:pPr algn="ctr" eaLnBrk="1" hangingPunct="1">
              <a:spcBef>
                <a:spcPct val="50000"/>
              </a:spcBef>
            </a:pPr>
            <a:r>
              <a:rPr lang="en-US" altLang="en-US" sz="4800" b="0" dirty="0">
                <a:latin typeface="Century Gothic" panose="020B0502020202020204" pitchFamily="34" charset="0"/>
                <a:cs typeface="Arial" panose="020B0604020202020204" pitchFamily="34" charset="0"/>
              </a:rPr>
              <a:t>1. Love divine,</a:t>
            </a:r>
            <a:br>
              <a:rPr lang="en-US" altLang="en-US" sz="4800" b="0" dirty="0">
                <a:latin typeface="Century Gothic" panose="020B0502020202020204" pitchFamily="34" charset="0"/>
                <a:cs typeface="Arial" panose="020B0604020202020204" pitchFamily="34" charset="0"/>
              </a:rPr>
            </a:br>
            <a:r>
              <a:rPr lang="en-US" altLang="en-US" sz="4800" b="0" dirty="0">
                <a:latin typeface="Century Gothic" panose="020B0502020202020204" pitchFamily="34" charset="0"/>
                <a:cs typeface="Arial" panose="020B0604020202020204" pitchFamily="34" charset="0"/>
              </a:rPr>
              <a:t>all loves excelling,</a:t>
            </a:r>
            <a:br>
              <a:rPr lang="en-US" altLang="en-US" sz="4800" b="0" dirty="0">
                <a:latin typeface="Century Gothic" panose="020B0502020202020204" pitchFamily="34" charset="0"/>
                <a:cs typeface="Arial" panose="020B0604020202020204" pitchFamily="34" charset="0"/>
              </a:rPr>
            </a:br>
            <a:r>
              <a:rPr lang="en-US" altLang="en-US" sz="4800" b="0" dirty="0">
                <a:latin typeface="Century Gothic" panose="020B0502020202020204" pitchFamily="34" charset="0"/>
                <a:cs typeface="Arial" panose="020B0604020202020204" pitchFamily="34" charset="0"/>
              </a:rPr>
              <a:t>joy of heaven,</a:t>
            </a:r>
            <a:br>
              <a:rPr lang="en-US" altLang="en-US" sz="4800" b="0" dirty="0">
                <a:latin typeface="Century Gothic" panose="020B0502020202020204" pitchFamily="34" charset="0"/>
                <a:cs typeface="Arial" panose="020B0604020202020204" pitchFamily="34" charset="0"/>
              </a:rPr>
            </a:br>
            <a:r>
              <a:rPr lang="en-US" altLang="en-US" sz="4800" b="0" dirty="0">
                <a:latin typeface="Century Gothic" panose="020B0502020202020204" pitchFamily="34" charset="0"/>
                <a:cs typeface="Arial" panose="020B0604020202020204" pitchFamily="34" charset="0"/>
              </a:rPr>
              <a:t>to earth come down;</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a:extLst>
              <a:ext uri="{FF2B5EF4-FFF2-40B4-BE49-F238E27FC236}">
                <a16:creationId xmlns:a16="http://schemas.microsoft.com/office/drawing/2014/main" id="{F3143ECD-D7AC-274C-3138-314EC1C59959}"/>
              </a:ext>
            </a:extLst>
          </p:cNvPr>
          <p:cNvSpPr txBox="1">
            <a:spLocks noChangeArrowheads="1"/>
          </p:cNvSpPr>
          <p:nvPr/>
        </p:nvSpPr>
        <p:spPr bwMode="auto">
          <a:xfrm>
            <a:off x="1524000" y="1858964"/>
            <a:ext cx="9144000" cy="314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5000" b="1">
                <a:solidFill>
                  <a:schemeClr val="tx1"/>
                </a:solidFill>
                <a:latin typeface="Arial" panose="020B0604020202020204" pitchFamily="34" charset="0"/>
              </a:defRPr>
            </a:lvl1pPr>
            <a:lvl2pPr marL="742950" indent="-285750" eaLnBrk="0" hangingPunct="0">
              <a:defRPr sz="5000" b="1">
                <a:solidFill>
                  <a:schemeClr val="tx1"/>
                </a:solidFill>
                <a:latin typeface="Arial" panose="020B0604020202020204" pitchFamily="34" charset="0"/>
              </a:defRPr>
            </a:lvl2pPr>
            <a:lvl3pPr marL="1143000" indent="-228600" eaLnBrk="0" hangingPunct="0">
              <a:defRPr sz="5000" b="1">
                <a:solidFill>
                  <a:schemeClr val="tx1"/>
                </a:solidFill>
                <a:latin typeface="Arial" panose="020B0604020202020204" pitchFamily="34" charset="0"/>
              </a:defRPr>
            </a:lvl3pPr>
            <a:lvl4pPr marL="1600200" indent="-228600" eaLnBrk="0" hangingPunct="0">
              <a:defRPr sz="5000" b="1">
                <a:solidFill>
                  <a:schemeClr val="tx1"/>
                </a:solidFill>
                <a:latin typeface="Arial" panose="020B0604020202020204" pitchFamily="34" charset="0"/>
              </a:defRPr>
            </a:lvl4pPr>
            <a:lvl5pPr marL="2057400" indent="-228600" eaLnBrk="0" hangingPunct="0">
              <a:defRPr sz="50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50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50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50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5000" b="1">
                <a:solidFill>
                  <a:schemeClr val="tx1"/>
                </a:solidFill>
                <a:latin typeface="Arial" panose="020B0604020202020204" pitchFamily="34" charset="0"/>
              </a:defRPr>
            </a:lvl9pPr>
          </a:lstStyle>
          <a:p>
            <a:pPr algn="ctr" eaLnBrk="1" hangingPunct="1">
              <a:spcBef>
                <a:spcPct val="50000"/>
              </a:spcBef>
            </a:pPr>
            <a:r>
              <a:rPr lang="en-US" altLang="en-US" sz="4800" b="0" dirty="0">
                <a:latin typeface="Century Gothic" panose="020B0502020202020204" pitchFamily="34" charset="0"/>
              </a:rPr>
              <a:t>fix in us thy</a:t>
            </a:r>
            <a:br>
              <a:rPr lang="en-US" altLang="en-US" sz="4800" b="0" dirty="0">
                <a:latin typeface="Century Gothic" panose="020B0502020202020204" pitchFamily="34" charset="0"/>
              </a:rPr>
            </a:br>
            <a:r>
              <a:rPr lang="en-US" altLang="en-US" sz="4800" b="0" dirty="0">
                <a:latin typeface="Century Gothic" panose="020B0502020202020204" pitchFamily="34" charset="0"/>
              </a:rPr>
              <a:t>humble dwelling;</a:t>
            </a:r>
            <a:br>
              <a:rPr lang="en-US" altLang="en-US" sz="4800" b="0" dirty="0">
                <a:latin typeface="Century Gothic" panose="020B0502020202020204" pitchFamily="34" charset="0"/>
              </a:rPr>
            </a:br>
            <a:r>
              <a:rPr lang="en-US" altLang="en-US" sz="4800" b="0" dirty="0">
                <a:latin typeface="Century Gothic" panose="020B0502020202020204" pitchFamily="34" charset="0"/>
              </a:rPr>
              <a:t>all thy faithful</a:t>
            </a:r>
            <a:br>
              <a:rPr lang="en-US" altLang="en-US" sz="4800" b="0" dirty="0">
                <a:latin typeface="Century Gothic" panose="020B0502020202020204" pitchFamily="34" charset="0"/>
              </a:rPr>
            </a:br>
            <a:r>
              <a:rPr lang="en-US" altLang="en-US" sz="4800" b="0" dirty="0">
                <a:latin typeface="Century Gothic" panose="020B0502020202020204" pitchFamily="34" charset="0"/>
              </a:rPr>
              <a:t>mercies crown!</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a:extLst>
              <a:ext uri="{FF2B5EF4-FFF2-40B4-BE49-F238E27FC236}">
                <a16:creationId xmlns:a16="http://schemas.microsoft.com/office/drawing/2014/main" id="{76183CA8-4B09-8827-9093-DB0388A0ADB4}"/>
              </a:ext>
            </a:extLst>
          </p:cNvPr>
          <p:cNvSpPr txBox="1">
            <a:spLocks noChangeArrowheads="1"/>
          </p:cNvSpPr>
          <p:nvPr/>
        </p:nvSpPr>
        <p:spPr bwMode="auto">
          <a:xfrm>
            <a:off x="1524000" y="1858964"/>
            <a:ext cx="9144000" cy="314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5000" b="1">
                <a:solidFill>
                  <a:schemeClr val="tx1"/>
                </a:solidFill>
                <a:latin typeface="Arial" panose="020B0604020202020204" pitchFamily="34" charset="0"/>
              </a:defRPr>
            </a:lvl1pPr>
            <a:lvl2pPr marL="742950" indent="-285750" eaLnBrk="0" hangingPunct="0">
              <a:defRPr sz="5000" b="1">
                <a:solidFill>
                  <a:schemeClr val="tx1"/>
                </a:solidFill>
                <a:latin typeface="Arial" panose="020B0604020202020204" pitchFamily="34" charset="0"/>
              </a:defRPr>
            </a:lvl2pPr>
            <a:lvl3pPr marL="1143000" indent="-228600" eaLnBrk="0" hangingPunct="0">
              <a:defRPr sz="5000" b="1">
                <a:solidFill>
                  <a:schemeClr val="tx1"/>
                </a:solidFill>
                <a:latin typeface="Arial" panose="020B0604020202020204" pitchFamily="34" charset="0"/>
              </a:defRPr>
            </a:lvl3pPr>
            <a:lvl4pPr marL="1600200" indent="-228600" eaLnBrk="0" hangingPunct="0">
              <a:defRPr sz="5000" b="1">
                <a:solidFill>
                  <a:schemeClr val="tx1"/>
                </a:solidFill>
                <a:latin typeface="Arial" panose="020B0604020202020204" pitchFamily="34" charset="0"/>
              </a:defRPr>
            </a:lvl4pPr>
            <a:lvl5pPr marL="2057400" indent="-228600" eaLnBrk="0" hangingPunct="0">
              <a:defRPr sz="50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50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50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50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5000" b="1">
                <a:solidFill>
                  <a:schemeClr val="tx1"/>
                </a:solidFill>
                <a:latin typeface="Arial" panose="020B0604020202020204" pitchFamily="34" charset="0"/>
              </a:defRPr>
            </a:lvl9pPr>
          </a:lstStyle>
          <a:p>
            <a:pPr algn="ctr" eaLnBrk="1" hangingPunct="1">
              <a:spcBef>
                <a:spcPct val="50000"/>
              </a:spcBef>
            </a:pPr>
            <a:r>
              <a:rPr lang="en-US" altLang="en-US" sz="4800" b="0" dirty="0">
                <a:latin typeface="Century Gothic" panose="020B0502020202020204" pitchFamily="34" charset="0"/>
              </a:rPr>
              <a:t>Jesus, thou art</a:t>
            </a:r>
            <a:br>
              <a:rPr lang="en-US" altLang="en-US" sz="4800" b="0" dirty="0">
                <a:latin typeface="Century Gothic" panose="020B0502020202020204" pitchFamily="34" charset="0"/>
              </a:rPr>
            </a:br>
            <a:r>
              <a:rPr lang="en-US" altLang="en-US" sz="4800" b="0" dirty="0">
                <a:latin typeface="Century Gothic" panose="020B0502020202020204" pitchFamily="34" charset="0"/>
              </a:rPr>
              <a:t>all compassion,</a:t>
            </a:r>
            <a:br>
              <a:rPr lang="en-US" altLang="en-US" sz="4800" b="0" dirty="0">
                <a:latin typeface="Century Gothic" panose="020B0502020202020204" pitchFamily="34" charset="0"/>
              </a:rPr>
            </a:br>
            <a:r>
              <a:rPr lang="en-US" altLang="en-US" sz="4800" b="0" dirty="0">
                <a:latin typeface="Century Gothic" panose="020B0502020202020204" pitchFamily="34" charset="0"/>
              </a:rPr>
              <a:t>pure, unbounded</a:t>
            </a:r>
            <a:br>
              <a:rPr lang="en-US" altLang="en-US" sz="4800" b="0" dirty="0">
                <a:latin typeface="Century Gothic" panose="020B0502020202020204" pitchFamily="34" charset="0"/>
              </a:rPr>
            </a:br>
            <a:r>
              <a:rPr lang="en-US" altLang="en-US" sz="4800" b="0" dirty="0">
                <a:latin typeface="Century Gothic" panose="020B0502020202020204" pitchFamily="34" charset="0"/>
              </a:rPr>
              <a:t>love thou art;</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a:extLst>
              <a:ext uri="{FF2B5EF4-FFF2-40B4-BE49-F238E27FC236}">
                <a16:creationId xmlns:a16="http://schemas.microsoft.com/office/drawing/2014/main" id="{B38D125E-8D33-3268-54CA-B238C33A7440}"/>
              </a:ext>
            </a:extLst>
          </p:cNvPr>
          <p:cNvSpPr txBox="1">
            <a:spLocks noChangeArrowheads="1"/>
          </p:cNvSpPr>
          <p:nvPr/>
        </p:nvSpPr>
        <p:spPr bwMode="auto">
          <a:xfrm>
            <a:off x="1524000" y="1858964"/>
            <a:ext cx="9144000" cy="314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5000" b="1">
                <a:solidFill>
                  <a:schemeClr val="tx1"/>
                </a:solidFill>
                <a:latin typeface="Arial" panose="020B0604020202020204" pitchFamily="34" charset="0"/>
              </a:defRPr>
            </a:lvl1pPr>
            <a:lvl2pPr marL="742950" indent="-285750" eaLnBrk="0" hangingPunct="0">
              <a:defRPr sz="5000" b="1">
                <a:solidFill>
                  <a:schemeClr val="tx1"/>
                </a:solidFill>
                <a:latin typeface="Arial" panose="020B0604020202020204" pitchFamily="34" charset="0"/>
              </a:defRPr>
            </a:lvl2pPr>
            <a:lvl3pPr marL="1143000" indent="-228600" eaLnBrk="0" hangingPunct="0">
              <a:defRPr sz="5000" b="1">
                <a:solidFill>
                  <a:schemeClr val="tx1"/>
                </a:solidFill>
                <a:latin typeface="Arial" panose="020B0604020202020204" pitchFamily="34" charset="0"/>
              </a:defRPr>
            </a:lvl3pPr>
            <a:lvl4pPr marL="1600200" indent="-228600" eaLnBrk="0" hangingPunct="0">
              <a:defRPr sz="5000" b="1">
                <a:solidFill>
                  <a:schemeClr val="tx1"/>
                </a:solidFill>
                <a:latin typeface="Arial" panose="020B0604020202020204" pitchFamily="34" charset="0"/>
              </a:defRPr>
            </a:lvl4pPr>
            <a:lvl5pPr marL="2057400" indent="-228600" eaLnBrk="0" hangingPunct="0">
              <a:defRPr sz="50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50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50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50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5000" b="1">
                <a:solidFill>
                  <a:schemeClr val="tx1"/>
                </a:solidFill>
                <a:latin typeface="Arial" panose="020B0604020202020204" pitchFamily="34" charset="0"/>
              </a:defRPr>
            </a:lvl9pPr>
          </a:lstStyle>
          <a:p>
            <a:pPr algn="ctr" eaLnBrk="1" hangingPunct="1">
              <a:spcBef>
                <a:spcPct val="50000"/>
              </a:spcBef>
            </a:pPr>
            <a:r>
              <a:rPr lang="en-US" altLang="en-US" sz="4800" b="0" dirty="0">
                <a:latin typeface="Century Gothic" panose="020B0502020202020204" pitchFamily="34" charset="0"/>
              </a:rPr>
              <a:t>visit us with</a:t>
            </a:r>
            <a:br>
              <a:rPr lang="en-US" altLang="en-US" sz="4800" b="0" dirty="0">
                <a:latin typeface="Century Gothic" panose="020B0502020202020204" pitchFamily="34" charset="0"/>
              </a:rPr>
            </a:br>
            <a:r>
              <a:rPr lang="en-US" altLang="en-US" sz="4800" b="0" dirty="0">
                <a:latin typeface="Century Gothic" panose="020B0502020202020204" pitchFamily="34" charset="0"/>
              </a:rPr>
              <a:t>thy salvation;</a:t>
            </a:r>
            <a:br>
              <a:rPr lang="en-US" altLang="en-US" sz="4800" b="0" dirty="0">
                <a:latin typeface="Century Gothic" panose="020B0502020202020204" pitchFamily="34" charset="0"/>
              </a:rPr>
            </a:br>
            <a:r>
              <a:rPr lang="en-US" altLang="en-US" sz="4800" b="0" dirty="0">
                <a:latin typeface="Century Gothic" panose="020B0502020202020204" pitchFamily="34" charset="0"/>
              </a:rPr>
              <a:t>enter every</a:t>
            </a:r>
            <a:br>
              <a:rPr lang="en-US" altLang="en-US" sz="4800" b="0" dirty="0">
                <a:latin typeface="Century Gothic" panose="020B0502020202020204" pitchFamily="34" charset="0"/>
              </a:rPr>
            </a:br>
            <a:r>
              <a:rPr lang="en-US" altLang="en-US" sz="4800" b="0" dirty="0">
                <a:latin typeface="Century Gothic" panose="020B0502020202020204" pitchFamily="34" charset="0"/>
              </a:rPr>
              <a:t>trembling heart.</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 Box 3">
            <a:extLst>
              <a:ext uri="{FF2B5EF4-FFF2-40B4-BE49-F238E27FC236}">
                <a16:creationId xmlns:a16="http://schemas.microsoft.com/office/drawing/2014/main" id="{3C217B86-B88D-E1D8-B259-C6F4861EE67E}"/>
              </a:ext>
            </a:extLst>
          </p:cNvPr>
          <p:cNvSpPr txBox="1">
            <a:spLocks noChangeArrowheads="1"/>
          </p:cNvSpPr>
          <p:nvPr/>
        </p:nvSpPr>
        <p:spPr bwMode="auto">
          <a:xfrm>
            <a:off x="1524000" y="1858963"/>
            <a:ext cx="9144000" cy="30464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5000" b="1">
                <a:solidFill>
                  <a:schemeClr val="tx1"/>
                </a:solidFill>
                <a:latin typeface="Arial" panose="020B0604020202020204" pitchFamily="34" charset="0"/>
              </a:defRPr>
            </a:lvl1pPr>
            <a:lvl2pPr marL="742950" indent="-285750" eaLnBrk="0" hangingPunct="0">
              <a:defRPr sz="5000" b="1">
                <a:solidFill>
                  <a:schemeClr val="tx1"/>
                </a:solidFill>
                <a:latin typeface="Arial" panose="020B0604020202020204" pitchFamily="34" charset="0"/>
              </a:defRPr>
            </a:lvl2pPr>
            <a:lvl3pPr marL="1143000" indent="-228600" eaLnBrk="0" hangingPunct="0">
              <a:defRPr sz="5000" b="1">
                <a:solidFill>
                  <a:schemeClr val="tx1"/>
                </a:solidFill>
                <a:latin typeface="Arial" panose="020B0604020202020204" pitchFamily="34" charset="0"/>
              </a:defRPr>
            </a:lvl3pPr>
            <a:lvl4pPr marL="1600200" indent="-228600" eaLnBrk="0" hangingPunct="0">
              <a:defRPr sz="5000" b="1">
                <a:solidFill>
                  <a:schemeClr val="tx1"/>
                </a:solidFill>
                <a:latin typeface="Arial" panose="020B0604020202020204" pitchFamily="34" charset="0"/>
              </a:defRPr>
            </a:lvl4pPr>
            <a:lvl5pPr marL="2057400" indent="-228600" eaLnBrk="0" hangingPunct="0">
              <a:defRPr sz="50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50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50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50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5000" b="1">
                <a:solidFill>
                  <a:schemeClr val="tx1"/>
                </a:solidFill>
                <a:latin typeface="Arial" panose="020B0604020202020204" pitchFamily="34" charset="0"/>
              </a:defRPr>
            </a:lvl9pPr>
          </a:lstStyle>
          <a:p>
            <a:pPr algn="ctr" eaLnBrk="1" hangingPunct="1">
              <a:spcBef>
                <a:spcPct val="50000"/>
              </a:spcBef>
            </a:pPr>
            <a:r>
              <a:rPr lang="en-US" altLang="en-US" sz="4800" b="0" dirty="0">
                <a:latin typeface="Century Gothic" panose="020B0502020202020204" pitchFamily="34" charset="0"/>
                <a:cs typeface="Arial" panose="020B0604020202020204" pitchFamily="34" charset="0"/>
              </a:rPr>
              <a:t>2. Breathe, O breathe</a:t>
            </a:r>
            <a:br>
              <a:rPr lang="en-US" altLang="en-US" sz="4800" b="0" dirty="0">
                <a:latin typeface="Century Gothic" panose="020B0502020202020204" pitchFamily="34" charset="0"/>
                <a:cs typeface="Arial" panose="020B0604020202020204" pitchFamily="34" charset="0"/>
              </a:rPr>
            </a:br>
            <a:r>
              <a:rPr lang="en-US" altLang="en-US" sz="4800" b="0" dirty="0">
                <a:latin typeface="Century Gothic" panose="020B0502020202020204" pitchFamily="34" charset="0"/>
                <a:cs typeface="Arial" panose="020B0604020202020204" pitchFamily="34" charset="0"/>
              </a:rPr>
              <a:t>thy loving Spirit</a:t>
            </a:r>
            <a:br>
              <a:rPr lang="en-US" altLang="en-US" sz="4800" b="0" dirty="0">
                <a:latin typeface="Century Gothic" panose="020B0502020202020204" pitchFamily="34" charset="0"/>
                <a:cs typeface="Arial" panose="020B0604020202020204" pitchFamily="34" charset="0"/>
              </a:rPr>
            </a:br>
            <a:r>
              <a:rPr lang="en-US" altLang="en-US" sz="4800" b="0" dirty="0">
                <a:latin typeface="Century Gothic" panose="020B0502020202020204" pitchFamily="34" charset="0"/>
                <a:cs typeface="Arial" panose="020B0604020202020204" pitchFamily="34" charset="0"/>
              </a:rPr>
              <a:t>into every</a:t>
            </a:r>
            <a:br>
              <a:rPr lang="en-US" altLang="en-US" sz="4800" b="0" dirty="0">
                <a:latin typeface="Century Gothic" panose="020B0502020202020204" pitchFamily="34" charset="0"/>
                <a:cs typeface="Arial" panose="020B0604020202020204" pitchFamily="34" charset="0"/>
              </a:rPr>
            </a:br>
            <a:r>
              <a:rPr lang="en-US" altLang="en-US" sz="4800" b="0" dirty="0">
                <a:latin typeface="Century Gothic" panose="020B0502020202020204" pitchFamily="34" charset="0"/>
                <a:cs typeface="Arial" panose="020B0604020202020204" pitchFamily="34" charset="0"/>
              </a:rPr>
              <a:t>troubled breast!</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a:extLst>
              <a:ext uri="{FF2B5EF4-FFF2-40B4-BE49-F238E27FC236}">
                <a16:creationId xmlns:a16="http://schemas.microsoft.com/office/drawing/2014/main" id="{C7BD0770-1A5C-AD24-124A-30A3DBA3F0E4}"/>
              </a:ext>
            </a:extLst>
          </p:cNvPr>
          <p:cNvSpPr txBox="1">
            <a:spLocks noChangeArrowheads="1"/>
          </p:cNvSpPr>
          <p:nvPr/>
        </p:nvSpPr>
        <p:spPr bwMode="auto">
          <a:xfrm>
            <a:off x="1524000" y="1858964"/>
            <a:ext cx="9144000" cy="314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5000" b="1">
                <a:solidFill>
                  <a:schemeClr val="tx1"/>
                </a:solidFill>
                <a:latin typeface="Arial" panose="020B0604020202020204" pitchFamily="34" charset="0"/>
              </a:defRPr>
            </a:lvl1pPr>
            <a:lvl2pPr marL="742950" indent="-285750" eaLnBrk="0" hangingPunct="0">
              <a:defRPr sz="5000" b="1">
                <a:solidFill>
                  <a:schemeClr val="tx1"/>
                </a:solidFill>
                <a:latin typeface="Arial" panose="020B0604020202020204" pitchFamily="34" charset="0"/>
              </a:defRPr>
            </a:lvl2pPr>
            <a:lvl3pPr marL="1143000" indent="-228600" eaLnBrk="0" hangingPunct="0">
              <a:defRPr sz="5000" b="1">
                <a:solidFill>
                  <a:schemeClr val="tx1"/>
                </a:solidFill>
                <a:latin typeface="Arial" panose="020B0604020202020204" pitchFamily="34" charset="0"/>
              </a:defRPr>
            </a:lvl3pPr>
            <a:lvl4pPr marL="1600200" indent="-228600" eaLnBrk="0" hangingPunct="0">
              <a:defRPr sz="5000" b="1">
                <a:solidFill>
                  <a:schemeClr val="tx1"/>
                </a:solidFill>
                <a:latin typeface="Arial" panose="020B0604020202020204" pitchFamily="34" charset="0"/>
              </a:defRPr>
            </a:lvl4pPr>
            <a:lvl5pPr marL="2057400" indent="-228600" eaLnBrk="0" hangingPunct="0">
              <a:defRPr sz="50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50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50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50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5000" b="1">
                <a:solidFill>
                  <a:schemeClr val="tx1"/>
                </a:solidFill>
                <a:latin typeface="Arial" panose="020B0604020202020204" pitchFamily="34" charset="0"/>
              </a:defRPr>
            </a:lvl9pPr>
          </a:lstStyle>
          <a:p>
            <a:pPr algn="ctr" eaLnBrk="1" hangingPunct="1">
              <a:spcBef>
                <a:spcPct val="50000"/>
              </a:spcBef>
            </a:pPr>
            <a:r>
              <a:rPr lang="en-US" altLang="en-US" sz="4800" b="0" dirty="0">
                <a:latin typeface="Century Gothic" panose="020B0502020202020204" pitchFamily="34" charset="0"/>
              </a:rPr>
              <a:t>Let us all</a:t>
            </a:r>
            <a:br>
              <a:rPr lang="en-US" altLang="en-US" sz="4800" b="0" dirty="0">
                <a:latin typeface="Century Gothic" panose="020B0502020202020204" pitchFamily="34" charset="0"/>
              </a:rPr>
            </a:br>
            <a:r>
              <a:rPr lang="en-US" altLang="en-US" sz="4800" b="0" dirty="0">
                <a:latin typeface="Century Gothic" panose="020B0502020202020204" pitchFamily="34" charset="0"/>
              </a:rPr>
              <a:t>in thee inherit;</a:t>
            </a:r>
            <a:br>
              <a:rPr lang="en-US" altLang="en-US" sz="4800" b="0" dirty="0">
                <a:latin typeface="Century Gothic" panose="020B0502020202020204" pitchFamily="34" charset="0"/>
              </a:rPr>
            </a:br>
            <a:r>
              <a:rPr lang="en-US" altLang="en-US" sz="4800" b="0" dirty="0">
                <a:latin typeface="Century Gothic" panose="020B0502020202020204" pitchFamily="34" charset="0"/>
              </a:rPr>
              <a:t>let us find that</a:t>
            </a:r>
            <a:br>
              <a:rPr lang="en-US" altLang="en-US" sz="4800" b="0" dirty="0">
                <a:latin typeface="Century Gothic" panose="020B0502020202020204" pitchFamily="34" charset="0"/>
              </a:rPr>
            </a:br>
            <a:r>
              <a:rPr lang="en-US" altLang="en-US" sz="4800" b="0" dirty="0">
                <a:latin typeface="Century Gothic" panose="020B0502020202020204" pitchFamily="34" charset="0"/>
              </a:rPr>
              <a:t>second rest.</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a:extLst>
              <a:ext uri="{FF2B5EF4-FFF2-40B4-BE49-F238E27FC236}">
                <a16:creationId xmlns:a16="http://schemas.microsoft.com/office/drawing/2014/main" id="{2CC75E64-A051-E07E-8ADD-77E6FA17ED1F}"/>
              </a:ext>
            </a:extLst>
          </p:cNvPr>
          <p:cNvSpPr txBox="1">
            <a:spLocks noChangeArrowheads="1"/>
          </p:cNvSpPr>
          <p:nvPr/>
        </p:nvSpPr>
        <p:spPr bwMode="auto">
          <a:xfrm>
            <a:off x="1524000" y="1858964"/>
            <a:ext cx="9144000" cy="314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5000" b="1">
                <a:solidFill>
                  <a:schemeClr val="tx1"/>
                </a:solidFill>
                <a:latin typeface="Arial" panose="020B0604020202020204" pitchFamily="34" charset="0"/>
              </a:defRPr>
            </a:lvl1pPr>
            <a:lvl2pPr marL="742950" indent="-285750" eaLnBrk="0" hangingPunct="0">
              <a:defRPr sz="5000" b="1">
                <a:solidFill>
                  <a:schemeClr val="tx1"/>
                </a:solidFill>
                <a:latin typeface="Arial" panose="020B0604020202020204" pitchFamily="34" charset="0"/>
              </a:defRPr>
            </a:lvl2pPr>
            <a:lvl3pPr marL="1143000" indent="-228600" eaLnBrk="0" hangingPunct="0">
              <a:defRPr sz="5000" b="1">
                <a:solidFill>
                  <a:schemeClr val="tx1"/>
                </a:solidFill>
                <a:latin typeface="Arial" panose="020B0604020202020204" pitchFamily="34" charset="0"/>
              </a:defRPr>
            </a:lvl3pPr>
            <a:lvl4pPr marL="1600200" indent="-228600" eaLnBrk="0" hangingPunct="0">
              <a:defRPr sz="5000" b="1">
                <a:solidFill>
                  <a:schemeClr val="tx1"/>
                </a:solidFill>
                <a:latin typeface="Arial" panose="020B0604020202020204" pitchFamily="34" charset="0"/>
              </a:defRPr>
            </a:lvl4pPr>
            <a:lvl5pPr marL="2057400" indent="-228600" eaLnBrk="0" hangingPunct="0">
              <a:defRPr sz="50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50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50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50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5000" b="1">
                <a:solidFill>
                  <a:schemeClr val="tx1"/>
                </a:solidFill>
                <a:latin typeface="Arial" panose="020B0604020202020204" pitchFamily="34" charset="0"/>
              </a:defRPr>
            </a:lvl9pPr>
          </a:lstStyle>
          <a:p>
            <a:pPr algn="ctr" eaLnBrk="1" hangingPunct="1">
              <a:spcBef>
                <a:spcPct val="50000"/>
              </a:spcBef>
            </a:pPr>
            <a:r>
              <a:rPr lang="en-US" altLang="en-US" sz="4800" b="0" dirty="0">
                <a:latin typeface="Century Gothic" panose="020B0502020202020204" pitchFamily="34" charset="0"/>
              </a:rPr>
              <a:t>Take away</a:t>
            </a:r>
            <a:br>
              <a:rPr lang="en-US" altLang="en-US" sz="4800" b="0" dirty="0">
                <a:latin typeface="Century Gothic" panose="020B0502020202020204" pitchFamily="34" charset="0"/>
              </a:rPr>
            </a:br>
            <a:r>
              <a:rPr lang="en-US" altLang="en-US" sz="4800" b="0" dirty="0">
                <a:latin typeface="Century Gothic" panose="020B0502020202020204" pitchFamily="34" charset="0"/>
              </a:rPr>
              <a:t>our bent to sinning;</a:t>
            </a:r>
            <a:br>
              <a:rPr lang="en-US" altLang="en-US" sz="4800" b="0" dirty="0">
                <a:latin typeface="Century Gothic" panose="020B0502020202020204" pitchFamily="34" charset="0"/>
              </a:rPr>
            </a:br>
            <a:r>
              <a:rPr lang="en-US" altLang="en-US" sz="4800" b="0" dirty="0">
                <a:latin typeface="Century Gothic" panose="020B0502020202020204" pitchFamily="34" charset="0"/>
              </a:rPr>
              <a:t>Alpha and</a:t>
            </a:r>
            <a:br>
              <a:rPr lang="en-US" altLang="en-US" sz="4800" b="0" dirty="0">
                <a:latin typeface="Century Gothic" panose="020B0502020202020204" pitchFamily="34" charset="0"/>
              </a:rPr>
            </a:br>
            <a:r>
              <a:rPr lang="en-US" altLang="en-US" sz="4800" b="0" dirty="0">
                <a:latin typeface="Century Gothic" panose="020B0502020202020204" pitchFamily="34" charset="0"/>
              </a:rPr>
              <a:t>Omega be;</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a:extLst>
              <a:ext uri="{FF2B5EF4-FFF2-40B4-BE49-F238E27FC236}">
                <a16:creationId xmlns:a16="http://schemas.microsoft.com/office/drawing/2014/main" id="{2F89D67B-77E3-BD5D-AFFB-184E74EE71D0}"/>
              </a:ext>
            </a:extLst>
          </p:cNvPr>
          <p:cNvSpPr txBox="1">
            <a:spLocks noChangeArrowheads="1"/>
          </p:cNvSpPr>
          <p:nvPr/>
        </p:nvSpPr>
        <p:spPr bwMode="auto">
          <a:xfrm>
            <a:off x="1524000" y="1858964"/>
            <a:ext cx="9144000" cy="314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5000" b="1">
                <a:solidFill>
                  <a:schemeClr val="tx1"/>
                </a:solidFill>
                <a:latin typeface="Arial" panose="020B0604020202020204" pitchFamily="34" charset="0"/>
              </a:defRPr>
            </a:lvl1pPr>
            <a:lvl2pPr marL="742950" indent="-285750" eaLnBrk="0" hangingPunct="0">
              <a:defRPr sz="5000" b="1">
                <a:solidFill>
                  <a:schemeClr val="tx1"/>
                </a:solidFill>
                <a:latin typeface="Arial" panose="020B0604020202020204" pitchFamily="34" charset="0"/>
              </a:defRPr>
            </a:lvl2pPr>
            <a:lvl3pPr marL="1143000" indent="-228600" eaLnBrk="0" hangingPunct="0">
              <a:defRPr sz="5000" b="1">
                <a:solidFill>
                  <a:schemeClr val="tx1"/>
                </a:solidFill>
                <a:latin typeface="Arial" panose="020B0604020202020204" pitchFamily="34" charset="0"/>
              </a:defRPr>
            </a:lvl3pPr>
            <a:lvl4pPr marL="1600200" indent="-228600" eaLnBrk="0" hangingPunct="0">
              <a:defRPr sz="5000" b="1">
                <a:solidFill>
                  <a:schemeClr val="tx1"/>
                </a:solidFill>
                <a:latin typeface="Arial" panose="020B0604020202020204" pitchFamily="34" charset="0"/>
              </a:defRPr>
            </a:lvl4pPr>
            <a:lvl5pPr marL="2057400" indent="-228600" eaLnBrk="0" hangingPunct="0">
              <a:defRPr sz="50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50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50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50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5000" b="1">
                <a:solidFill>
                  <a:schemeClr val="tx1"/>
                </a:solidFill>
                <a:latin typeface="Arial" panose="020B0604020202020204" pitchFamily="34" charset="0"/>
              </a:defRPr>
            </a:lvl9pPr>
          </a:lstStyle>
          <a:p>
            <a:pPr algn="ctr" eaLnBrk="1" hangingPunct="1">
              <a:spcBef>
                <a:spcPct val="50000"/>
              </a:spcBef>
            </a:pPr>
            <a:r>
              <a:rPr lang="en-US" altLang="en-US" sz="4800" b="0" dirty="0">
                <a:latin typeface="Century Gothic" panose="020B0502020202020204" pitchFamily="34" charset="0"/>
              </a:rPr>
              <a:t>end of faith,</a:t>
            </a:r>
            <a:br>
              <a:rPr lang="en-US" altLang="en-US" sz="4800" b="0" dirty="0">
                <a:latin typeface="Century Gothic" panose="020B0502020202020204" pitchFamily="34" charset="0"/>
              </a:rPr>
            </a:br>
            <a:r>
              <a:rPr lang="en-US" altLang="en-US" sz="4800" b="0" dirty="0">
                <a:latin typeface="Century Gothic" panose="020B0502020202020204" pitchFamily="34" charset="0"/>
              </a:rPr>
              <a:t>as its beginning,</a:t>
            </a:r>
            <a:br>
              <a:rPr lang="en-US" altLang="en-US" sz="4800" b="0" dirty="0">
                <a:latin typeface="Century Gothic" panose="020B0502020202020204" pitchFamily="34" charset="0"/>
              </a:rPr>
            </a:br>
            <a:r>
              <a:rPr lang="en-US" altLang="en-US" sz="4800" b="0" dirty="0">
                <a:latin typeface="Century Gothic" panose="020B0502020202020204" pitchFamily="34" charset="0"/>
              </a:rPr>
              <a:t>set our hearts</a:t>
            </a:r>
            <a:br>
              <a:rPr lang="en-US" altLang="en-US" sz="4800" b="0" dirty="0">
                <a:latin typeface="Century Gothic" panose="020B0502020202020204" pitchFamily="34" charset="0"/>
              </a:rPr>
            </a:br>
            <a:r>
              <a:rPr lang="en-US" altLang="en-US" sz="4800" b="0" dirty="0">
                <a:latin typeface="Century Gothic" panose="020B0502020202020204" pitchFamily="34" charset="0"/>
              </a:rPr>
              <a:t>at liberty.</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 Box 3">
            <a:extLst>
              <a:ext uri="{FF2B5EF4-FFF2-40B4-BE49-F238E27FC236}">
                <a16:creationId xmlns:a16="http://schemas.microsoft.com/office/drawing/2014/main" id="{BC578FA2-5A22-68D4-BD36-ED45C038D745}"/>
              </a:ext>
            </a:extLst>
          </p:cNvPr>
          <p:cNvSpPr txBox="1">
            <a:spLocks noChangeArrowheads="1"/>
          </p:cNvSpPr>
          <p:nvPr/>
        </p:nvSpPr>
        <p:spPr bwMode="auto">
          <a:xfrm>
            <a:off x="1524000" y="1858964"/>
            <a:ext cx="9144000" cy="3140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5000" b="1">
                <a:solidFill>
                  <a:schemeClr val="tx1"/>
                </a:solidFill>
                <a:latin typeface="Arial" panose="020B0604020202020204" pitchFamily="34" charset="0"/>
              </a:defRPr>
            </a:lvl1pPr>
            <a:lvl2pPr marL="742950" indent="-285750" eaLnBrk="0" hangingPunct="0">
              <a:defRPr sz="5000" b="1">
                <a:solidFill>
                  <a:schemeClr val="tx1"/>
                </a:solidFill>
                <a:latin typeface="Arial" panose="020B0604020202020204" pitchFamily="34" charset="0"/>
              </a:defRPr>
            </a:lvl2pPr>
            <a:lvl3pPr marL="1143000" indent="-228600" eaLnBrk="0" hangingPunct="0">
              <a:defRPr sz="5000" b="1">
                <a:solidFill>
                  <a:schemeClr val="tx1"/>
                </a:solidFill>
                <a:latin typeface="Arial" panose="020B0604020202020204" pitchFamily="34" charset="0"/>
              </a:defRPr>
            </a:lvl3pPr>
            <a:lvl4pPr marL="1600200" indent="-228600" eaLnBrk="0" hangingPunct="0">
              <a:defRPr sz="5000" b="1">
                <a:solidFill>
                  <a:schemeClr val="tx1"/>
                </a:solidFill>
                <a:latin typeface="Arial" panose="020B0604020202020204" pitchFamily="34" charset="0"/>
              </a:defRPr>
            </a:lvl4pPr>
            <a:lvl5pPr marL="2057400" indent="-228600" eaLnBrk="0" hangingPunct="0">
              <a:defRPr sz="50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50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50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50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5000" b="1">
                <a:solidFill>
                  <a:schemeClr val="tx1"/>
                </a:solidFill>
                <a:latin typeface="Arial" panose="020B0604020202020204" pitchFamily="34" charset="0"/>
              </a:defRPr>
            </a:lvl9pPr>
          </a:lstStyle>
          <a:p>
            <a:pPr algn="ctr" eaLnBrk="1" hangingPunct="1">
              <a:spcBef>
                <a:spcPct val="50000"/>
              </a:spcBef>
            </a:pPr>
            <a:r>
              <a:rPr lang="en-US" altLang="en-US" sz="4800" b="0" dirty="0">
                <a:latin typeface="Century Gothic" panose="020B0502020202020204" pitchFamily="34" charset="0"/>
                <a:cs typeface="Arial" panose="020B0604020202020204" pitchFamily="34" charset="0"/>
              </a:rPr>
              <a:t>3. Come, Almighty</a:t>
            </a:r>
            <a:br>
              <a:rPr lang="en-US" altLang="en-US" sz="4800" b="0" dirty="0">
                <a:latin typeface="Century Gothic" panose="020B0502020202020204" pitchFamily="34" charset="0"/>
                <a:cs typeface="Arial" panose="020B0604020202020204" pitchFamily="34" charset="0"/>
              </a:rPr>
            </a:br>
            <a:r>
              <a:rPr lang="en-US" altLang="en-US" sz="4800" b="0" dirty="0">
                <a:latin typeface="Century Gothic" panose="020B0502020202020204" pitchFamily="34" charset="0"/>
                <a:cs typeface="Arial" panose="020B0604020202020204" pitchFamily="34" charset="0"/>
              </a:rPr>
              <a:t>to deliver,</a:t>
            </a:r>
            <a:br>
              <a:rPr lang="en-US" altLang="en-US" sz="4800" b="0" dirty="0">
                <a:latin typeface="Century Gothic" panose="020B0502020202020204" pitchFamily="34" charset="0"/>
                <a:cs typeface="Arial" panose="020B0604020202020204" pitchFamily="34" charset="0"/>
              </a:rPr>
            </a:br>
            <a:r>
              <a:rPr lang="en-US" altLang="en-US" sz="4800" b="0" dirty="0">
                <a:latin typeface="Century Gothic" panose="020B0502020202020204" pitchFamily="34" charset="0"/>
                <a:cs typeface="Arial" panose="020B0604020202020204" pitchFamily="34" charset="0"/>
              </a:rPr>
              <a:t>let us all</a:t>
            </a:r>
            <a:br>
              <a:rPr lang="en-US" altLang="en-US" sz="4800" b="0" dirty="0">
                <a:latin typeface="Century Gothic" panose="020B0502020202020204" pitchFamily="34" charset="0"/>
                <a:cs typeface="Arial" panose="020B0604020202020204" pitchFamily="34" charset="0"/>
              </a:rPr>
            </a:br>
            <a:r>
              <a:rPr lang="en-US" altLang="en-US" sz="4800" b="0" dirty="0">
                <a:latin typeface="Century Gothic" panose="020B0502020202020204" pitchFamily="34" charset="0"/>
                <a:cs typeface="Arial" panose="020B0604020202020204" pitchFamily="34" charset="0"/>
              </a:rPr>
              <a:t>thy life receive;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856929-8D64-849F-6751-84827AB54C8E}"/>
            </a:ext>
          </a:extLst>
        </p:cNvPr>
        <p:cNvGrpSpPr/>
        <p:nvPr/>
      </p:nvGrpSpPr>
      <p:grpSpPr>
        <a:xfrm>
          <a:off x="0" y="0"/>
          <a:ext cx="0" cy="0"/>
          <a:chOff x="0" y="0"/>
          <a:chExt cx="0" cy="0"/>
        </a:xfrm>
      </p:grpSpPr>
      <p:sp>
        <p:nvSpPr>
          <p:cNvPr id="5" name="Text Box 5">
            <a:extLst>
              <a:ext uri="{FF2B5EF4-FFF2-40B4-BE49-F238E27FC236}">
                <a16:creationId xmlns:a16="http://schemas.microsoft.com/office/drawing/2014/main" id="{78200103-2C5D-B22B-9180-8875CDBBF094}"/>
              </a:ext>
            </a:extLst>
          </p:cNvPr>
          <p:cNvSpPr txBox="1">
            <a:spLocks noChangeArrowheads="1"/>
          </p:cNvSpPr>
          <p:nvPr/>
        </p:nvSpPr>
        <p:spPr bwMode="auto">
          <a:xfrm>
            <a:off x="551329" y="2274838"/>
            <a:ext cx="11089341" cy="2308324"/>
          </a:xfrm>
          <a:prstGeom prst="rect">
            <a:avLst/>
          </a:prstGeom>
          <a:noFill/>
          <a:ln>
            <a:noFill/>
          </a:ln>
        </p:spPr>
        <p:txBody>
          <a:bodyPr wrap="square">
            <a:spAutoFit/>
          </a:bodyPr>
          <a:lstStyle>
            <a:lvl1pPr>
              <a:spcBef>
                <a:spcPct val="20000"/>
              </a:spcBef>
              <a:buChar char="•"/>
              <a:tabLst>
                <a:tab pos="468313" algn="l"/>
                <a:tab pos="914400" algn="l"/>
                <a:tab pos="1382713" algn="l"/>
              </a:tabLst>
              <a:defRPr sz="3200">
                <a:solidFill>
                  <a:schemeClr val="tx1"/>
                </a:solidFill>
                <a:latin typeface="Times New Roman" panose="02020603050405020304" pitchFamily="18" charset="0"/>
              </a:defRPr>
            </a:lvl1pPr>
            <a:lvl2pPr marL="742950" indent="-285750">
              <a:spcBef>
                <a:spcPct val="20000"/>
              </a:spcBef>
              <a:buChar char="–"/>
              <a:tabLst>
                <a:tab pos="468313" algn="l"/>
                <a:tab pos="914400" algn="l"/>
                <a:tab pos="1382713" algn="l"/>
              </a:tabLst>
              <a:defRPr sz="2800">
                <a:solidFill>
                  <a:schemeClr val="tx1"/>
                </a:solidFill>
                <a:latin typeface="Times New Roman" panose="02020603050405020304" pitchFamily="18" charset="0"/>
              </a:defRPr>
            </a:lvl2pPr>
            <a:lvl3pPr marL="1143000" indent="-228600">
              <a:spcBef>
                <a:spcPct val="20000"/>
              </a:spcBef>
              <a:buChar char="•"/>
              <a:tabLst>
                <a:tab pos="468313" algn="l"/>
                <a:tab pos="914400" algn="l"/>
                <a:tab pos="1382713" algn="l"/>
              </a:tabLst>
              <a:defRPr sz="2400">
                <a:solidFill>
                  <a:schemeClr val="tx1"/>
                </a:solidFill>
                <a:latin typeface="Times New Roman" panose="02020603050405020304" pitchFamily="18" charset="0"/>
              </a:defRPr>
            </a:lvl3pPr>
            <a:lvl4pPr marL="1600200" indent="-228600">
              <a:spcBef>
                <a:spcPct val="20000"/>
              </a:spcBef>
              <a:buChar char="–"/>
              <a:tabLst>
                <a:tab pos="468313" algn="l"/>
                <a:tab pos="914400" algn="l"/>
                <a:tab pos="1382713" algn="l"/>
              </a:tabLst>
              <a:defRPr sz="2000">
                <a:solidFill>
                  <a:schemeClr val="tx1"/>
                </a:solidFill>
                <a:latin typeface="Times New Roman" panose="02020603050405020304" pitchFamily="18" charset="0"/>
              </a:defRPr>
            </a:lvl4pPr>
            <a:lvl5pPr marL="2057400" indent="-228600">
              <a:spcBef>
                <a:spcPct val="20000"/>
              </a:spcBef>
              <a:buChar char="»"/>
              <a:tabLst>
                <a:tab pos="468313" algn="l"/>
                <a:tab pos="914400" algn="l"/>
                <a:tab pos="1382713" algn="l"/>
              </a:tabLst>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tabLst>
                <a:tab pos="468313" algn="l"/>
                <a:tab pos="914400" algn="l"/>
                <a:tab pos="1382713" algn="l"/>
              </a:tabLst>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tabLst>
                <a:tab pos="468313" algn="l"/>
                <a:tab pos="914400" algn="l"/>
                <a:tab pos="1382713" algn="l"/>
              </a:tabLst>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tabLst>
                <a:tab pos="468313" algn="l"/>
                <a:tab pos="914400" algn="l"/>
                <a:tab pos="1382713" algn="l"/>
              </a:tabLst>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tabLst>
                <a:tab pos="468313" algn="l"/>
                <a:tab pos="914400" algn="l"/>
                <a:tab pos="1382713" algn="l"/>
              </a:tabLst>
              <a:defRPr sz="2000">
                <a:solidFill>
                  <a:schemeClr val="tx1"/>
                </a:solidFill>
                <a:latin typeface="Times New Roman" panose="02020603050405020304" pitchFamily="18" charset="0"/>
              </a:defRPr>
            </a:lvl9pPr>
          </a:lstStyle>
          <a:p>
            <a:pPr algn="ctr">
              <a:buNone/>
            </a:pPr>
            <a:r>
              <a:rPr lang="en-US" sz="4800" dirty="0">
                <a:latin typeface="Century Gothic" panose="020B0502020202020204" pitchFamily="34" charset="0"/>
              </a:rPr>
              <a:t>L: Sing to the Lord a song of strength.</a:t>
            </a:r>
            <a:br>
              <a:rPr lang="en-US" sz="4800" dirty="0">
                <a:latin typeface="Century Gothic" panose="020B0502020202020204" pitchFamily="34" charset="0"/>
              </a:rPr>
            </a:br>
            <a:br>
              <a:rPr lang="en-US" sz="4800" dirty="0">
                <a:latin typeface="Century Gothic" panose="020B0502020202020204" pitchFamily="34" charset="0"/>
              </a:rPr>
            </a:br>
            <a:r>
              <a:rPr lang="en-US" sz="4800" b="1" dirty="0">
                <a:latin typeface="Century Gothic" panose="020B0502020202020204" pitchFamily="34" charset="0"/>
              </a:rPr>
              <a:t>P: Our strength is in the Lord of hosts!</a:t>
            </a:r>
            <a:endParaRPr lang="en-US" sz="4800" dirty="0">
              <a:latin typeface="Century Gothic" panose="020B0502020202020204" pitchFamily="34" charset="0"/>
            </a:endParaRPr>
          </a:p>
        </p:txBody>
      </p:sp>
    </p:spTree>
    <p:extLst>
      <p:ext uri="{BB962C8B-B14F-4D97-AF65-F5344CB8AC3E}">
        <p14:creationId xmlns:p14="http://schemas.microsoft.com/office/powerpoint/2010/main" val="33004424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a:extLst>
              <a:ext uri="{FF2B5EF4-FFF2-40B4-BE49-F238E27FC236}">
                <a16:creationId xmlns:a16="http://schemas.microsoft.com/office/drawing/2014/main" id="{E81E73A1-331E-5F35-F5F3-0132A3D7F672}"/>
              </a:ext>
            </a:extLst>
          </p:cNvPr>
          <p:cNvSpPr txBox="1">
            <a:spLocks noChangeArrowheads="1"/>
          </p:cNvSpPr>
          <p:nvPr/>
        </p:nvSpPr>
        <p:spPr bwMode="auto">
          <a:xfrm>
            <a:off x="1524000" y="1858964"/>
            <a:ext cx="9144000" cy="314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5000" b="1">
                <a:solidFill>
                  <a:schemeClr val="tx1"/>
                </a:solidFill>
                <a:latin typeface="Arial" panose="020B0604020202020204" pitchFamily="34" charset="0"/>
              </a:defRPr>
            </a:lvl1pPr>
            <a:lvl2pPr marL="742950" indent="-285750" eaLnBrk="0" hangingPunct="0">
              <a:defRPr sz="5000" b="1">
                <a:solidFill>
                  <a:schemeClr val="tx1"/>
                </a:solidFill>
                <a:latin typeface="Arial" panose="020B0604020202020204" pitchFamily="34" charset="0"/>
              </a:defRPr>
            </a:lvl2pPr>
            <a:lvl3pPr marL="1143000" indent="-228600" eaLnBrk="0" hangingPunct="0">
              <a:defRPr sz="5000" b="1">
                <a:solidFill>
                  <a:schemeClr val="tx1"/>
                </a:solidFill>
                <a:latin typeface="Arial" panose="020B0604020202020204" pitchFamily="34" charset="0"/>
              </a:defRPr>
            </a:lvl3pPr>
            <a:lvl4pPr marL="1600200" indent="-228600" eaLnBrk="0" hangingPunct="0">
              <a:defRPr sz="5000" b="1">
                <a:solidFill>
                  <a:schemeClr val="tx1"/>
                </a:solidFill>
                <a:latin typeface="Arial" panose="020B0604020202020204" pitchFamily="34" charset="0"/>
              </a:defRPr>
            </a:lvl4pPr>
            <a:lvl5pPr marL="2057400" indent="-228600" eaLnBrk="0" hangingPunct="0">
              <a:defRPr sz="50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50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50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50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5000" b="1">
                <a:solidFill>
                  <a:schemeClr val="tx1"/>
                </a:solidFill>
                <a:latin typeface="Arial" panose="020B0604020202020204" pitchFamily="34" charset="0"/>
              </a:defRPr>
            </a:lvl9pPr>
          </a:lstStyle>
          <a:p>
            <a:pPr algn="ctr" eaLnBrk="1" hangingPunct="1">
              <a:spcBef>
                <a:spcPct val="50000"/>
              </a:spcBef>
            </a:pPr>
            <a:r>
              <a:rPr lang="en-US" altLang="en-US" sz="4800" b="0" dirty="0">
                <a:latin typeface="Century Gothic" panose="020B0502020202020204" pitchFamily="34" charset="0"/>
              </a:rPr>
              <a:t>suddenly return</a:t>
            </a:r>
            <a:br>
              <a:rPr lang="en-US" altLang="en-US" sz="4800" b="0" dirty="0">
                <a:latin typeface="Century Gothic" panose="020B0502020202020204" pitchFamily="34" charset="0"/>
              </a:rPr>
            </a:br>
            <a:r>
              <a:rPr lang="en-US" altLang="en-US" sz="4800" b="0" dirty="0">
                <a:latin typeface="Century Gothic" panose="020B0502020202020204" pitchFamily="34" charset="0"/>
              </a:rPr>
              <a:t>and never,</a:t>
            </a:r>
            <a:br>
              <a:rPr lang="en-US" altLang="en-US" sz="4800" b="0" dirty="0">
                <a:latin typeface="Century Gothic" panose="020B0502020202020204" pitchFamily="34" charset="0"/>
              </a:rPr>
            </a:br>
            <a:r>
              <a:rPr lang="en-US" altLang="en-US" sz="4800" b="0" dirty="0">
                <a:latin typeface="Century Gothic" panose="020B0502020202020204" pitchFamily="34" charset="0"/>
              </a:rPr>
              <a:t>nevermore thy</a:t>
            </a:r>
            <a:br>
              <a:rPr lang="en-US" altLang="en-US" sz="4800" b="0" dirty="0">
                <a:latin typeface="Century Gothic" panose="020B0502020202020204" pitchFamily="34" charset="0"/>
              </a:rPr>
            </a:br>
            <a:r>
              <a:rPr lang="en-US" altLang="en-US" sz="4800" b="0" dirty="0">
                <a:latin typeface="Century Gothic" panose="020B0502020202020204" pitchFamily="34" charset="0"/>
              </a:rPr>
              <a:t>temples leave.</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a:extLst>
              <a:ext uri="{FF2B5EF4-FFF2-40B4-BE49-F238E27FC236}">
                <a16:creationId xmlns:a16="http://schemas.microsoft.com/office/drawing/2014/main" id="{E0FD2983-196B-A019-E9A3-A708C102C775}"/>
              </a:ext>
            </a:extLst>
          </p:cNvPr>
          <p:cNvSpPr txBox="1">
            <a:spLocks noChangeArrowheads="1"/>
          </p:cNvSpPr>
          <p:nvPr/>
        </p:nvSpPr>
        <p:spPr bwMode="auto">
          <a:xfrm>
            <a:off x="1524000" y="1858964"/>
            <a:ext cx="9144000" cy="314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5000" b="1">
                <a:solidFill>
                  <a:schemeClr val="tx1"/>
                </a:solidFill>
                <a:latin typeface="Arial" panose="020B0604020202020204" pitchFamily="34" charset="0"/>
              </a:defRPr>
            </a:lvl1pPr>
            <a:lvl2pPr marL="742950" indent="-285750" eaLnBrk="0" hangingPunct="0">
              <a:defRPr sz="5000" b="1">
                <a:solidFill>
                  <a:schemeClr val="tx1"/>
                </a:solidFill>
                <a:latin typeface="Arial" panose="020B0604020202020204" pitchFamily="34" charset="0"/>
              </a:defRPr>
            </a:lvl2pPr>
            <a:lvl3pPr marL="1143000" indent="-228600" eaLnBrk="0" hangingPunct="0">
              <a:defRPr sz="5000" b="1">
                <a:solidFill>
                  <a:schemeClr val="tx1"/>
                </a:solidFill>
                <a:latin typeface="Arial" panose="020B0604020202020204" pitchFamily="34" charset="0"/>
              </a:defRPr>
            </a:lvl3pPr>
            <a:lvl4pPr marL="1600200" indent="-228600" eaLnBrk="0" hangingPunct="0">
              <a:defRPr sz="5000" b="1">
                <a:solidFill>
                  <a:schemeClr val="tx1"/>
                </a:solidFill>
                <a:latin typeface="Arial" panose="020B0604020202020204" pitchFamily="34" charset="0"/>
              </a:defRPr>
            </a:lvl4pPr>
            <a:lvl5pPr marL="2057400" indent="-228600" eaLnBrk="0" hangingPunct="0">
              <a:defRPr sz="50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50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50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50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5000" b="1">
                <a:solidFill>
                  <a:schemeClr val="tx1"/>
                </a:solidFill>
                <a:latin typeface="Arial" panose="020B0604020202020204" pitchFamily="34" charset="0"/>
              </a:defRPr>
            </a:lvl9pPr>
          </a:lstStyle>
          <a:p>
            <a:pPr algn="ctr" eaLnBrk="1" hangingPunct="1">
              <a:spcBef>
                <a:spcPct val="50000"/>
              </a:spcBef>
            </a:pPr>
            <a:r>
              <a:rPr lang="en-US" altLang="en-US" sz="4800" b="0" dirty="0">
                <a:latin typeface="Century Gothic" panose="020B0502020202020204" pitchFamily="34" charset="0"/>
              </a:rPr>
              <a:t>Thee we would be</a:t>
            </a:r>
            <a:br>
              <a:rPr lang="en-US" altLang="en-US" sz="4800" b="0" dirty="0">
                <a:latin typeface="Century Gothic" panose="020B0502020202020204" pitchFamily="34" charset="0"/>
              </a:rPr>
            </a:br>
            <a:r>
              <a:rPr lang="en-US" altLang="en-US" sz="4800" b="0" dirty="0">
                <a:latin typeface="Century Gothic" panose="020B0502020202020204" pitchFamily="34" charset="0"/>
              </a:rPr>
              <a:t>always blessing,</a:t>
            </a:r>
            <a:br>
              <a:rPr lang="en-US" altLang="en-US" sz="4800" b="0" dirty="0">
                <a:latin typeface="Century Gothic" panose="020B0502020202020204" pitchFamily="34" charset="0"/>
              </a:rPr>
            </a:br>
            <a:r>
              <a:rPr lang="en-US" altLang="en-US" sz="4800" b="0" dirty="0">
                <a:latin typeface="Century Gothic" panose="020B0502020202020204" pitchFamily="34" charset="0"/>
              </a:rPr>
              <a:t>serve thee as</a:t>
            </a:r>
            <a:br>
              <a:rPr lang="en-US" altLang="en-US" sz="4800" b="0" dirty="0">
                <a:latin typeface="Century Gothic" panose="020B0502020202020204" pitchFamily="34" charset="0"/>
              </a:rPr>
            </a:br>
            <a:r>
              <a:rPr lang="en-US" altLang="en-US" sz="4800" b="0" dirty="0">
                <a:latin typeface="Century Gothic" panose="020B0502020202020204" pitchFamily="34" charset="0"/>
              </a:rPr>
              <a:t>thy hosts above,</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a:extLst>
              <a:ext uri="{FF2B5EF4-FFF2-40B4-BE49-F238E27FC236}">
                <a16:creationId xmlns:a16="http://schemas.microsoft.com/office/drawing/2014/main" id="{A2D2CD37-0036-D6C2-2B1D-C8BCED705371}"/>
              </a:ext>
            </a:extLst>
          </p:cNvPr>
          <p:cNvSpPr txBox="1">
            <a:spLocks noChangeArrowheads="1"/>
          </p:cNvSpPr>
          <p:nvPr/>
        </p:nvSpPr>
        <p:spPr bwMode="auto">
          <a:xfrm>
            <a:off x="1524000" y="1858964"/>
            <a:ext cx="9144000" cy="314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5000" b="1">
                <a:solidFill>
                  <a:schemeClr val="tx1"/>
                </a:solidFill>
                <a:latin typeface="Arial" panose="020B0604020202020204" pitchFamily="34" charset="0"/>
              </a:defRPr>
            </a:lvl1pPr>
            <a:lvl2pPr marL="742950" indent="-285750" eaLnBrk="0" hangingPunct="0">
              <a:defRPr sz="5000" b="1">
                <a:solidFill>
                  <a:schemeClr val="tx1"/>
                </a:solidFill>
                <a:latin typeface="Arial" panose="020B0604020202020204" pitchFamily="34" charset="0"/>
              </a:defRPr>
            </a:lvl2pPr>
            <a:lvl3pPr marL="1143000" indent="-228600" eaLnBrk="0" hangingPunct="0">
              <a:defRPr sz="5000" b="1">
                <a:solidFill>
                  <a:schemeClr val="tx1"/>
                </a:solidFill>
                <a:latin typeface="Arial" panose="020B0604020202020204" pitchFamily="34" charset="0"/>
              </a:defRPr>
            </a:lvl3pPr>
            <a:lvl4pPr marL="1600200" indent="-228600" eaLnBrk="0" hangingPunct="0">
              <a:defRPr sz="5000" b="1">
                <a:solidFill>
                  <a:schemeClr val="tx1"/>
                </a:solidFill>
                <a:latin typeface="Arial" panose="020B0604020202020204" pitchFamily="34" charset="0"/>
              </a:defRPr>
            </a:lvl4pPr>
            <a:lvl5pPr marL="2057400" indent="-228600" eaLnBrk="0" hangingPunct="0">
              <a:defRPr sz="50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50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50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50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5000" b="1">
                <a:solidFill>
                  <a:schemeClr val="tx1"/>
                </a:solidFill>
                <a:latin typeface="Arial" panose="020B0604020202020204" pitchFamily="34" charset="0"/>
              </a:defRPr>
            </a:lvl9pPr>
          </a:lstStyle>
          <a:p>
            <a:pPr algn="ctr" eaLnBrk="1" hangingPunct="1">
              <a:spcBef>
                <a:spcPct val="50000"/>
              </a:spcBef>
            </a:pPr>
            <a:r>
              <a:rPr lang="en-US" altLang="en-US" sz="4800" b="0" dirty="0">
                <a:latin typeface="Century Gothic" panose="020B0502020202020204" pitchFamily="34" charset="0"/>
              </a:rPr>
              <a:t>pray and praise thee</a:t>
            </a:r>
            <a:br>
              <a:rPr lang="en-US" altLang="en-US" sz="4800" b="0" dirty="0">
                <a:latin typeface="Century Gothic" panose="020B0502020202020204" pitchFamily="34" charset="0"/>
              </a:rPr>
            </a:br>
            <a:r>
              <a:rPr lang="en-US" altLang="en-US" sz="4800" b="0" dirty="0">
                <a:latin typeface="Century Gothic" panose="020B0502020202020204" pitchFamily="34" charset="0"/>
              </a:rPr>
              <a:t>without ceasing,</a:t>
            </a:r>
            <a:br>
              <a:rPr lang="en-US" altLang="en-US" sz="4800" b="0" dirty="0">
                <a:latin typeface="Century Gothic" panose="020B0502020202020204" pitchFamily="34" charset="0"/>
              </a:rPr>
            </a:br>
            <a:r>
              <a:rPr lang="en-US" altLang="en-US" sz="4800" b="0" dirty="0">
                <a:latin typeface="Century Gothic" panose="020B0502020202020204" pitchFamily="34" charset="0"/>
              </a:rPr>
              <a:t>glory in thy</a:t>
            </a:r>
            <a:br>
              <a:rPr lang="en-US" altLang="en-US" sz="4800" b="0" dirty="0">
                <a:latin typeface="Century Gothic" panose="020B0502020202020204" pitchFamily="34" charset="0"/>
              </a:rPr>
            </a:br>
            <a:r>
              <a:rPr lang="en-US" altLang="en-US" sz="4800" b="0" dirty="0">
                <a:latin typeface="Century Gothic" panose="020B0502020202020204" pitchFamily="34" charset="0"/>
              </a:rPr>
              <a:t>perfect love.</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3">
            <a:extLst>
              <a:ext uri="{FF2B5EF4-FFF2-40B4-BE49-F238E27FC236}">
                <a16:creationId xmlns:a16="http://schemas.microsoft.com/office/drawing/2014/main" id="{4DD6468F-D098-1253-E68A-C4C3DFA4BB64}"/>
              </a:ext>
            </a:extLst>
          </p:cNvPr>
          <p:cNvSpPr txBox="1">
            <a:spLocks noChangeArrowheads="1"/>
          </p:cNvSpPr>
          <p:nvPr/>
        </p:nvSpPr>
        <p:spPr bwMode="auto">
          <a:xfrm>
            <a:off x="1524000" y="1858964"/>
            <a:ext cx="9144000" cy="3140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5000" b="1">
                <a:solidFill>
                  <a:schemeClr val="tx1"/>
                </a:solidFill>
                <a:latin typeface="Arial" panose="020B0604020202020204" pitchFamily="34" charset="0"/>
              </a:defRPr>
            </a:lvl1pPr>
            <a:lvl2pPr marL="742950" indent="-285750" eaLnBrk="0" hangingPunct="0">
              <a:defRPr sz="5000" b="1">
                <a:solidFill>
                  <a:schemeClr val="tx1"/>
                </a:solidFill>
                <a:latin typeface="Arial" panose="020B0604020202020204" pitchFamily="34" charset="0"/>
              </a:defRPr>
            </a:lvl2pPr>
            <a:lvl3pPr marL="1143000" indent="-228600" eaLnBrk="0" hangingPunct="0">
              <a:defRPr sz="5000" b="1">
                <a:solidFill>
                  <a:schemeClr val="tx1"/>
                </a:solidFill>
                <a:latin typeface="Arial" panose="020B0604020202020204" pitchFamily="34" charset="0"/>
              </a:defRPr>
            </a:lvl3pPr>
            <a:lvl4pPr marL="1600200" indent="-228600" eaLnBrk="0" hangingPunct="0">
              <a:defRPr sz="5000" b="1">
                <a:solidFill>
                  <a:schemeClr val="tx1"/>
                </a:solidFill>
                <a:latin typeface="Arial" panose="020B0604020202020204" pitchFamily="34" charset="0"/>
              </a:defRPr>
            </a:lvl4pPr>
            <a:lvl5pPr marL="2057400" indent="-228600" eaLnBrk="0" hangingPunct="0">
              <a:defRPr sz="50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50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50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50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5000" b="1">
                <a:solidFill>
                  <a:schemeClr val="tx1"/>
                </a:solidFill>
                <a:latin typeface="Arial" panose="020B0604020202020204" pitchFamily="34" charset="0"/>
              </a:defRPr>
            </a:lvl9pPr>
          </a:lstStyle>
          <a:p>
            <a:pPr algn="ctr" eaLnBrk="1" hangingPunct="1">
              <a:spcBef>
                <a:spcPct val="50000"/>
              </a:spcBef>
            </a:pPr>
            <a:r>
              <a:rPr lang="en-US" altLang="en-US" sz="4800" b="0" dirty="0">
                <a:latin typeface="Century Gothic" panose="020B0502020202020204" pitchFamily="34" charset="0"/>
                <a:cs typeface="Arial" panose="020B0604020202020204" pitchFamily="34" charset="0"/>
              </a:rPr>
              <a:t>4. Finish, then,</a:t>
            </a:r>
            <a:br>
              <a:rPr lang="en-US" altLang="en-US" sz="4800" b="0" dirty="0">
                <a:latin typeface="Century Gothic" panose="020B0502020202020204" pitchFamily="34" charset="0"/>
                <a:cs typeface="Arial" panose="020B0604020202020204" pitchFamily="34" charset="0"/>
              </a:rPr>
            </a:br>
            <a:r>
              <a:rPr lang="en-US" altLang="en-US" sz="4800" b="0" dirty="0">
                <a:latin typeface="Century Gothic" panose="020B0502020202020204" pitchFamily="34" charset="0"/>
                <a:cs typeface="Arial" panose="020B0604020202020204" pitchFamily="34" charset="0"/>
              </a:rPr>
              <a:t>thy new creation;</a:t>
            </a:r>
            <a:br>
              <a:rPr lang="en-US" altLang="en-US" sz="4800" b="0" dirty="0">
                <a:latin typeface="Century Gothic" panose="020B0502020202020204" pitchFamily="34" charset="0"/>
                <a:cs typeface="Arial" panose="020B0604020202020204" pitchFamily="34" charset="0"/>
              </a:rPr>
            </a:br>
            <a:r>
              <a:rPr lang="en-US" altLang="en-US" sz="4800" b="0" dirty="0">
                <a:latin typeface="Century Gothic" panose="020B0502020202020204" pitchFamily="34" charset="0"/>
                <a:cs typeface="Arial" panose="020B0604020202020204" pitchFamily="34" charset="0"/>
              </a:rPr>
              <a:t>pure and spotless</a:t>
            </a:r>
            <a:br>
              <a:rPr lang="en-US" altLang="en-US" sz="4800" b="0" dirty="0">
                <a:latin typeface="Century Gothic" panose="020B0502020202020204" pitchFamily="34" charset="0"/>
                <a:cs typeface="Arial" panose="020B0604020202020204" pitchFamily="34" charset="0"/>
              </a:rPr>
            </a:br>
            <a:r>
              <a:rPr lang="en-US" altLang="en-US" sz="4800" b="0" dirty="0">
                <a:latin typeface="Century Gothic" panose="020B0502020202020204" pitchFamily="34" charset="0"/>
                <a:cs typeface="Arial" panose="020B0604020202020204" pitchFamily="34" charset="0"/>
              </a:rPr>
              <a:t>let us be.</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a:extLst>
              <a:ext uri="{FF2B5EF4-FFF2-40B4-BE49-F238E27FC236}">
                <a16:creationId xmlns:a16="http://schemas.microsoft.com/office/drawing/2014/main" id="{59C6D8EE-61D6-B00D-EF05-0655E8006793}"/>
              </a:ext>
            </a:extLst>
          </p:cNvPr>
          <p:cNvSpPr txBox="1">
            <a:spLocks noChangeArrowheads="1"/>
          </p:cNvSpPr>
          <p:nvPr/>
        </p:nvSpPr>
        <p:spPr bwMode="auto">
          <a:xfrm>
            <a:off x="1524000" y="1858964"/>
            <a:ext cx="9144000" cy="314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5000" b="1">
                <a:solidFill>
                  <a:schemeClr val="tx1"/>
                </a:solidFill>
                <a:latin typeface="Arial" panose="020B0604020202020204" pitchFamily="34" charset="0"/>
              </a:defRPr>
            </a:lvl1pPr>
            <a:lvl2pPr marL="742950" indent="-285750" eaLnBrk="0" hangingPunct="0">
              <a:defRPr sz="5000" b="1">
                <a:solidFill>
                  <a:schemeClr val="tx1"/>
                </a:solidFill>
                <a:latin typeface="Arial" panose="020B0604020202020204" pitchFamily="34" charset="0"/>
              </a:defRPr>
            </a:lvl2pPr>
            <a:lvl3pPr marL="1143000" indent="-228600" eaLnBrk="0" hangingPunct="0">
              <a:defRPr sz="5000" b="1">
                <a:solidFill>
                  <a:schemeClr val="tx1"/>
                </a:solidFill>
                <a:latin typeface="Arial" panose="020B0604020202020204" pitchFamily="34" charset="0"/>
              </a:defRPr>
            </a:lvl3pPr>
            <a:lvl4pPr marL="1600200" indent="-228600" eaLnBrk="0" hangingPunct="0">
              <a:defRPr sz="5000" b="1">
                <a:solidFill>
                  <a:schemeClr val="tx1"/>
                </a:solidFill>
                <a:latin typeface="Arial" panose="020B0604020202020204" pitchFamily="34" charset="0"/>
              </a:defRPr>
            </a:lvl4pPr>
            <a:lvl5pPr marL="2057400" indent="-228600" eaLnBrk="0" hangingPunct="0">
              <a:defRPr sz="50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50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50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50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5000" b="1">
                <a:solidFill>
                  <a:schemeClr val="tx1"/>
                </a:solidFill>
                <a:latin typeface="Arial" panose="020B0604020202020204" pitchFamily="34" charset="0"/>
              </a:defRPr>
            </a:lvl9pPr>
          </a:lstStyle>
          <a:p>
            <a:pPr algn="ctr" eaLnBrk="1" hangingPunct="1">
              <a:spcBef>
                <a:spcPct val="50000"/>
              </a:spcBef>
            </a:pPr>
            <a:r>
              <a:rPr lang="en-US" altLang="en-US" sz="4800" b="0" dirty="0">
                <a:latin typeface="Century Gothic" panose="020B0502020202020204" pitchFamily="34" charset="0"/>
              </a:rPr>
              <a:t>Let us see thy</a:t>
            </a:r>
            <a:br>
              <a:rPr lang="en-US" altLang="en-US" sz="4800" b="0" dirty="0">
                <a:latin typeface="Century Gothic" panose="020B0502020202020204" pitchFamily="34" charset="0"/>
              </a:rPr>
            </a:br>
            <a:r>
              <a:rPr lang="en-US" altLang="en-US" sz="4800" b="0" dirty="0">
                <a:latin typeface="Century Gothic" panose="020B0502020202020204" pitchFamily="34" charset="0"/>
              </a:rPr>
              <a:t>great salvation</a:t>
            </a:r>
            <a:br>
              <a:rPr lang="en-US" altLang="en-US" sz="4800" b="0" dirty="0">
                <a:latin typeface="Century Gothic" panose="020B0502020202020204" pitchFamily="34" charset="0"/>
              </a:rPr>
            </a:br>
            <a:r>
              <a:rPr lang="en-US" altLang="en-US" sz="4800" b="0" dirty="0">
                <a:latin typeface="Century Gothic" panose="020B0502020202020204" pitchFamily="34" charset="0"/>
              </a:rPr>
              <a:t>perfectly restored</a:t>
            </a:r>
            <a:br>
              <a:rPr lang="en-US" altLang="en-US" sz="4800" b="0" dirty="0">
                <a:latin typeface="Century Gothic" panose="020B0502020202020204" pitchFamily="34" charset="0"/>
              </a:rPr>
            </a:br>
            <a:r>
              <a:rPr lang="en-US" altLang="en-US" sz="4800" b="0" dirty="0">
                <a:latin typeface="Century Gothic" panose="020B0502020202020204" pitchFamily="34" charset="0"/>
              </a:rPr>
              <a:t>in thee;</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a:extLst>
              <a:ext uri="{FF2B5EF4-FFF2-40B4-BE49-F238E27FC236}">
                <a16:creationId xmlns:a16="http://schemas.microsoft.com/office/drawing/2014/main" id="{E42DC446-BE10-891B-8417-03DECD613338}"/>
              </a:ext>
            </a:extLst>
          </p:cNvPr>
          <p:cNvSpPr txBox="1">
            <a:spLocks noChangeArrowheads="1"/>
          </p:cNvSpPr>
          <p:nvPr/>
        </p:nvSpPr>
        <p:spPr bwMode="auto">
          <a:xfrm>
            <a:off x="1524000" y="1858964"/>
            <a:ext cx="9144000" cy="314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5000" b="1">
                <a:solidFill>
                  <a:schemeClr val="tx1"/>
                </a:solidFill>
                <a:latin typeface="Arial" panose="020B0604020202020204" pitchFamily="34" charset="0"/>
              </a:defRPr>
            </a:lvl1pPr>
            <a:lvl2pPr marL="742950" indent="-285750" eaLnBrk="0" hangingPunct="0">
              <a:defRPr sz="5000" b="1">
                <a:solidFill>
                  <a:schemeClr val="tx1"/>
                </a:solidFill>
                <a:latin typeface="Arial" panose="020B0604020202020204" pitchFamily="34" charset="0"/>
              </a:defRPr>
            </a:lvl2pPr>
            <a:lvl3pPr marL="1143000" indent="-228600" eaLnBrk="0" hangingPunct="0">
              <a:defRPr sz="5000" b="1">
                <a:solidFill>
                  <a:schemeClr val="tx1"/>
                </a:solidFill>
                <a:latin typeface="Arial" panose="020B0604020202020204" pitchFamily="34" charset="0"/>
              </a:defRPr>
            </a:lvl3pPr>
            <a:lvl4pPr marL="1600200" indent="-228600" eaLnBrk="0" hangingPunct="0">
              <a:defRPr sz="5000" b="1">
                <a:solidFill>
                  <a:schemeClr val="tx1"/>
                </a:solidFill>
                <a:latin typeface="Arial" panose="020B0604020202020204" pitchFamily="34" charset="0"/>
              </a:defRPr>
            </a:lvl4pPr>
            <a:lvl5pPr marL="2057400" indent="-228600" eaLnBrk="0" hangingPunct="0">
              <a:defRPr sz="50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50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50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50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5000" b="1">
                <a:solidFill>
                  <a:schemeClr val="tx1"/>
                </a:solidFill>
                <a:latin typeface="Arial" panose="020B0604020202020204" pitchFamily="34" charset="0"/>
              </a:defRPr>
            </a:lvl9pPr>
          </a:lstStyle>
          <a:p>
            <a:pPr algn="ctr" eaLnBrk="1" hangingPunct="1">
              <a:spcBef>
                <a:spcPct val="50000"/>
              </a:spcBef>
            </a:pPr>
            <a:r>
              <a:rPr lang="en-US" altLang="en-US" sz="4800" b="0" dirty="0">
                <a:latin typeface="Century Gothic" panose="020B0502020202020204" pitchFamily="34" charset="0"/>
              </a:rPr>
              <a:t>changed from glory</a:t>
            </a:r>
            <a:br>
              <a:rPr lang="en-US" altLang="en-US" sz="4800" b="0" dirty="0">
                <a:latin typeface="Century Gothic" panose="020B0502020202020204" pitchFamily="34" charset="0"/>
              </a:rPr>
            </a:br>
            <a:r>
              <a:rPr lang="en-US" altLang="en-US" sz="4800" b="0" dirty="0">
                <a:latin typeface="Century Gothic" panose="020B0502020202020204" pitchFamily="34" charset="0"/>
              </a:rPr>
              <a:t>into glory,</a:t>
            </a:r>
            <a:br>
              <a:rPr lang="en-US" altLang="en-US" sz="4800" b="0" dirty="0">
                <a:latin typeface="Century Gothic" panose="020B0502020202020204" pitchFamily="34" charset="0"/>
              </a:rPr>
            </a:br>
            <a:r>
              <a:rPr lang="en-US" altLang="en-US" sz="4800" b="0" dirty="0">
                <a:latin typeface="Century Gothic" panose="020B0502020202020204" pitchFamily="34" charset="0"/>
              </a:rPr>
              <a:t>till in heaven</a:t>
            </a:r>
            <a:br>
              <a:rPr lang="en-US" altLang="en-US" sz="4800" b="0" dirty="0">
                <a:latin typeface="Century Gothic" panose="020B0502020202020204" pitchFamily="34" charset="0"/>
              </a:rPr>
            </a:br>
            <a:r>
              <a:rPr lang="en-US" altLang="en-US" sz="4800" b="0" dirty="0">
                <a:latin typeface="Century Gothic" panose="020B0502020202020204" pitchFamily="34" charset="0"/>
              </a:rPr>
              <a:t>we take our place,</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a:extLst>
              <a:ext uri="{FF2B5EF4-FFF2-40B4-BE49-F238E27FC236}">
                <a16:creationId xmlns:a16="http://schemas.microsoft.com/office/drawing/2014/main" id="{2DFAE549-F023-342A-1900-AD4E007205DD}"/>
              </a:ext>
            </a:extLst>
          </p:cNvPr>
          <p:cNvSpPr txBox="1">
            <a:spLocks noChangeArrowheads="1"/>
          </p:cNvSpPr>
          <p:nvPr/>
        </p:nvSpPr>
        <p:spPr bwMode="auto">
          <a:xfrm>
            <a:off x="1524000" y="1858964"/>
            <a:ext cx="9144000" cy="314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5000" b="1">
                <a:solidFill>
                  <a:schemeClr val="tx1"/>
                </a:solidFill>
                <a:latin typeface="Arial" panose="020B0604020202020204" pitchFamily="34" charset="0"/>
              </a:defRPr>
            </a:lvl1pPr>
            <a:lvl2pPr marL="742950" indent="-285750" eaLnBrk="0" hangingPunct="0">
              <a:defRPr sz="5000" b="1">
                <a:solidFill>
                  <a:schemeClr val="tx1"/>
                </a:solidFill>
                <a:latin typeface="Arial" panose="020B0604020202020204" pitchFamily="34" charset="0"/>
              </a:defRPr>
            </a:lvl2pPr>
            <a:lvl3pPr marL="1143000" indent="-228600" eaLnBrk="0" hangingPunct="0">
              <a:defRPr sz="5000" b="1">
                <a:solidFill>
                  <a:schemeClr val="tx1"/>
                </a:solidFill>
                <a:latin typeface="Arial" panose="020B0604020202020204" pitchFamily="34" charset="0"/>
              </a:defRPr>
            </a:lvl3pPr>
            <a:lvl4pPr marL="1600200" indent="-228600" eaLnBrk="0" hangingPunct="0">
              <a:defRPr sz="5000" b="1">
                <a:solidFill>
                  <a:schemeClr val="tx1"/>
                </a:solidFill>
                <a:latin typeface="Arial" panose="020B0604020202020204" pitchFamily="34" charset="0"/>
              </a:defRPr>
            </a:lvl4pPr>
            <a:lvl5pPr marL="2057400" indent="-228600" eaLnBrk="0" hangingPunct="0">
              <a:defRPr sz="50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50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50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50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5000" b="1">
                <a:solidFill>
                  <a:schemeClr val="tx1"/>
                </a:solidFill>
                <a:latin typeface="Arial" panose="020B0604020202020204" pitchFamily="34" charset="0"/>
              </a:defRPr>
            </a:lvl9pPr>
          </a:lstStyle>
          <a:p>
            <a:pPr algn="ctr" eaLnBrk="1" hangingPunct="1">
              <a:spcBef>
                <a:spcPct val="50000"/>
              </a:spcBef>
            </a:pPr>
            <a:r>
              <a:rPr lang="en-US" altLang="en-US" sz="4800" b="0" dirty="0">
                <a:latin typeface="Century Gothic" panose="020B0502020202020204" pitchFamily="34" charset="0"/>
              </a:rPr>
              <a:t>till we cast our</a:t>
            </a:r>
            <a:br>
              <a:rPr lang="en-US" altLang="en-US" sz="4800" b="0" dirty="0">
                <a:latin typeface="Century Gothic" panose="020B0502020202020204" pitchFamily="34" charset="0"/>
              </a:rPr>
            </a:br>
            <a:r>
              <a:rPr lang="en-US" altLang="en-US" sz="4800" b="0" dirty="0">
                <a:latin typeface="Century Gothic" panose="020B0502020202020204" pitchFamily="34" charset="0"/>
              </a:rPr>
              <a:t>crowns before thee,</a:t>
            </a:r>
            <a:br>
              <a:rPr lang="en-US" altLang="en-US" sz="4800" b="0" dirty="0">
                <a:latin typeface="Century Gothic" panose="020B0502020202020204" pitchFamily="34" charset="0"/>
              </a:rPr>
            </a:br>
            <a:r>
              <a:rPr lang="en-US" altLang="en-US" sz="4800" b="0" dirty="0">
                <a:latin typeface="Century Gothic" panose="020B0502020202020204" pitchFamily="34" charset="0"/>
              </a:rPr>
              <a:t>lost in wonder,</a:t>
            </a:r>
            <a:br>
              <a:rPr lang="en-US" altLang="en-US" sz="4800" b="0" dirty="0">
                <a:latin typeface="Century Gothic" panose="020B0502020202020204" pitchFamily="34" charset="0"/>
              </a:rPr>
            </a:br>
            <a:r>
              <a:rPr lang="en-US" altLang="en-US" sz="4800" b="0" dirty="0">
                <a:latin typeface="Century Gothic" panose="020B0502020202020204" pitchFamily="34" charset="0"/>
              </a:rPr>
              <a:t>love, and praise.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25B85E-6DBE-27E3-316B-11F2156942D5}"/>
            </a:ext>
          </a:extLst>
        </p:cNvPr>
        <p:cNvGrpSpPr/>
        <p:nvPr/>
      </p:nvGrpSpPr>
      <p:grpSpPr>
        <a:xfrm>
          <a:off x="0" y="0"/>
          <a:ext cx="0" cy="0"/>
          <a:chOff x="0" y="0"/>
          <a:chExt cx="0" cy="0"/>
        </a:xfrm>
      </p:grpSpPr>
      <p:sp>
        <p:nvSpPr>
          <p:cNvPr id="5" name="Text Box 5">
            <a:extLst>
              <a:ext uri="{FF2B5EF4-FFF2-40B4-BE49-F238E27FC236}">
                <a16:creationId xmlns:a16="http://schemas.microsoft.com/office/drawing/2014/main" id="{07552821-B64B-9151-8ACB-331CEC460D13}"/>
              </a:ext>
            </a:extLst>
          </p:cNvPr>
          <p:cNvSpPr txBox="1">
            <a:spLocks noChangeArrowheads="1"/>
          </p:cNvSpPr>
          <p:nvPr/>
        </p:nvSpPr>
        <p:spPr bwMode="auto">
          <a:xfrm>
            <a:off x="551329" y="1536174"/>
            <a:ext cx="11089341" cy="3785652"/>
          </a:xfrm>
          <a:prstGeom prst="rect">
            <a:avLst/>
          </a:prstGeom>
          <a:noFill/>
          <a:ln>
            <a:noFill/>
          </a:ln>
        </p:spPr>
        <p:txBody>
          <a:bodyPr wrap="square">
            <a:spAutoFit/>
          </a:bodyPr>
          <a:lstStyle>
            <a:lvl1pPr>
              <a:spcBef>
                <a:spcPct val="20000"/>
              </a:spcBef>
              <a:buChar char="•"/>
              <a:tabLst>
                <a:tab pos="468313" algn="l"/>
                <a:tab pos="914400" algn="l"/>
                <a:tab pos="1382713" algn="l"/>
              </a:tabLst>
              <a:defRPr sz="3200">
                <a:solidFill>
                  <a:schemeClr val="tx1"/>
                </a:solidFill>
                <a:latin typeface="Times New Roman" panose="02020603050405020304" pitchFamily="18" charset="0"/>
              </a:defRPr>
            </a:lvl1pPr>
            <a:lvl2pPr marL="742950" indent="-285750">
              <a:spcBef>
                <a:spcPct val="20000"/>
              </a:spcBef>
              <a:buChar char="–"/>
              <a:tabLst>
                <a:tab pos="468313" algn="l"/>
                <a:tab pos="914400" algn="l"/>
                <a:tab pos="1382713" algn="l"/>
              </a:tabLst>
              <a:defRPr sz="2800">
                <a:solidFill>
                  <a:schemeClr val="tx1"/>
                </a:solidFill>
                <a:latin typeface="Times New Roman" panose="02020603050405020304" pitchFamily="18" charset="0"/>
              </a:defRPr>
            </a:lvl2pPr>
            <a:lvl3pPr marL="1143000" indent="-228600">
              <a:spcBef>
                <a:spcPct val="20000"/>
              </a:spcBef>
              <a:buChar char="•"/>
              <a:tabLst>
                <a:tab pos="468313" algn="l"/>
                <a:tab pos="914400" algn="l"/>
                <a:tab pos="1382713" algn="l"/>
              </a:tabLst>
              <a:defRPr sz="2400">
                <a:solidFill>
                  <a:schemeClr val="tx1"/>
                </a:solidFill>
                <a:latin typeface="Times New Roman" panose="02020603050405020304" pitchFamily="18" charset="0"/>
              </a:defRPr>
            </a:lvl3pPr>
            <a:lvl4pPr marL="1600200" indent="-228600">
              <a:spcBef>
                <a:spcPct val="20000"/>
              </a:spcBef>
              <a:buChar char="–"/>
              <a:tabLst>
                <a:tab pos="468313" algn="l"/>
                <a:tab pos="914400" algn="l"/>
                <a:tab pos="1382713" algn="l"/>
              </a:tabLst>
              <a:defRPr sz="2000">
                <a:solidFill>
                  <a:schemeClr val="tx1"/>
                </a:solidFill>
                <a:latin typeface="Times New Roman" panose="02020603050405020304" pitchFamily="18" charset="0"/>
              </a:defRPr>
            </a:lvl4pPr>
            <a:lvl5pPr marL="2057400" indent="-228600">
              <a:spcBef>
                <a:spcPct val="20000"/>
              </a:spcBef>
              <a:buChar char="»"/>
              <a:tabLst>
                <a:tab pos="468313" algn="l"/>
                <a:tab pos="914400" algn="l"/>
                <a:tab pos="1382713" algn="l"/>
              </a:tabLst>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tabLst>
                <a:tab pos="468313" algn="l"/>
                <a:tab pos="914400" algn="l"/>
                <a:tab pos="1382713" algn="l"/>
              </a:tabLst>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tabLst>
                <a:tab pos="468313" algn="l"/>
                <a:tab pos="914400" algn="l"/>
                <a:tab pos="1382713" algn="l"/>
              </a:tabLst>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tabLst>
                <a:tab pos="468313" algn="l"/>
                <a:tab pos="914400" algn="l"/>
                <a:tab pos="1382713" algn="l"/>
              </a:tabLst>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tabLst>
                <a:tab pos="468313" algn="l"/>
                <a:tab pos="914400" algn="l"/>
                <a:tab pos="1382713" algn="l"/>
              </a:tabLst>
              <a:defRPr sz="2000">
                <a:solidFill>
                  <a:schemeClr val="tx1"/>
                </a:solidFill>
                <a:latin typeface="Times New Roman" panose="02020603050405020304" pitchFamily="18" charset="0"/>
              </a:defRPr>
            </a:lvl9pPr>
          </a:lstStyle>
          <a:p>
            <a:pPr algn="ctr">
              <a:buNone/>
            </a:pPr>
            <a:r>
              <a:rPr lang="en-US" sz="4800" dirty="0">
                <a:latin typeface="Century Gothic" panose="020B0502020202020204" pitchFamily="34" charset="0"/>
              </a:rPr>
              <a:t>L: Sing to the Lord a song </a:t>
            </a:r>
            <a:br>
              <a:rPr lang="en-US" sz="4800" dirty="0">
                <a:latin typeface="Century Gothic" panose="020B0502020202020204" pitchFamily="34" charset="0"/>
              </a:rPr>
            </a:br>
            <a:r>
              <a:rPr lang="en-US" sz="4800" dirty="0">
                <a:latin typeface="Century Gothic" panose="020B0502020202020204" pitchFamily="34" charset="0"/>
              </a:rPr>
              <a:t>of joy and love!</a:t>
            </a:r>
            <a:br>
              <a:rPr lang="en-US" sz="4800" dirty="0">
                <a:latin typeface="Century Gothic" panose="020B0502020202020204" pitchFamily="34" charset="0"/>
              </a:rPr>
            </a:br>
            <a:br>
              <a:rPr lang="en-US" sz="4800" dirty="0">
                <a:latin typeface="Century Gothic" panose="020B0502020202020204" pitchFamily="34" charset="0"/>
              </a:rPr>
            </a:br>
            <a:r>
              <a:rPr lang="en-US" sz="4800" b="1" dirty="0">
                <a:latin typeface="Century Gothic" panose="020B0502020202020204" pitchFamily="34" charset="0"/>
              </a:rPr>
              <a:t>P: Our song is a song</a:t>
            </a:r>
            <a:br>
              <a:rPr lang="en-US" sz="4800" b="1" dirty="0">
                <a:latin typeface="Century Gothic" panose="020B0502020202020204" pitchFamily="34" charset="0"/>
              </a:rPr>
            </a:br>
            <a:r>
              <a:rPr lang="en-US" sz="4800" b="1" dirty="0">
                <a:latin typeface="Century Gothic" panose="020B0502020202020204" pitchFamily="34" charset="0"/>
              </a:rPr>
              <a:t>of peace and hope! AMEN.</a:t>
            </a:r>
            <a:endParaRPr lang="en-US" sz="4800" dirty="0">
              <a:latin typeface="Century Gothic" panose="020B0502020202020204" pitchFamily="34" charset="0"/>
            </a:endParaRPr>
          </a:p>
        </p:txBody>
      </p:sp>
    </p:spTree>
    <p:extLst>
      <p:ext uri="{BB962C8B-B14F-4D97-AF65-F5344CB8AC3E}">
        <p14:creationId xmlns:p14="http://schemas.microsoft.com/office/powerpoint/2010/main" val="20428276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E1F84-93E0-9268-B5C6-C37504A5298D}"/>
              </a:ext>
            </a:extLst>
          </p:cNvPr>
          <p:cNvSpPr>
            <a:spLocks noGrp="1"/>
          </p:cNvSpPr>
          <p:nvPr>
            <p:ph type="ctrTitle"/>
          </p:nvPr>
        </p:nvSpPr>
        <p:spPr>
          <a:xfrm>
            <a:off x="613954" y="1027702"/>
            <a:ext cx="10964091" cy="2797251"/>
          </a:xfrm>
          <a:solidFill>
            <a:schemeClr val="bg1"/>
          </a:solidFill>
        </p:spPr>
        <p:txBody>
          <a:bodyPr anchor="ctr">
            <a:noAutofit/>
          </a:bodyPr>
          <a:lstStyle/>
          <a:p>
            <a:r>
              <a:rPr lang="en-US" sz="4800" dirty="0">
                <a:effectLst/>
                <a:latin typeface="Century Gothic" panose="020B0502020202020204" pitchFamily="34" charset="0"/>
                <a:ea typeface="Calibri" panose="020F0502020204030204" pitchFamily="34" charset="0"/>
                <a:cs typeface="Times New Roman" panose="02020603050405020304" pitchFamily="18" charset="0"/>
              </a:rPr>
              <a:t>*OPENING HYMN</a:t>
            </a:r>
            <a:br>
              <a:rPr lang="en-US" sz="4800" dirty="0">
                <a:effectLst/>
                <a:latin typeface="Century Gothic" panose="020B0502020202020204" pitchFamily="34" charset="0"/>
                <a:ea typeface="Calibri" panose="020F0502020204030204" pitchFamily="34" charset="0"/>
                <a:cs typeface="Times New Roman" panose="02020603050405020304" pitchFamily="18" charset="0"/>
              </a:rPr>
            </a:br>
            <a:r>
              <a:rPr lang="en-US" sz="4800" b="1" dirty="0">
                <a:latin typeface="Century Gothic" panose="020B0502020202020204" pitchFamily="34" charset="0"/>
              </a:rPr>
              <a:t>How Firm a Foundation</a:t>
            </a:r>
            <a:br>
              <a:rPr lang="en-US" sz="4800" dirty="0">
                <a:latin typeface="Century Gothic" panose="020B0502020202020204" pitchFamily="34" charset="0"/>
              </a:rPr>
            </a:br>
            <a:r>
              <a:rPr lang="en-US" sz="4800" dirty="0">
                <a:latin typeface="Century Gothic" panose="020B0502020202020204" pitchFamily="34" charset="0"/>
              </a:rPr>
              <a:t>UMH #529 (v. 1-3, &amp; 5)</a:t>
            </a:r>
          </a:p>
        </p:txBody>
      </p:sp>
      <p:pic>
        <p:nvPicPr>
          <p:cNvPr id="6" name="Picture 5" descr="A red cross and black flame&#10;&#10;AI-generated content may be incorrect.">
            <a:extLst>
              <a:ext uri="{FF2B5EF4-FFF2-40B4-BE49-F238E27FC236}">
                <a16:creationId xmlns:a16="http://schemas.microsoft.com/office/drawing/2014/main" id="{5E289E6A-4246-3DA0-8545-F279B4AF5E5B}"/>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297431" y="4925755"/>
            <a:ext cx="905256" cy="1563624"/>
          </a:xfrm>
          <a:prstGeom prst="rect">
            <a:avLst/>
          </a:prstGeom>
        </p:spPr>
      </p:pic>
      <p:sp>
        <p:nvSpPr>
          <p:cNvPr id="7" name="TextBox 6">
            <a:extLst>
              <a:ext uri="{FF2B5EF4-FFF2-40B4-BE49-F238E27FC236}">
                <a16:creationId xmlns:a16="http://schemas.microsoft.com/office/drawing/2014/main" id="{5D2C6F45-B401-9FA6-298C-E8CF6D5F99BE}"/>
              </a:ext>
            </a:extLst>
          </p:cNvPr>
          <p:cNvSpPr txBox="1"/>
          <p:nvPr/>
        </p:nvSpPr>
        <p:spPr>
          <a:xfrm>
            <a:off x="933056" y="5521401"/>
            <a:ext cx="3610284" cy="830997"/>
          </a:xfrm>
          <a:prstGeom prst="rect">
            <a:avLst/>
          </a:prstGeom>
          <a:noFill/>
        </p:spPr>
        <p:txBody>
          <a:bodyPr wrap="none" rtlCol="0">
            <a:spAutoFit/>
          </a:bodyPr>
          <a:lstStyle/>
          <a:p>
            <a:pPr algn="ctr"/>
            <a:r>
              <a:rPr lang="en-US" sz="2400" dirty="0">
                <a:latin typeface="Century Gothic" panose="020B0502020202020204" pitchFamily="34" charset="0"/>
              </a:rPr>
              <a:t>California Heights UMC</a:t>
            </a:r>
            <a:br>
              <a:rPr lang="en-US" dirty="0">
                <a:latin typeface="Century Gothic" panose="020B0502020202020204" pitchFamily="34" charset="0"/>
              </a:rPr>
            </a:br>
            <a:r>
              <a:rPr lang="en-US" sz="2400" b="1" dirty="0">
                <a:highlight>
                  <a:srgbClr val="C0C0C0"/>
                </a:highlight>
                <a:latin typeface="Century Gothic" panose="020B0502020202020204" pitchFamily="34" charset="0"/>
              </a:rPr>
              <a:t>A</a:t>
            </a:r>
            <a:r>
              <a:rPr lang="en-US" sz="2400" b="1" dirty="0">
                <a:solidFill>
                  <a:srgbClr val="7030A0"/>
                </a:solidFill>
                <a:highlight>
                  <a:srgbClr val="C0C0C0"/>
                </a:highlight>
                <a:latin typeface="Century Gothic" panose="020B0502020202020204" pitchFamily="34" charset="0"/>
              </a:rPr>
              <a:t>L</a:t>
            </a:r>
            <a:r>
              <a:rPr lang="en-US" sz="2400" b="1" dirty="0">
                <a:solidFill>
                  <a:schemeClr val="accent1"/>
                </a:solidFill>
                <a:highlight>
                  <a:srgbClr val="C0C0C0"/>
                </a:highlight>
                <a:latin typeface="Century Gothic" panose="020B0502020202020204" pitchFamily="34" charset="0"/>
              </a:rPr>
              <a:t>L</a:t>
            </a:r>
            <a:r>
              <a:rPr lang="en-US" sz="2400" b="1" dirty="0">
                <a:highlight>
                  <a:srgbClr val="C0C0C0"/>
                </a:highlight>
                <a:latin typeface="Century Gothic" panose="020B0502020202020204" pitchFamily="34" charset="0"/>
              </a:rPr>
              <a:t> </a:t>
            </a:r>
            <a:r>
              <a:rPr lang="en-US" sz="2400" b="1" dirty="0">
                <a:solidFill>
                  <a:schemeClr val="accent6"/>
                </a:solidFill>
                <a:highlight>
                  <a:srgbClr val="C0C0C0"/>
                </a:highlight>
                <a:latin typeface="Century Gothic" panose="020B0502020202020204" pitchFamily="34" charset="0"/>
              </a:rPr>
              <a:t>A</a:t>
            </a:r>
            <a:r>
              <a:rPr lang="en-US" sz="2400" b="1" dirty="0">
                <a:solidFill>
                  <a:srgbClr val="FFFF00"/>
                </a:solidFill>
                <a:highlight>
                  <a:srgbClr val="C0C0C0"/>
                </a:highlight>
                <a:latin typeface="Century Gothic" panose="020B0502020202020204" pitchFamily="34" charset="0"/>
              </a:rPr>
              <a:t>R</a:t>
            </a:r>
            <a:r>
              <a:rPr lang="en-US" sz="2400" b="1" dirty="0">
                <a:solidFill>
                  <a:srgbClr val="FFC000"/>
                </a:solidFill>
                <a:highlight>
                  <a:srgbClr val="C0C0C0"/>
                </a:highlight>
                <a:latin typeface="Century Gothic" panose="020B0502020202020204" pitchFamily="34" charset="0"/>
              </a:rPr>
              <a:t>E</a:t>
            </a:r>
            <a:r>
              <a:rPr lang="en-US" sz="2400" b="1" dirty="0">
                <a:highlight>
                  <a:srgbClr val="C0C0C0"/>
                </a:highlight>
                <a:latin typeface="Century Gothic" panose="020B0502020202020204" pitchFamily="34" charset="0"/>
              </a:rPr>
              <a:t> </a:t>
            </a:r>
            <a:r>
              <a:rPr lang="en-US" sz="2400" b="1" dirty="0">
                <a:solidFill>
                  <a:srgbClr val="FF0000"/>
                </a:solidFill>
                <a:highlight>
                  <a:srgbClr val="C0C0C0"/>
                </a:highlight>
                <a:latin typeface="Century Gothic" panose="020B0502020202020204" pitchFamily="34" charset="0"/>
              </a:rPr>
              <a:t>W</a:t>
            </a:r>
            <a:r>
              <a:rPr lang="en-US" sz="2400" b="1" dirty="0">
                <a:solidFill>
                  <a:srgbClr val="7030A0"/>
                </a:solidFill>
                <a:highlight>
                  <a:srgbClr val="C0C0C0"/>
                </a:highlight>
                <a:latin typeface="Century Gothic" panose="020B0502020202020204" pitchFamily="34" charset="0"/>
              </a:rPr>
              <a:t>E</a:t>
            </a:r>
            <a:r>
              <a:rPr lang="en-US" sz="2400" b="1" dirty="0">
                <a:solidFill>
                  <a:schemeClr val="accent5"/>
                </a:solidFill>
                <a:highlight>
                  <a:srgbClr val="C0C0C0"/>
                </a:highlight>
                <a:latin typeface="Century Gothic" panose="020B0502020202020204" pitchFamily="34" charset="0"/>
              </a:rPr>
              <a:t>L</a:t>
            </a:r>
            <a:r>
              <a:rPr lang="en-US" sz="2400" b="1" dirty="0">
                <a:solidFill>
                  <a:schemeClr val="accent6"/>
                </a:solidFill>
                <a:highlight>
                  <a:srgbClr val="C0C0C0"/>
                </a:highlight>
                <a:latin typeface="Century Gothic" panose="020B0502020202020204" pitchFamily="34" charset="0"/>
              </a:rPr>
              <a:t>C</a:t>
            </a:r>
            <a:r>
              <a:rPr lang="en-US" sz="2400" b="1" dirty="0">
                <a:solidFill>
                  <a:srgbClr val="FFFF00"/>
                </a:solidFill>
                <a:highlight>
                  <a:srgbClr val="C0C0C0"/>
                </a:highlight>
                <a:latin typeface="Century Gothic" panose="020B0502020202020204" pitchFamily="34" charset="0"/>
              </a:rPr>
              <a:t>O</a:t>
            </a:r>
            <a:r>
              <a:rPr lang="en-US" sz="2400" b="1" dirty="0">
                <a:solidFill>
                  <a:srgbClr val="FFC000"/>
                </a:solidFill>
                <a:highlight>
                  <a:srgbClr val="C0C0C0"/>
                </a:highlight>
                <a:latin typeface="Century Gothic" panose="020B0502020202020204" pitchFamily="34" charset="0"/>
              </a:rPr>
              <a:t>M</a:t>
            </a:r>
            <a:r>
              <a:rPr lang="en-US" sz="2400" b="1" dirty="0">
                <a:solidFill>
                  <a:srgbClr val="FF0000"/>
                </a:solidFill>
                <a:highlight>
                  <a:srgbClr val="C0C0C0"/>
                </a:highlight>
                <a:latin typeface="Century Gothic" panose="020B0502020202020204" pitchFamily="34" charset="0"/>
              </a:rPr>
              <a:t>E</a:t>
            </a:r>
            <a:r>
              <a:rPr lang="en-US" sz="2400" b="1" dirty="0">
                <a:highlight>
                  <a:srgbClr val="C0C0C0"/>
                </a:highlight>
                <a:latin typeface="Century Gothic" panose="020B0502020202020204" pitchFamily="34" charset="0"/>
              </a:rPr>
              <a:t>!</a:t>
            </a:r>
          </a:p>
        </p:txBody>
      </p:sp>
    </p:spTree>
    <p:extLst>
      <p:ext uri="{BB962C8B-B14F-4D97-AF65-F5344CB8AC3E}">
        <p14:creationId xmlns:p14="http://schemas.microsoft.com/office/powerpoint/2010/main" val="33589205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5">
            <a:extLst>
              <a:ext uri="{FF2B5EF4-FFF2-40B4-BE49-F238E27FC236}">
                <a16:creationId xmlns:a16="http://schemas.microsoft.com/office/drawing/2014/main" id="{430AA95D-E23F-E319-7F1E-D6BF3C9B4F8C}"/>
              </a:ext>
            </a:extLst>
          </p:cNvPr>
          <p:cNvSpPr txBox="1">
            <a:spLocks noChangeArrowheads="1"/>
          </p:cNvSpPr>
          <p:nvPr/>
        </p:nvSpPr>
        <p:spPr bwMode="auto">
          <a:xfrm>
            <a:off x="1524000" y="1905001"/>
            <a:ext cx="9144000" cy="3140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5000" b="1">
                <a:solidFill>
                  <a:schemeClr val="tx1"/>
                </a:solidFill>
                <a:latin typeface="Arial" panose="020B0604020202020204" pitchFamily="34" charset="0"/>
              </a:defRPr>
            </a:lvl1pPr>
            <a:lvl2pPr marL="742950" indent="-285750" eaLnBrk="0" hangingPunct="0">
              <a:defRPr sz="5000" b="1">
                <a:solidFill>
                  <a:schemeClr val="tx1"/>
                </a:solidFill>
                <a:latin typeface="Arial" panose="020B0604020202020204" pitchFamily="34" charset="0"/>
              </a:defRPr>
            </a:lvl2pPr>
            <a:lvl3pPr marL="1143000" indent="-228600" eaLnBrk="0" hangingPunct="0">
              <a:defRPr sz="5000" b="1">
                <a:solidFill>
                  <a:schemeClr val="tx1"/>
                </a:solidFill>
                <a:latin typeface="Arial" panose="020B0604020202020204" pitchFamily="34" charset="0"/>
              </a:defRPr>
            </a:lvl3pPr>
            <a:lvl4pPr marL="1600200" indent="-228600" eaLnBrk="0" hangingPunct="0">
              <a:defRPr sz="5000" b="1">
                <a:solidFill>
                  <a:schemeClr val="tx1"/>
                </a:solidFill>
                <a:latin typeface="Arial" panose="020B0604020202020204" pitchFamily="34" charset="0"/>
              </a:defRPr>
            </a:lvl4pPr>
            <a:lvl5pPr marL="2057400" indent="-228600" eaLnBrk="0" hangingPunct="0">
              <a:defRPr sz="50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50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50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50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5000" b="1">
                <a:solidFill>
                  <a:schemeClr val="tx1"/>
                </a:solidFill>
                <a:latin typeface="Arial" panose="020B0604020202020204" pitchFamily="34" charset="0"/>
              </a:defRPr>
            </a:lvl9pPr>
          </a:lstStyle>
          <a:p>
            <a:pPr algn="ctr" eaLnBrk="1" hangingPunct="1">
              <a:spcBef>
                <a:spcPct val="50000"/>
              </a:spcBef>
            </a:pPr>
            <a:r>
              <a:rPr lang="en-US" altLang="en-US" sz="4800" b="0" dirty="0">
                <a:latin typeface="Century Gothic" panose="020B0502020202020204" pitchFamily="34" charset="0"/>
              </a:rPr>
              <a:t>1. How firm a foundation,</a:t>
            </a:r>
            <a:br>
              <a:rPr lang="en-US" altLang="en-US" sz="4800" b="0" dirty="0">
                <a:latin typeface="Century Gothic" panose="020B0502020202020204" pitchFamily="34" charset="0"/>
              </a:rPr>
            </a:br>
            <a:r>
              <a:rPr lang="en-US" altLang="en-US" sz="4800" b="0" dirty="0">
                <a:latin typeface="Century Gothic" panose="020B0502020202020204" pitchFamily="34" charset="0"/>
              </a:rPr>
              <a:t>ye saints of the Lord,</a:t>
            </a:r>
            <a:br>
              <a:rPr lang="en-US" altLang="en-US" sz="4800" b="0" dirty="0">
                <a:latin typeface="Century Gothic" panose="020B0502020202020204" pitchFamily="34" charset="0"/>
              </a:rPr>
            </a:br>
            <a:r>
              <a:rPr lang="en-US" altLang="en-US" sz="4800" b="0" dirty="0">
                <a:latin typeface="Century Gothic" panose="020B0502020202020204" pitchFamily="34" charset="0"/>
              </a:rPr>
              <a:t>is laid for your faith</a:t>
            </a:r>
            <a:br>
              <a:rPr lang="en-US" altLang="en-US" sz="4800" b="0" dirty="0">
                <a:latin typeface="Century Gothic" panose="020B0502020202020204" pitchFamily="34" charset="0"/>
              </a:rPr>
            </a:br>
            <a:r>
              <a:rPr lang="en-US" altLang="en-US" sz="4800" b="0" dirty="0">
                <a:latin typeface="Century Gothic" panose="020B0502020202020204" pitchFamily="34" charset="0"/>
              </a:rPr>
              <a:t>in his excellent word!</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4">
            <a:extLst>
              <a:ext uri="{FF2B5EF4-FFF2-40B4-BE49-F238E27FC236}">
                <a16:creationId xmlns:a16="http://schemas.microsoft.com/office/drawing/2014/main" id="{A3A6076D-9BFA-6EAB-673B-5E9CCC186FDA}"/>
              </a:ext>
            </a:extLst>
          </p:cNvPr>
          <p:cNvSpPr txBox="1">
            <a:spLocks noChangeArrowheads="1"/>
          </p:cNvSpPr>
          <p:nvPr/>
        </p:nvSpPr>
        <p:spPr bwMode="auto">
          <a:xfrm>
            <a:off x="1524000" y="1858964"/>
            <a:ext cx="9144000" cy="3140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5000" b="1">
                <a:solidFill>
                  <a:schemeClr val="tx1"/>
                </a:solidFill>
                <a:latin typeface="Arial" panose="020B0604020202020204" pitchFamily="34" charset="0"/>
              </a:defRPr>
            </a:lvl1pPr>
            <a:lvl2pPr marL="742950" indent="-285750" eaLnBrk="0" hangingPunct="0">
              <a:defRPr sz="5000" b="1">
                <a:solidFill>
                  <a:schemeClr val="tx1"/>
                </a:solidFill>
                <a:latin typeface="Arial" panose="020B0604020202020204" pitchFamily="34" charset="0"/>
              </a:defRPr>
            </a:lvl2pPr>
            <a:lvl3pPr marL="1143000" indent="-228600" eaLnBrk="0" hangingPunct="0">
              <a:defRPr sz="5000" b="1">
                <a:solidFill>
                  <a:schemeClr val="tx1"/>
                </a:solidFill>
                <a:latin typeface="Arial" panose="020B0604020202020204" pitchFamily="34" charset="0"/>
              </a:defRPr>
            </a:lvl3pPr>
            <a:lvl4pPr marL="1600200" indent="-228600" eaLnBrk="0" hangingPunct="0">
              <a:defRPr sz="5000" b="1">
                <a:solidFill>
                  <a:schemeClr val="tx1"/>
                </a:solidFill>
                <a:latin typeface="Arial" panose="020B0604020202020204" pitchFamily="34" charset="0"/>
              </a:defRPr>
            </a:lvl4pPr>
            <a:lvl5pPr marL="2057400" indent="-228600" eaLnBrk="0" hangingPunct="0">
              <a:defRPr sz="50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50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50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50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5000" b="1">
                <a:solidFill>
                  <a:schemeClr val="tx1"/>
                </a:solidFill>
                <a:latin typeface="Arial" panose="020B0604020202020204" pitchFamily="34" charset="0"/>
              </a:defRPr>
            </a:lvl9pPr>
          </a:lstStyle>
          <a:p>
            <a:pPr algn="ctr" eaLnBrk="1" hangingPunct="1">
              <a:spcBef>
                <a:spcPct val="50000"/>
              </a:spcBef>
            </a:pPr>
            <a:r>
              <a:rPr lang="en-US" altLang="en-US" sz="4800" b="0" dirty="0">
                <a:latin typeface="Century Gothic" panose="020B0502020202020204" pitchFamily="34" charset="0"/>
              </a:rPr>
              <a:t>What more can he say</a:t>
            </a:r>
            <a:br>
              <a:rPr lang="en-US" altLang="en-US" sz="4800" b="0" dirty="0">
                <a:latin typeface="Century Gothic" panose="020B0502020202020204" pitchFamily="34" charset="0"/>
              </a:rPr>
            </a:br>
            <a:r>
              <a:rPr lang="en-US" altLang="en-US" sz="4800" b="0" dirty="0">
                <a:latin typeface="Century Gothic" panose="020B0502020202020204" pitchFamily="34" charset="0"/>
              </a:rPr>
              <a:t>than to you he hath said,</a:t>
            </a:r>
            <a:br>
              <a:rPr lang="en-US" altLang="en-US" sz="4800" b="0" dirty="0">
                <a:latin typeface="Century Gothic" panose="020B0502020202020204" pitchFamily="34" charset="0"/>
              </a:rPr>
            </a:br>
            <a:r>
              <a:rPr lang="en-US" altLang="en-US" sz="4800" b="0" dirty="0">
                <a:latin typeface="Century Gothic" panose="020B0502020202020204" pitchFamily="34" charset="0"/>
              </a:rPr>
              <a:t>to you who for refuge</a:t>
            </a:r>
            <a:br>
              <a:rPr lang="en-US" altLang="en-US" sz="4800" b="0" dirty="0">
                <a:latin typeface="Century Gothic" panose="020B0502020202020204" pitchFamily="34" charset="0"/>
              </a:rPr>
            </a:br>
            <a:r>
              <a:rPr lang="en-US" altLang="en-US" sz="4800" b="0" dirty="0">
                <a:latin typeface="Century Gothic" panose="020B0502020202020204" pitchFamily="34" charset="0"/>
              </a:rPr>
              <a:t>to Jesus have fled?</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TM03090434[[fn=Wood Type]]</Template>
  <TotalTime>7618</TotalTime>
  <Words>1415</Words>
  <Application>Microsoft Office PowerPoint</Application>
  <PresentationFormat>Widescreen</PresentationFormat>
  <Paragraphs>85</Paragraphs>
  <Slides>56</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56</vt:i4>
      </vt:variant>
    </vt:vector>
  </HeadingPairs>
  <TitlesOfParts>
    <vt:vector size="64" baseType="lpstr">
      <vt:lpstr>Aptos</vt:lpstr>
      <vt:lpstr>Aptos Display</vt:lpstr>
      <vt:lpstr>Arial</vt:lpstr>
      <vt:lpstr>Calibri</vt:lpstr>
      <vt:lpstr>Calibri Light</vt:lpstr>
      <vt:lpstr>Century Gothic</vt:lpstr>
      <vt:lpstr>Office Theme</vt:lpstr>
      <vt:lpstr>2_Office Theme</vt:lpstr>
      <vt:lpstr>HYGIENE PRODUCTS Sunday, August 17</vt:lpstr>
      <vt:lpstr>BACK-TO-SCHOOL Sunday, August 24</vt:lpstr>
      <vt:lpstr>CHURCH OFFICES CLOSED Monday, Sept. 1</vt:lpstr>
      <vt:lpstr>TACO TRUCK TUESDAY September 9 5:00 – 7:30 PM</vt:lpstr>
      <vt:lpstr>PowerPoint Presentation</vt:lpstr>
      <vt:lpstr>PowerPoint Presentation</vt:lpstr>
      <vt:lpstr>*OPENING HYMN How Firm a Foundation UMH #529 (v. 1-3, &amp; 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CHILDREN’S MESSAGE</vt:lpstr>
      <vt:lpstr>PowerPoint Presentation</vt:lpstr>
      <vt:lpstr>*MORNING PRAYER (in unison)</vt:lpstr>
      <vt:lpstr>PowerPoint Presentation</vt:lpstr>
      <vt:lpstr>PowerPoint Presentation</vt:lpstr>
      <vt:lpstr>THE LORD’S PRAYER</vt:lpstr>
      <vt:lpstr>PowerPoint Presentation</vt:lpstr>
      <vt:lpstr>PowerPoint Presentation</vt:lpstr>
      <vt:lpstr>PowerPoint Presentation</vt:lpstr>
      <vt:lpstr>CENTERING HYMN Lord, Be Glorified TFWS # 2150 (1-4)</vt:lpstr>
      <vt:lpstr>PowerPoint Presentation</vt:lpstr>
      <vt:lpstr>PowerPoint Presentation</vt:lpstr>
      <vt:lpstr>PowerPoint Presentation</vt:lpstr>
      <vt:lpstr>PowerPoint Presentation</vt:lpstr>
      <vt:lpstr>SCRIPTURE READING Luke 12:49-56 New Revised Standard Version</vt:lpstr>
      <vt:lpstr>PowerPoint Presentation</vt:lpstr>
      <vt:lpstr>PowerPoint Presentation</vt:lpstr>
      <vt:lpstr>PowerPoint Presentation</vt:lpstr>
      <vt:lpstr>PowerPoint Presentation</vt:lpstr>
      <vt:lpstr>PowerPoint Presentation</vt:lpstr>
      <vt:lpstr>*DOXOLOGY Praise God, From Whom  All Blessings Flow UMH # 94</vt:lpstr>
      <vt:lpstr>PowerPoint Presentation</vt:lpstr>
      <vt:lpstr>PowerPoint Presentation</vt:lpstr>
      <vt:lpstr>PowerPoint Presentation</vt:lpstr>
      <vt:lpstr>*CLOSING HYMN Love Divine, All Loves Excelling UMH # 384 (1-4)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CHIMES James Petri</dc:title>
  <dc:creator>Scott Andrews</dc:creator>
  <cp:lastModifiedBy>Rev. Scott Andrews</cp:lastModifiedBy>
  <cp:revision>1212</cp:revision>
  <dcterms:created xsi:type="dcterms:W3CDTF">2022-08-31T23:50:52Z</dcterms:created>
  <dcterms:modified xsi:type="dcterms:W3CDTF">2025-08-14T21:27:10Z</dcterms:modified>
</cp:coreProperties>
</file>