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5620" r:id="rId1"/>
  </p:sldMasterIdLst>
  <p:notesMasterIdLst>
    <p:notesMasterId r:id="rId18"/>
  </p:notesMasterIdLst>
  <p:sldIdLst>
    <p:sldId id="256" r:id="rId2"/>
    <p:sldId id="267" r:id="rId3"/>
    <p:sldId id="262" r:id="rId4"/>
    <p:sldId id="275" r:id="rId5"/>
    <p:sldId id="259" r:id="rId6"/>
    <p:sldId id="260" r:id="rId7"/>
    <p:sldId id="263" r:id="rId8"/>
    <p:sldId id="264" r:id="rId9"/>
    <p:sldId id="265" r:id="rId10"/>
    <p:sldId id="266" r:id="rId11"/>
    <p:sldId id="268" r:id="rId12"/>
    <p:sldId id="269" r:id="rId13"/>
    <p:sldId id="270" r:id="rId14"/>
    <p:sldId id="271" r:id="rId15"/>
    <p:sldId id="272" r:id="rId16"/>
    <p:sldId id="261" r:id="rId17"/>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0664742-9C37-4F99-AC6F-A4F8866BC4FE}" v="66" dt="2020-06-12T16:27:49.77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7207"/>
    <p:restoredTop sz="95100"/>
  </p:normalViewPr>
  <p:slideViewPr>
    <p:cSldViewPr snapToGrid="0" snapToObjects="1">
      <p:cViewPr varScale="1">
        <p:scale>
          <a:sx n="105" d="100"/>
          <a:sy n="105" d="100"/>
        </p:scale>
        <p:origin x="132" y="3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ade Boylan" userId="782f27fd-78b8-4f73-88b9-47c7148dcd26" providerId="ADAL" clId="{F0664742-9C37-4F99-AC6F-A4F8866BC4FE}"/>
    <pc:docChg chg="undo custSel addSld delSld modSld modNotesMaster">
      <pc:chgData name="Wade Boylan" userId="782f27fd-78b8-4f73-88b9-47c7148dcd26" providerId="ADAL" clId="{F0664742-9C37-4F99-AC6F-A4F8866BC4FE}" dt="2020-06-12T17:22:43.961" v="1329" actId="20577"/>
      <pc:docMkLst>
        <pc:docMk/>
      </pc:docMkLst>
      <pc:sldChg chg="modSp mod">
        <pc:chgData name="Wade Boylan" userId="782f27fd-78b8-4f73-88b9-47c7148dcd26" providerId="ADAL" clId="{F0664742-9C37-4F99-AC6F-A4F8866BC4FE}" dt="2020-06-12T12:47:15.134" v="1236" actId="1076"/>
        <pc:sldMkLst>
          <pc:docMk/>
          <pc:sldMk cId="1193609188" sldId="256"/>
        </pc:sldMkLst>
        <pc:spChg chg="mod">
          <ac:chgData name="Wade Boylan" userId="782f27fd-78b8-4f73-88b9-47c7148dcd26" providerId="ADAL" clId="{F0664742-9C37-4F99-AC6F-A4F8866BC4FE}" dt="2020-06-12T12:47:15.134" v="1236" actId="1076"/>
          <ac:spMkLst>
            <pc:docMk/>
            <pc:sldMk cId="1193609188" sldId="256"/>
            <ac:spMk id="3" creationId="{7156A75B-6739-BE47-81C5-C36988EF9A13}"/>
          </ac:spMkLst>
        </pc:spChg>
      </pc:sldChg>
      <pc:sldChg chg="modSp mod">
        <pc:chgData name="Wade Boylan" userId="782f27fd-78b8-4f73-88b9-47c7148dcd26" providerId="ADAL" clId="{F0664742-9C37-4F99-AC6F-A4F8866BC4FE}" dt="2020-06-12T12:36:54.138" v="1228" actId="207"/>
        <pc:sldMkLst>
          <pc:docMk/>
          <pc:sldMk cId="2709563539" sldId="259"/>
        </pc:sldMkLst>
        <pc:spChg chg="mod">
          <ac:chgData name="Wade Boylan" userId="782f27fd-78b8-4f73-88b9-47c7148dcd26" providerId="ADAL" clId="{F0664742-9C37-4F99-AC6F-A4F8866BC4FE}" dt="2020-06-12T12:34:13.834" v="1205" actId="207"/>
          <ac:spMkLst>
            <pc:docMk/>
            <pc:sldMk cId="2709563539" sldId="259"/>
            <ac:spMk id="3" creationId="{E892CFB8-2898-45A9-9415-9373BD380D28}"/>
          </ac:spMkLst>
        </pc:spChg>
        <pc:spChg chg="mod">
          <ac:chgData name="Wade Boylan" userId="782f27fd-78b8-4f73-88b9-47c7148dcd26" providerId="ADAL" clId="{F0664742-9C37-4F99-AC6F-A4F8866BC4FE}" dt="2020-06-12T12:36:54.138" v="1228" actId="207"/>
          <ac:spMkLst>
            <pc:docMk/>
            <pc:sldMk cId="2709563539" sldId="259"/>
            <ac:spMk id="4" creationId="{6740E4AE-1A68-4B5D-9FF7-164178E486D0}"/>
          </ac:spMkLst>
        </pc:spChg>
        <pc:spChg chg="mod">
          <ac:chgData name="Wade Boylan" userId="782f27fd-78b8-4f73-88b9-47c7148dcd26" providerId="ADAL" clId="{F0664742-9C37-4F99-AC6F-A4F8866BC4FE}" dt="2020-06-12T12:24:50.496" v="1182" actId="14100"/>
          <ac:spMkLst>
            <pc:docMk/>
            <pc:sldMk cId="2709563539" sldId="259"/>
            <ac:spMk id="7" creationId="{B89BBAA3-CD34-704C-A812-433B9D021EAD}"/>
          </ac:spMkLst>
        </pc:spChg>
      </pc:sldChg>
      <pc:sldChg chg="modSp mod">
        <pc:chgData name="Wade Boylan" userId="782f27fd-78b8-4f73-88b9-47c7148dcd26" providerId="ADAL" clId="{F0664742-9C37-4F99-AC6F-A4F8866BC4FE}" dt="2020-06-12T17:21:27.595" v="1328" actId="6549"/>
        <pc:sldMkLst>
          <pc:docMk/>
          <pc:sldMk cId="2377607913" sldId="260"/>
        </pc:sldMkLst>
        <pc:spChg chg="mod">
          <ac:chgData name="Wade Boylan" userId="782f27fd-78b8-4f73-88b9-47c7148dcd26" providerId="ADAL" clId="{F0664742-9C37-4F99-AC6F-A4F8866BC4FE}" dt="2020-06-12T12:34:19.787" v="1206" actId="207"/>
          <ac:spMkLst>
            <pc:docMk/>
            <pc:sldMk cId="2377607913" sldId="260"/>
            <ac:spMk id="2" creationId="{21060563-8F6D-4792-8A2B-C1573E690AE0}"/>
          </ac:spMkLst>
        </pc:spChg>
        <pc:spChg chg="mod">
          <ac:chgData name="Wade Boylan" userId="782f27fd-78b8-4f73-88b9-47c7148dcd26" providerId="ADAL" clId="{F0664742-9C37-4F99-AC6F-A4F8866BC4FE}" dt="2020-06-12T12:36:46.754" v="1227" actId="207"/>
          <ac:spMkLst>
            <pc:docMk/>
            <pc:sldMk cId="2377607913" sldId="260"/>
            <ac:spMk id="3" creationId="{287F6DF4-F677-4B8F-A3DF-C65B5E111135}"/>
          </ac:spMkLst>
        </pc:spChg>
        <pc:spChg chg="mod">
          <ac:chgData name="Wade Boylan" userId="782f27fd-78b8-4f73-88b9-47c7148dcd26" providerId="ADAL" clId="{F0664742-9C37-4F99-AC6F-A4F8866BC4FE}" dt="2020-06-12T11:41:22.852" v="86" actId="6549"/>
          <ac:spMkLst>
            <pc:docMk/>
            <pc:sldMk cId="2377607913" sldId="260"/>
            <ac:spMk id="12" creationId="{BBA37D89-8738-DC48-BFBD-2E25946E79C1}"/>
          </ac:spMkLst>
        </pc:spChg>
        <pc:spChg chg="mod">
          <ac:chgData name="Wade Boylan" userId="782f27fd-78b8-4f73-88b9-47c7148dcd26" providerId="ADAL" clId="{F0664742-9C37-4F99-AC6F-A4F8866BC4FE}" dt="2020-06-12T17:21:27.595" v="1328" actId="6549"/>
          <ac:spMkLst>
            <pc:docMk/>
            <pc:sldMk cId="2377607913" sldId="260"/>
            <ac:spMk id="13" creationId="{8DBF84B7-47F1-B142-9EEF-869F4733560D}"/>
          </ac:spMkLst>
        </pc:spChg>
      </pc:sldChg>
      <pc:sldChg chg="modSp mod">
        <pc:chgData name="Wade Boylan" userId="782f27fd-78b8-4f73-88b9-47c7148dcd26" providerId="ADAL" clId="{F0664742-9C37-4F99-AC6F-A4F8866BC4FE}" dt="2020-06-12T12:47:56.021" v="1237" actId="1076"/>
        <pc:sldMkLst>
          <pc:docMk/>
          <pc:sldMk cId="1544971428" sldId="261"/>
        </pc:sldMkLst>
        <pc:spChg chg="mod">
          <ac:chgData name="Wade Boylan" userId="782f27fd-78b8-4f73-88b9-47c7148dcd26" providerId="ADAL" clId="{F0664742-9C37-4F99-AC6F-A4F8866BC4FE}" dt="2020-06-12T12:35:42.619" v="1216" actId="207"/>
          <ac:spMkLst>
            <pc:docMk/>
            <pc:sldMk cId="1544971428" sldId="261"/>
            <ac:spMk id="3" creationId="{81248742-CAEB-4B71-B30E-2317827FEEA2}"/>
          </ac:spMkLst>
        </pc:spChg>
        <pc:spChg chg="mod">
          <ac:chgData name="Wade Boylan" userId="782f27fd-78b8-4f73-88b9-47c7148dcd26" providerId="ADAL" clId="{F0664742-9C37-4F99-AC6F-A4F8866BC4FE}" dt="2020-06-12T12:12:37.716" v="1135" actId="20577"/>
          <ac:spMkLst>
            <pc:docMk/>
            <pc:sldMk cId="1544971428" sldId="261"/>
            <ac:spMk id="4" creationId="{92C8334E-2095-5B43-AE8E-67F854E2C693}"/>
          </ac:spMkLst>
        </pc:spChg>
        <pc:spChg chg="mod">
          <ac:chgData name="Wade Boylan" userId="782f27fd-78b8-4f73-88b9-47c7148dcd26" providerId="ADAL" clId="{F0664742-9C37-4F99-AC6F-A4F8866BC4FE}" dt="2020-06-12T12:35:49.058" v="1217" actId="207"/>
          <ac:spMkLst>
            <pc:docMk/>
            <pc:sldMk cId="1544971428" sldId="261"/>
            <ac:spMk id="5" creationId="{ABAEC2CD-71E7-4767-86FF-FCF78B850B00}"/>
          </ac:spMkLst>
        </pc:spChg>
        <pc:spChg chg="mod">
          <ac:chgData name="Wade Boylan" userId="782f27fd-78b8-4f73-88b9-47c7148dcd26" providerId="ADAL" clId="{F0664742-9C37-4F99-AC6F-A4F8866BC4FE}" dt="2020-06-12T12:47:56.021" v="1237" actId="1076"/>
          <ac:spMkLst>
            <pc:docMk/>
            <pc:sldMk cId="1544971428" sldId="261"/>
            <ac:spMk id="10" creationId="{D5D21138-652E-A844-8303-A202A3BED148}"/>
          </ac:spMkLst>
        </pc:spChg>
      </pc:sldChg>
      <pc:sldChg chg="modSp mod">
        <pc:chgData name="Wade Boylan" userId="782f27fd-78b8-4f73-88b9-47c7148dcd26" providerId="ADAL" clId="{F0664742-9C37-4F99-AC6F-A4F8866BC4FE}" dt="2020-06-12T12:37:09.010" v="1230" actId="207"/>
        <pc:sldMkLst>
          <pc:docMk/>
          <pc:sldMk cId="578005309" sldId="262"/>
        </pc:sldMkLst>
        <pc:spChg chg="mod">
          <ac:chgData name="Wade Boylan" userId="782f27fd-78b8-4f73-88b9-47c7148dcd26" providerId="ADAL" clId="{F0664742-9C37-4F99-AC6F-A4F8866BC4FE}" dt="2020-06-12T12:27:29.002" v="1200" actId="255"/>
          <ac:spMkLst>
            <pc:docMk/>
            <pc:sldMk cId="578005309" sldId="262"/>
            <ac:spMk id="3" creationId="{500112CF-CD22-6640-B33C-FC1E15ACE949}"/>
          </ac:spMkLst>
        </pc:spChg>
        <pc:spChg chg="mod">
          <ac:chgData name="Wade Boylan" userId="782f27fd-78b8-4f73-88b9-47c7148dcd26" providerId="ADAL" clId="{F0664742-9C37-4F99-AC6F-A4F8866BC4FE}" dt="2020-06-12T12:33:47.714" v="1202" actId="207"/>
          <ac:spMkLst>
            <pc:docMk/>
            <pc:sldMk cId="578005309" sldId="262"/>
            <ac:spMk id="5" creationId="{5335A9F5-9EB3-472A-B0BF-16B6F467DAF7}"/>
          </ac:spMkLst>
        </pc:spChg>
        <pc:spChg chg="mod">
          <ac:chgData name="Wade Boylan" userId="782f27fd-78b8-4f73-88b9-47c7148dcd26" providerId="ADAL" clId="{F0664742-9C37-4F99-AC6F-A4F8866BC4FE}" dt="2020-06-12T12:37:09.010" v="1230" actId="207"/>
          <ac:spMkLst>
            <pc:docMk/>
            <pc:sldMk cId="578005309" sldId="262"/>
            <ac:spMk id="6" creationId="{E2B34306-69FD-40E9-BE9B-9B25BF8CB872}"/>
          </ac:spMkLst>
        </pc:spChg>
      </pc:sldChg>
      <pc:sldChg chg="modSp mod">
        <pc:chgData name="Wade Boylan" userId="782f27fd-78b8-4f73-88b9-47c7148dcd26" providerId="ADAL" clId="{F0664742-9C37-4F99-AC6F-A4F8866BC4FE}" dt="2020-06-12T17:20:49.481" v="1327" actId="20577"/>
        <pc:sldMkLst>
          <pc:docMk/>
          <pc:sldMk cId="2978029869" sldId="263"/>
        </pc:sldMkLst>
        <pc:spChg chg="mod">
          <ac:chgData name="Wade Boylan" userId="782f27fd-78b8-4f73-88b9-47c7148dcd26" providerId="ADAL" clId="{F0664742-9C37-4F99-AC6F-A4F8866BC4FE}" dt="2020-06-12T12:34:27.786" v="1207" actId="207"/>
          <ac:spMkLst>
            <pc:docMk/>
            <pc:sldMk cId="2978029869" sldId="263"/>
            <ac:spMk id="4" creationId="{D08C14E4-EE6D-4E9D-9CF9-F44A60418316}"/>
          </ac:spMkLst>
        </pc:spChg>
        <pc:spChg chg="mod">
          <ac:chgData name="Wade Boylan" userId="782f27fd-78b8-4f73-88b9-47c7148dcd26" providerId="ADAL" clId="{F0664742-9C37-4F99-AC6F-A4F8866BC4FE}" dt="2020-06-12T17:20:49.481" v="1327" actId="20577"/>
          <ac:spMkLst>
            <pc:docMk/>
            <pc:sldMk cId="2978029869" sldId="263"/>
            <ac:spMk id="5" creationId="{727C7B97-E3C7-064E-BAB0-9E97C5074E27}"/>
          </ac:spMkLst>
        </pc:spChg>
        <pc:spChg chg="mod">
          <ac:chgData name="Wade Boylan" userId="782f27fd-78b8-4f73-88b9-47c7148dcd26" providerId="ADAL" clId="{F0664742-9C37-4F99-AC6F-A4F8866BC4FE}" dt="2020-06-12T12:36:42.682" v="1226" actId="207"/>
          <ac:spMkLst>
            <pc:docMk/>
            <pc:sldMk cId="2978029869" sldId="263"/>
            <ac:spMk id="7" creationId="{7DA76A10-FCE8-421F-80C0-AEBC329B752C}"/>
          </ac:spMkLst>
        </pc:spChg>
      </pc:sldChg>
      <pc:sldChg chg="modSp mod">
        <pc:chgData name="Wade Boylan" userId="782f27fd-78b8-4f73-88b9-47c7148dcd26" providerId="ADAL" clId="{F0664742-9C37-4F99-AC6F-A4F8866BC4FE}" dt="2020-06-12T17:17:30.527" v="1290" actId="20577"/>
        <pc:sldMkLst>
          <pc:docMk/>
          <pc:sldMk cId="3765147482" sldId="264"/>
        </pc:sldMkLst>
        <pc:spChg chg="mod">
          <ac:chgData name="Wade Boylan" userId="782f27fd-78b8-4f73-88b9-47c7148dcd26" providerId="ADAL" clId="{F0664742-9C37-4F99-AC6F-A4F8866BC4FE}" dt="2020-06-12T12:34:39.059" v="1208" actId="207"/>
          <ac:spMkLst>
            <pc:docMk/>
            <pc:sldMk cId="3765147482" sldId="264"/>
            <ac:spMk id="2" creationId="{021DF9BC-536A-45C5-ADF0-86B7014F8925}"/>
          </ac:spMkLst>
        </pc:spChg>
        <pc:spChg chg="mod">
          <ac:chgData name="Wade Boylan" userId="782f27fd-78b8-4f73-88b9-47c7148dcd26" providerId="ADAL" clId="{F0664742-9C37-4F99-AC6F-A4F8866BC4FE}" dt="2020-06-12T12:36:34.626" v="1225" actId="207"/>
          <ac:spMkLst>
            <pc:docMk/>
            <pc:sldMk cId="3765147482" sldId="264"/>
            <ac:spMk id="3" creationId="{FDD41E58-95DA-4860-A384-0B14023AAC59}"/>
          </ac:spMkLst>
        </pc:spChg>
        <pc:spChg chg="mod">
          <ac:chgData name="Wade Boylan" userId="782f27fd-78b8-4f73-88b9-47c7148dcd26" providerId="ADAL" clId="{F0664742-9C37-4F99-AC6F-A4F8866BC4FE}" dt="2020-06-12T17:17:30.527" v="1290" actId="20577"/>
          <ac:spMkLst>
            <pc:docMk/>
            <pc:sldMk cId="3765147482" sldId="264"/>
            <ac:spMk id="12" creationId="{6FB76B7B-F5B7-3645-B0FA-DCEEC21F1479}"/>
          </ac:spMkLst>
        </pc:spChg>
      </pc:sldChg>
      <pc:sldChg chg="modSp mod">
        <pc:chgData name="Wade Boylan" userId="782f27fd-78b8-4f73-88b9-47c7148dcd26" providerId="ADAL" clId="{F0664742-9C37-4F99-AC6F-A4F8866BC4FE}" dt="2020-06-12T12:36:29.754" v="1224" actId="207"/>
        <pc:sldMkLst>
          <pc:docMk/>
          <pc:sldMk cId="4113812518" sldId="265"/>
        </pc:sldMkLst>
        <pc:spChg chg="mod">
          <ac:chgData name="Wade Boylan" userId="782f27fd-78b8-4f73-88b9-47c7148dcd26" providerId="ADAL" clId="{F0664742-9C37-4F99-AC6F-A4F8866BC4FE}" dt="2020-06-12T11:36:43.229" v="49" actId="6549"/>
          <ac:spMkLst>
            <pc:docMk/>
            <pc:sldMk cId="4113812518" sldId="265"/>
            <ac:spMk id="2" creationId="{FFD94C5D-67CF-0F42-88C2-2B511F7F58D2}"/>
          </ac:spMkLst>
        </pc:spChg>
        <pc:spChg chg="mod">
          <ac:chgData name="Wade Boylan" userId="782f27fd-78b8-4f73-88b9-47c7148dcd26" providerId="ADAL" clId="{F0664742-9C37-4F99-AC6F-A4F8866BC4FE}" dt="2020-06-12T12:34:47.818" v="1209" actId="207"/>
          <ac:spMkLst>
            <pc:docMk/>
            <pc:sldMk cId="4113812518" sldId="265"/>
            <ac:spMk id="3" creationId="{8A107D84-A1DE-47E7-857C-15B56A9C9291}"/>
          </ac:spMkLst>
        </pc:spChg>
        <pc:spChg chg="mod">
          <ac:chgData name="Wade Boylan" userId="782f27fd-78b8-4f73-88b9-47c7148dcd26" providerId="ADAL" clId="{F0664742-9C37-4F99-AC6F-A4F8866BC4FE}" dt="2020-06-12T12:36:29.754" v="1224" actId="207"/>
          <ac:spMkLst>
            <pc:docMk/>
            <pc:sldMk cId="4113812518" sldId="265"/>
            <ac:spMk id="4" creationId="{7409FD22-2D17-489F-BCED-68377E8BF4D9}"/>
          </ac:spMkLst>
        </pc:spChg>
        <pc:spChg chg="mod">
          <ac:chgData name="Wade Boylan" userId="782f27fd-78b8-4f73-88b9-47c7148dcd26" providerId="ADAL" clId="{F0664742-9C37-4F99-AC6F-A4F8866BC4FE}" dt="2020-06-12T12:26:04.538" v="1191" actId="255"/>
          <ac:spMkLst>
            <pc:docMk/>
            <pc:sldMk cId="4113812518" sldId="265"/>
            <ac:spMk id="7" creationId="{FA6F523D-AE09-084A-91E1-43C9EFF448E8}"/>
          </ac:spMkLst>
        </pc:spChg>
      </pc:sldChg>
      <pc:sldChg chg="modSp mod">
        <pc:chgData name="Wade Boylan" userId="782f27fd-78b8-4f73-88b9-47c7148dcd26" providerId="ADAL" clId="{F0664742-9C37-4F99-AC6F-A4F8866BC4FE}" dt="2020-06-12T17:17:44.959" v="1299" actId="20577"/>
        <pc:sldMkLst>
          <pc:docMk/>
          <pc:sldMk cId="4215671410" sldId="266"/>
        </pc:sldMkLst>
        <pc:spChg chg="mod">
          <ac:chgData name="Wade Boylan" userId="782f27fd-78b8-4f73-88b9-47c7148dcd26" providerId="ADAL" clId="{F0664742-9C37-4F99-AC6F-A4F8866BC4FE}" dt="2020-06-12T12:34:54.322" v="1210" actId="207"/>
          <ac:spMkLst>
            <pc:docMk/>
            <pc:sldMk cId="4215671410" sldId="266"/>
            <ac:spMk id="3" creationId="{E10E3890-2AE3-4599-A9EF-014689F61B41}"/>
          </ac:spMkLst>
        </pc:spChg>
        <pc:spChg chg="mod">
          <ac:chgData name="Wade Boylan" userId="782f27fd-78b8-4f73-88b9-47c7148dcd26" providerId="ADAL" clId="{F0664742-9C37-4F99-AC6F-A4F8866BC4FE}" dt="2020-06-12T12:36:25.474" v="1223" actId="207"/>
          <ac:spMkLst>
            <pc:docMk/>
            <pc:sldMk cId="4215671410" sldId="266"/>
            <ac:spMk id="4" creationId="{C0F71ED9-E631-4640-A34C-F1EC1CD111C8}"/>
          </ac:spMkLst>
        </pc:spChg>
        <pc:spChg chg="mod">
          <ac:chgData name="Wade Boylan" userId="782f27fd-78b8-4f73-88b9-47c7148dcd26" providerId="ADAL" clId="{F0664742-9C37-4F99-AC6F-A4F8866BC4FE}" dt="2020-06-12T17:17:44.959" v="1299" actId="20577"/>
          <ac:spMkLst>
            <pc:docMk/>
            <pc:sldMk cId="4215671410" sldId="266"/>
            <ac:spMk id="7" creationId="{3C76A130-23EE-994F-9775-C369D01EB8F1}"/>
          </ac:spMkLst>
        </pc:spChg>
      </pc:sldChg>
      <pc:sldChg chg="modSp mod">
        <pc:chgData name="Wade Boylan" userId="782f27fd-78b8-4f73-88b9-47c7148dcd26" providerId="ADAL" clId="{F0664742-9C37-4F99-AC6F-A4F8866BC4FE}" dt="2020-06-12T17:17:05.953" v="1288" actId="120"/>
        <pc:sldMkLst>
          <pc:docMk/>
          <pc:sldMk cId="670771386" sldId="267"/>
        </pc:sldMkLst>
        <pc:spChg chg="mod">
          <ac:chgData name="Wade Boylan" userId="782f27fd-78b8-4f73-88b9-47c7148dcd26" providerId="ADAL" clId="{F0664742-9C37-4F99-AC6F-A4F8866BC4FE}" dt="2020-06-12T17:17:05.953" v="1288" actId="120"/>
          <ac:spMkLst>
            <pc:docMk/>
            <pc:sldMk cId="670771386" sldId="267"/>
            <ac:spMk id="3" creationId="{27C1C9B1-C7C1-1B47-86E8-67665DB9C579}"/>
          </ac:spMkLst>
        </pc:spChg>
        <pc:spChg chg="mod">
          <ac:chgData name="Wade Boylan" userId="782f27fd-78b8-4f73-88b9-47c7148dcd26" providerId="ADAL" clId="{F0664742-9C37-4F99-AC6F-A4F8866BC4FE}" dt="2020-06-12T12:13:32.152" v="1156" actId="255"/>
          <ac:spMkLst>
            <pc:docMk/>
            <pc:sldMk cId="670771386" sldId="267"/>
            <ac:spMk id="4" creationId="{2D856B59-A78E-5D4B-BFAE-5AE4500CBBAE}"/>
          </ac:spMkLst>
        </pc:spChg>
        <pc:spChg chg="mod">
          <ac:chgData name="Wade Boylan" userId="782f27fd-78b8-4f73-88b9-47c7148dcd26" providerId="ADAL" clId="{F0664742-9C37-4F99-AC6F-A4F8866BC4FE}" dt="2020-06-12T12:48:35.957" v="1240" actId="113"/>
          <ac:spMkLst>
            <pc:docMk/>
            <pc:sldMk cId="670771386" sldId="267"/>
            <ac:spMk id="6" creationId="{456A4E9D-7AD4-4AA7-B502-805912FCFC53}"/>
          </ac:spMkLst>
        </pc:spChg>
        <pc:spChg chg="mod">
          <ac:chgData name="Wade Boylan" userId="782f27fd-78b8-4f73-88b9-47c7148dcd26" providerId="ADAL" clId="{F0664742-9C37-4F99-AC6F-A4F8866BC4FE}" dt="2020-06-12T12:48:58.855" v="1244" actId="113"/>
          <ac:spMkLst>
            <pc:docMk/>
            <pc:sldMk cId="670771386" sldId="267"/>
            <ac:spMk id="7" creationId="{4DA5C00C-27C9-432D-AE2A-45F2934BA3E5}"/>
          </ac:spMkLst>
        </pc:spChg>
      </pc:sldChg>
      <pc:sldChg chg="delSp modSp mod setBg">
        <pc:chgData name="Wade Boylan" userId="782f27fd-78b8-4f73-88b9-47c7148dcd26" providerId="ADAL" clId="{F0664742-9C37-4F99-AC6F-A4F8866BC4FE}" dt="2020-06-12T17:17:54.114" v="1304" actId="20577"/>
        <pc:sldMkLst>
          <pc:docMk/>
          <pc:sldMk cId="4097115906" sldId="268"/>
        </pc:sldMkLst>
        <pc:spChg chg="mod">
          <ac:chgData name="Wade Boylan" userId="782f27fd-78b8-4f73-88b9-47c7148dcd26" providerId="ADAL" clId="{F0664742-9C37-4F99-AC6F-A4F8866BC4FE}" dt="2020-06-12T12:35:01.203" v="1211" actId="207"/>
          <ac:spMkLst>
            <pc:docMk/>
            <pc:sldMk cId="4097115906" sldId="268"/>
            <ac:spMk id="3" creationId="{D6C70095-FFE8-4A1E-9491-FA470F0D906B}"/>
          </ac:spMkLst>
        </pc:spChg>
        <pc:spChg chg="del">
          <ac:chgData name="Wade Boylan" userId="782f27fd-78b8-4f73-88b9-47c7148dcd26" providerId="ADAL" clId="{F0664742-9C37-4F99-AC6F-A4F8866BC4FE}" dt="2020-06-12T12:21:04.144" v="1166" actId="478"/>
          <ac:spMkLst>
            <pc:docMk/>
            <pc:sldMk cId="4097115906" sldId="268"/>
            <ac:spMk id="4" creationId="{4EA89F59-26FB-064A-B56A-33F88D2EC173}"/>
          </ac:spMkLst>
        </pc:spChg>
        <pc:spChg chg="mod">
          <ac:chgData name="Wade Boylan" userId="782f27fd-78b8-4f73-88b9-47c7148dcd26" providerId="ADAL" clId="{F0664742-9C37-4F99-AC6F-A4F8866BC4FE}" dt="2020-06-12T12:36:18.322" v="1222" actId="207"/>
          <ac:spMkLst>
            <pc:docMk/>
            <pc:sldMk cId="4097115906" sldId="268"/>
            <ac:spMk id="5" creationId="{B4BEC28A-63BA-4BD3-BE36-B75877F58AF3}"/>
          </ac:spMkLst>
        </pc:spChg>
        <pc:spChg chg="del">
          <ac:chgData name="Wade Boylan" userId="782f27fd-78b8-4f73-88b9-47c7148dcd26" providerId="ADAL" clId="{F0664742-9C37-4F99-AC6F-A4F8866BC4FE}" dt="2020-06-12T12:21:16.601" v="1167" actId="478"/>
          <ac:spMkLst>
            <pc:docMk/>
            <pc:sldMk cId="4097115906" sldId="268"/>
            <ac:spMk id="25" creationId="{DA37D2A0-1C60-8F4B-88B7-12B306AD4DA3}"/>
          </ac:spMkLst>
        </pc:spChg>
        <pc:spChg chg="mod">
          <ac:chgData name="Wade Boylan" userId="782f27fd-78b8-4f73-88b9-47c7148dcd26" providerId="ADAL" clId="{F0664742-9C37-4F99-AC6F-A4F8866BC4FE}" dt="2020-06-12T17:17:54.114" v="1304" actId="20577"/>
          <ac:spMkLst>
            <pc:docMk/>
            <pc:sldMk cId="4097115906" sldId="268"/>
            <ac:spMk id="27" creationId="{C989A2C4-2B57-9340-BFD4-236E6D12AD84}"/>
          </ac:spMkLst>
        </pc:spChg>
      </pc:sldChg>
      <pc:sldChg chg="modSp mod">
        <pc:chgData name="Wade Boylan" userId="782f27fd-78b8-4f73-88b9-47c7148dcd26" providerId="ADAL" clId="{F0664742-9C37-4F99-AC6F-A4F8866BC4FE}" dt="2020-06-12T17:18:00.021" v="1305" actId="20577"/>
        <pc:sldMkLst>
          <pc:docMk/>
          <pc:sldMk cId="3896274780" sldId="269"/>
        </pc:sldMkLst>
        <pc:spChg chg="mod">
          <ac:chgData name="Wade Boylan" userId="782f27fd-78b8-4f73-88b9-47c7148dcd26" providerId="ADAL" clId="{F0664742-9C37-4F99-AC6F-A4F8866BC4FE}" dt="2020-06-12T12:35:07.042" v="1212" actId="207"/>
          <ac:spMkLst>
            <pc:docMk/>
            <pc:sldMk cId="3896274780" sldId="269"/>
            <ac:spMk id="3" creationId="{FD839791-093E-493B-841C-654DEC1D5EAC}"/>
          </ac:spMkLst>
        </pc:spChg>
        <pc:spChg chg="mod">
          <ac:chgData name="Wade Boylan" userId="782f27fd-78b8-4f73-88b9-47c7148dcd26" providerId="ADAL" clId="{F0664742-9C37-4F99-AC6F-A4F8866BC4FE}" dt="2020-06-12T12:36:11.019" v="1221" actId="207"/>
          <ac:spMkLst>
            <pc:docMk/>
            <pc:sldMk cId="3896274780" sldId="269"/>
            <ac:spMk id="4" creationId="{AD3F5632-F678-41A6-996D-1C3F6C355B35}"/>
          </ac:spMkLst>
        </pc:spChg>
        <pc:spChg chg="mod">
          <ac:chgData name="Wade Boylan" userId="782f27fd-78b8-4f73-88b9-47c7148dcd26" providerId="ADAL" clId="{F0664742-9C37-4F99-AC6F-A4F8866BC4FE}" dt="2020-06-12T17:18:00.021" v="1305" actId="20577"/>
          <ac:spMkLst>
            <pc:docMk/>
            <pc:sldMk cId="3896274780" sldId="269"/>
            <ac:spMk id="8" creationId="{BC15B420-F43B-0548-9C29-CF1CC2853D27}"/>
          </ac:spMkLst>
        </pc:spChg>
      </pc:sldChg>
      <pc:sldChg chg="modSp mod">
        <pc:chgData name="Wade Boylan" userId="782f27fd-78b8-4f73-88b9-47c7148dcd26" providerId="ADAL" clId="{F0664742-9C37-4F99-AC6F-A4F8866BC4FE}" dt="2020-06-12T17:15:46.226" v="1257" actId="20577"/>
        <pc:sldMkLst>
          <pc:docMk/>
          <pc:sldMk cId="4230630287" sldId="270"/>
        </pc:sldMkLst>
        <pc:spChg chg="mod">
          <ac:chgData name="Wade Boylan" userId="782f27fd-78b8-4f73-88b9-47c7148dcd26" providerId="ADAL" clId="{F0664742-9C37-4F99-AC6F-A4F8866BC4FE}" dt="2020-06-12T11:44:52.684" v="152" actId="20577"/>
          <ac:spMkLst>
            <pc:docMk/>
            <pc:sldMk cId="4230630287" sldId="270"/>
            <ac:spMk id="2" creationId="{49515690-619F-AC49-930E-7C69192E17A0}"/>
          </ac:spMkLst>
        </pc:spChg>
        <pc:spChg chg="mod">
          <ac:chgData name="Wade Boylan" userId="782f27fd-78b8-4f73-88b9-47c7148dcd26" providerId="ADAL" clId="{F0664742-9C37-4F99-AC6F-A4F8866BC4FE}" dt="2020-06-12T12:35:16.346" v="1213" actId="207"/>
          <ac:spMkLst>
            <pc:docMk/>
            <pc:sldMk cId="4230630287" sldId="270"/>
            <ac:spMk id="3" creationId="{D0E27713-5910-468E-8E1E-ACEE30E8DCEC}"/>
          </ac:spMkLst>
        </pc:spChg>
        <pc:spChg chg="mod">
          <ac:chgData name="Wade Boylan" userId="782f27fd-78b8-4f73-88b9-47c7148dcd26" providerId="ADAL" clId="{F0664742-9C37-4F99-AC6F-A4F8866BC4FE}" dt="2020-06-12T12:36:06.218" v="1220" actId="207"/>
          <ac:spMkLst>
            <pc:docMk/>
            <pc:sldMk cId="4230630287" sldId="270"/>
            <ac:spMk id="4" creationId="{1BF423FE-ACAD-4252-8EC5-C86D5D09F4A5}"/>
          </ac:spMkLst>
        </pc:spChg>
        <pc:spChg chg="mod">
          <ac:chgData name="Wade Boylan" userId="782f27fd-78b8-4f73-88b9-47c7148dcd26" providerId="ADAL" clId="{F0664742-9C37-4F99-AC6F-A4F8866BC4FE}" dt="2020-06-12T17:15:46.226" v="1257" actId="20577"/>
          <ac:spMkLst>
            <pc:docMk/>
            <pc:sldMk cId="4230630287" sldId="270"/>
            <ac:spMk id="6" creationId="{0BE1B6F5-68F5-734C-95CD-8BADA800BBAB}"/>
          </ac:spMkLst>
        </pc:spChg>
      </pc:sldChg>
      <pc:sldChg chg="modSp mod">
        <pc:chgData name="Wade Boylan" userId="782f27fd-78b8-4f73-88b9-47c7148dcd26" providerId="ADAL" clId="{F0664742-9C37-4F99-AC6F-A4F8866BC4FE}" dt="2020-06-12T17:18:26.207" v="1316" actId="20577"/>
        <pc:sldMkLst>
          <pc:docMk/>
          <pc:sldMk cId="1896748638" sldId="271"/>
        </pc:sldMkLst>
        <pc:spChg chg="mod">
          <ac:chgData name="Wade Boylan" userId="782f27fd-78b8-4f73-88b9-47c7148dcd26" providerId="ADAL" clId="{F0664742-9C37-4F99-AC6F-A4F8866BC4FE}" dt="2020-06-12T12:35:28.706" v="1214" actId="207"/>
          <ac:spMkLst>
            <pc:docMk/>
            <pc:sldMk cId="1896748638" sldId="271"/>
            <ac:spMk id="3" creationId="{2E0A2170-F062-4856-A271-333EFAF47DC7}"/>
          </ac:spMkLst>
        </pc:spChg>
        <pc:spChg chg="mod">
          <ac:chgData name="Wade Boylan" userId="782f27fd-78b8-4f73-88b9-47c7148dcd26" providerId="ADAL" clId="{F0664742-9C37-4F99-AC6F-A4F8866BC4FE}" dt="2020-06-12T12:35:59.810" v="1219" actId="207"/>
          <ac:spMkLst>
            <pc:docMk/>
            <pc:sldMk cId="1896748638" sldId="271"/>
            <ac:spMk id="4" creationId="{E073AB3F-E89F-484C-8F6F-D9BEEF852DAF}"/>
          </ac:spMkLst>
        </pc:spChg>
        <pc:spChg chg="mod">
          <ac:chgData name="Wade Boylan" userId="782f27fd-78b8-4f73-88b9-47c7148dcd26" providerId="ADAL" clId="{F0664742-9C37-4F99-AC6F-A4F8866BC4FE}" dt="2020-06-12T17:18:26.207" v="1316" actId="20577"/>
          <ac:spMkLst>
            <pc:docMk/>
            <pc:sldMk cId="1896748638" sldId="271"/>
            <ac:spMk id="8" creationId="{227701F3-0636-5E4A-89BA-EB41DD6D547A}"/>
          </ac:spMkLst>
        </pc:spChg>
      </pc:sldChg>
      <pc:sldChg chg="modSp mod">
        <pc:chgData name="Wade Boylan" userId="782f27fd-78b8-4f73-88b9-47c7148dcd26" providerId="ADAL" clId="{F0664742-9C37-4F99-AC6F-A4F8866BC4FE}" dt="2020-06-12T17:22:43.961" v="1329" actId="20577"/>
        <pc:sldMkLst>
          <pc:docMk/>
          <pc:sldMk cId="3377752932" sldId="272"/>
        </pc:sldMkLst>
        <pc:spChg chg="mod">
          <ac:chgData name="Wade Boylan" userId="782f27fd-78b8-4f73-88b9-47c7148dcd26" providerId="ADAL" clId="{F0664742-9C37-4F99-AC6F-A4F8866BC4FE}" dt="2020-06-12T12:11:05.679" v="1128" actId="1076"/>
          <ac:spMkLst>
            <pc:docMk/>
            <pc:sldMk cId="3377752932" sldId="272"/>
            <ac:spMk id="2" creationId="{B1DFD6EE-13BD-3340-AED3-5F5BC2216786}"/>
          </ac:spMkLst>
        </pc:spChg>
        <pc:spChg chg="mod">
          <ac:chgData name="Wade Boylan" userId="782f27fd-78b8-4f73-88b9-47c7148dcd26" providerId="ADAL" clId="{F0664742-9C37-4F99-AC6F-A4F8866BC4FE}" dt="2020-06-12T12:35:36.442" v="1215" actId="207"/>
          <ac:spMkLst>
            <pc:docMk/>
            <pc:sldMk cId="3377752932" sldId="272"/>
            <ac:spMk id="3" creationId="{68F7BBE8-9AF2-46C9-97E1-36CCE7F9F5C6}"/>
          </ac:spMkLst>
        </pc:spChg>
        <pc:spChg chg="mod">
          <ac:chgData name="Wade Boylan" userId="782f27fd-78b8-4f73-88b9-47c7148dcd26" providerId="ADAL" clId="{F0664742-9C37-4F99-AC6F-A4F8866BC4FE}" dt="2020-06-12T17:22:43.961" v="1329" actId="20577"/>
          <ac:spMkLst>
            <pc:docMk/>
            <pc:sldMk cId="3377752932" sldId="272"/>
            <ac:spMk id="4" creationId="{7D647935-9EF2-094C-94D8-68293884C44E}"/>
          </ac:spMkLst>
        </pc:spChg>
        <pc:spChg chg="mod">
          <ac:chgData name="Wade Boylan" userId="782f27fd-78b8-4f73-88b9-47c7148dcd26" providerId="ADAL" clId="{F0664742-9C37-4F99-AC6F-A4F8866BC4FE}" dt="2020-06-12T12:35:54.434" v="1218" actId="207"/>
          <ac:spMkLst>
            <pc:docMk/>
            <pc:sldMk cId="3377752932" sldId="272"/>
            <ac:spMk id="6" creationId="{33C32584-CB94-4FF4-9CCA-B838F00844CD}"/>
          </ac:spMkLst>
        </pc:spChg>
      </pc:sldChg>
      <pc:sldChg chg="del">
        <pc:chgData name="Wade Boylan" userId="782f27fd-78b8-4f73-88b9-47c7148dcd26" providerId="ADAL" clId="{F0664742-9C37-4F99-AC6F-A4F8866BC4FE}" dt="2020-06-12T11:47:02.244" v="190" actId="47"/>
        <pc:sldMkLst>
          <pc:docMk/>
          <pc:sldMk cId="2536839187" sldId="273"/>
        </pc:sldMkLst>
      </pc:sldChg>
      <pc:sldChg chg="del">
        <pc:chgData name="Wade Boylan" userId="782f27fd-78b8-4f73-88b9-47c7148dcd26" providerId="ADAL" clId="{F0664742-9C37-4F99-AC6F-A4F8866BC4FE}" dt="2020-06-12T11:46:59.289" v="189" actId="47"/>
        <pc:sldMkLst>
          <pc:docMk/>
          <pc:sldMk cId="2334077794" sldId="274"/>
        </pc:sldMkLst>
      </pc:sldChg>
      <pc:sldChg chg="addSp delSp modSp new mod">
        <pc:chgData name="Wade Boylan" userId="782f27fd-78b8-4f73-88b9-47c7148dcd26" providerId="ADAL" clId="{F0664742-9C37-4F99-AC6F-A4F8866BC4FE}" dt="2020-06-12T17:16:57.651" v="1287" actId="20577"/>
        <pc:sldMkLst>
          <pc:docMk/>
          <pc:sldMk cId="756795487" sldId="275"/>
        </pc:sldMkLst>
        <pc:spChg chg="mod">
          <ac:chgData name="Wade Boylan" userId="782f27fd-78b8-4f73-88b9-47c7148dcd26" providerId="ADAL" clId="{F0664742-9C37-4F99-AC6F-A4F8866BC4FE}" dt="2020-06-12T12:34:05.971" v="1204" actId="207"/>
          <ac:spMkLst>
            <pc:docMk/>
            <pc:sldMk cId="756795487" sldId="275"/>
            <ac:spMk id="2" creationId="{4291AEFE-422D-41D6-B43C-6992612616F6}"/>
          </ac:spMkLst>
        </pc:spChg>
        <pc:spChg chg="del">
          <ac:chgData name="Wade Boylan" userId="782f27fd-78b8-4f73-88b9-47c7148dcd26" providerId="ADAL" clId="{F0664742-9C37-4F99-AC6F-A4F8866BC4FE}" dt="2020-06-12T11:38:09.426" v="53"/>
          <ac:spMkLst>
            <pc:docMk/>
            <pc:sldMk cId="756795487" sldId="275"/>
            <ac:spMk id="2" creationId="{ECD34AA4-58BA-4073-AA7D-F4F887878D5B}"/>
          </ac:spMkLst>
        </pc:spChg>
        <pc:spChg chg="mod">
          <ac:chgData name="Wade Boylan" userId="782f27fd-78b8-4f73-88b9-47c7148dcd26" providerId="ADAL" clId="{F0664742-9C37-4F99-AC6F-A4F8866BC4FE}" dt="2020-06-12T17:16:57.651" v="1287" actId="20577"/>
          <ac:spMkLst>
            <pc:docMk/>
            <pc:sldMk cId="756795487" sldId="275"/>
            <ac:spMk id="3" creationId="{00467899-E733-415E-A354-E36588CC17DD}"/>
          </ac:spMkLst>
        </pc:spChg>
        <pc:spChg chg="add mod">
          <ac:chgData name="Wade Boylan" userId="782f27fd-78b8-4f73-88b9-47c7148dcd26" providerId="ADAL" clId="{F0664742-9C37-4F99-AC6F-A4F8866BC4FE}" dt="2020-06-12T11:41:11.110" v="85" actId="14100"/>
          <ac:spMkLst>
            <pc:docMk/>
            <pc:sldMk cId="756795487" sldId="275"/>
            <ac:spMk id="4" creationId="{A04AA59F-A4CD-4DCF-92DE-FBE8CBB0CE3D}"/>
          </ac:spMkLst>
        </pc:spChg>
        <pc:spChg chg="add del mod">
          <ac:chgData name="Wade Boylan" userId="782f27fd-78b8-4f73-88b9-47c7148dcd26" providerId="ADAL" clId="{F0664742-9C37-4F99-AC6F-A4F8866BC4FE}" dt="2020-06-12T11:39:23.469" v="68"/>
          <ac:spMkLst>
            <pc:docMk/>
            <pc:sldMk cId="756795487" sldId="275"/>
            <ac:spMk id="5" creationId="{1D552781-BD07-461D-8E73-BCBD3E34C98D}"/>
          </ac:spMkLst>
        </pc:spChg>
        <pc:spChg chg="mod">
          <ac:chgData name="Wade Boylan" userId="782f27fd-78b8-4f73-88b9-47c7148dcd26" providerId="ADAL" clId="{F0664742-9C37-4F99-AC6F-A4F8866BC4FE}" dt="2020-06-12T12:37:00.955" v="1229" actId="207"/>
          <ac:spMkLst>
            <pc:docMk/>
            <pc:sldMk cId="756795487" sldId="275"/>
            <ac:spMk id="5" creationId="{69B3145A-FD40-466A-B84F-1800FD49DF29}"/>
          </ac:spMkLst>
        </pc:spChg>
        <pc:spChg chg="add del mod">
          <ac:chgData name="Wade Boylan" userId="782f27fd-78b8-4f73-88b9-47c7148dcd26" providerId="ADAL" clId="{F0664742-9C37-4F99-AC6F-A4F8866BC4FE}" dt="2020-06-12T11:39:34.646" v="70"/>
          <ac:spMkLst>
            <pc:docMk/>
            <pc:sldMk cId="756795487" sldId="275"/>
            <ac:spMk id="6" creationId="{5052DC4F-FE99-46E7-8F93-4001C84C77C1}"/>
          </ac:spMkLst>
        </pc:spChg>
        <pc:spChg chg="add mod">
          <ac:chgData name="Wade Boylan" userId="782f27fd-78b8-4f73-88b9-47c7148dcd26" providerId="ADAL" clId="{F0664742-9C37-4F99-AC6F-A4F8866BC4FE}" dt="2020-06-12T11:40:42.821" v="81" actId="1076"/>
          <ac:spMkLst>
            <pc:docMk/>
            <pc:sldMk cId="756795487" sldId="275"/>
            <ac:spMk id="7" creationId="{D75DE1B4-B821-4E84-A9E5-FFE4364601A2}"/>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4CB67E-8E63-44C3-BD08-D6E0E0B0E07E}" type="doc">
      <dgm:prSet loTypeId="urn:microsoft.com/office/officeart/2005/8/layout/vList2" loCatId="list" qsTypeId="urn:microsoft.com/office/officeart/2005/8/quickstyle/simple2" qsCatId="simple" csTypeId="urn:microsoft.com/office/officeart/2005/8/colors/colorful1" csCatId="colorful" phldr="1"/>
      <dgm:spPr/>
      <dgm:t>
        <a:bodyPr/>
        <a:lstStyle/>
        <a:p>
          <a:endParaRPr lang="en-US"/>
        </a:p>
      </dgm:t>
    </dgm:pt>
    <dgm:pt modelId="{C16B14E3-0E6A-434C-9DBF-B13A3B30C0F9}" type="pres">
      <dgm:prSet presAssocID="{BF4CB67E-8E63-44C3-BD08-D6E0E0B0E07E}" presName="linear" presStyleCnt="0">
        <dgm:presLayoutVars>
          <dgm:animLvl val="lvl"/>
          <dgm:resizeHandles val="exact"/>
        </dgm:presLayoutVars>
      </dgm:prSet>
      <dgm:spPr/>
    </dgm:pt>
  </dgm:ptLst>
  <dgm:cxnLst>
    <dgm:cxn modelId="{D03911A8-A985-D54A-B85F-7B6C3C4FB147}" type="presOf" srcId="{BF4CB67E-8E63-44C3-BD08-D6E0E0B0E07E}" destId="{C16B14E3-0E6A-434C-9DBF-B13A3B30C0F9}"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63" tIns="46580" rIns="93163" bIns="46580" rtlCol="0"/>
          <a:lstStyle>
            <a:lvl1pPr algn="l">
              <a:defRPr sz="1200"/>
            </a:lvl1pPr>
          </a:lstStyle>
          <a:p>
            <a:endParaRPr lang="en-US" dirty="0"/>
          </a:p>
        </p:txBody>
      </p:sp>
      <p:sp>
        <p:nvSpPr>
          <p:cNvPr id="3" name="Date Placeholder 2"/>
          <p:cNvSpPr>
            <a:spLocks noGrp="1"/>
          </p:cNvSpPr>
          <p:nvPr>
            <p:ph type="dt" idx="1"/>
          </p:nvPr>
        </p:nvSpPr>
        <p:spPr>
          <a:xfrm>
            <a:off x="3970939" y="0"/>
            <a:ext cx="3037840" cy="466434"/>
          </a:xfrm>
          <a:prstGeom prst="rect">
            <a:avLst/>
          </a:prstGeom>
        </p:spPr>
        <p:txBody>
          <a:bodyPr vert="horz" lIns="93163" tIns="46580" rIns="93163" bIns="46580" rtlCol="0"/>
          <a:lstStyle>
            <a:lvl1pPr algn="r">
              <a:defRPr sz="1200"/>
            </a:lvl1pPr>
          </a:lstStyle>
          <a:p>
            <a:fld id="{FAC07432-2EF3-FC49-B6B5-90AB955F37A9}" type="datetimeFigureOut">
              <a:rPr lang="en-US" smtClean="0"/>
              <a:t>6/12/2020</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63" tIns="46580" rIns="93163" bIns="46580" rtlCol="0" anchor="ctr"/>
          <a:lstStyle/>
          <a:p>
            <a:endParaRPr lang="en-US" dirty="0"/>
          </a:p>
        </p:txBody>
      </p:sp>
      <p:sp>
        <p:nvSpPr>
          <p:cNvPr id="5" name="Notes Placeholder 4"/>
          <p:cNvSpPr>
            <a:spLocks noGrp="1"/>
          </p:cNvSpPr>
          <p:nvPr>
            <p:ph type="body" sz="quarter" idx="3"/>
          </p:nvPr>
        </p:nvSpPr>
        <p:spPr>
          <a:xfrm>
            <a:off x="701040" y="4473893"/>
            <a:ext cx="5608320" cy="3660457"/>
          </a:xfrm>
          <a:prstGeom prst="rect">
            <a:avLst/>
          </a:prstGeom>
        </p:spPr>
        <p:txBody>
          <a:bodyPr vert="horz" lIns="93163" tIns="46580" rIns="93163" bIns="4658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6433"/>
          </a:xfrm>
          <a:prstGeom prst="rect">
            <a:avLst/>
          </a:prstGeom>
        </p:spPr>
        <p:txBody>
          <a:bodyPr vert="horz" lIns="93163" tIns="46580" rIns="93163" bIns="4658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8"/>
            <a:ext cx="3037840" cy="466433"/>
          </a:xfrm>
          <a:prstGeom prst="rect">
            <a:avLst/>
          </a:prstGeom>
        </p:spPr>
        <p:txBody>
          <a:bodyPr vert="horz" lIns="93163" tIns="46580" rIns="93163" bIns="46580" rtlCol="0" anchor="b"/>
          <a:lstStyle>
            <a:lvl1pPr algn="r">
              <a:defRPr sz="1200"/>
            </a:lvl1pPr>
          </a:lstStyle>
          <a:p>
            <a:fld id="{5AAC6898-75DD-234B-9831-5A22609E1ADC}" type="slidenum">
              <a:rPr lang="en-US" smtClean="0"/>
              <a:t>‹#›</a:t>
            </a:fld>
            <a:endParaRPr lang="en-US" dirty="0"/>
          </a:p>
        </p:txBody>
      </p:sp>
    </p:spTree>
    <p:extLst>
      <p:ext uri="{BB962C8B-B14F-4D97-AF65-F5344CB8AC3E}">
        <p14:creationId xmlns:p14="http://schemas.microsoft.com/office/powerpoint/2010/main" val="40406370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3694593-7C3C-4F15-BD73-9F71D8E5A006}" type="datetime1">
              <a:rPr lang="en-US" smtClean="0"/>
              <a:t>6/12/2020</a:t>
            </a:fld>
            <a:endParaRPr lang="en-US" dirty="0"/>
          </a:p>
        </p:txBody>
      </p:sp>
      <p:sp>
        <p:nvSpPr>
          <p:cNvPr id="5" name="Footer Placeholder 4"/>
          <p:cNvSpPr>
            <a:spLocks noGrp="1"/>
          </p:cNvSpPr>
          <p:nvPr>
            <p:ph type="ftr" sz="quarter" idx="11"/>
          </p:nvPr>
        </p:nvSpPr>
        <p:spPr/>
        <p:txBody>
          <a:bodyPr/>
          <a:lstStyle/>
          <a:p>
            <a:r>
              <a:rPr lang="en-US" dirty="0"/>
              <a:t>WB Compliance Services, LLC                                       www.wbcompliance.com</a:t>
            </a:r>
          </a:p>
        </p:txBody>
      </p:sp>
      <p:sp>
        <p:nvSpPr>
          <p:cNvPr id="6" name="Slide Number Placeholder 5"/>
          <p:cNvSpPr>
            <a:spLocks noGrp="1"/>
          </p:cNvSpPr>
          <p:nvPr>
            <p:ph type="sldNum" sz="quarter" idx="12"/>
          </p:nvPr>
        </p:nvSpPr>
        <p:spPr/>
        <p:txBody>
          <a:bodyPr/>
          <a:lstStyle/>
          <a:p>
            <a:fld id="{72054306-4907-BA4A-9921-9F52628492C6}" type="slidenum">
              <a:rPr lang="en-US" smtClean="0"/>
              <a:t>‹#›</a:t>
            </a:fld>
            <a:endParaRPr lang="en-US" dirty="0"/>
          </a:p>
        </p:txBody>
      </p:sp>
    </p:spTree>
    <p:extLst>
      <p:ext uri="{BB962C8B-B14F-4D97-AF65-F5344CB8AC3E}">
        <p14:creationId xmlns:p14="http://schemas.microsoft.com/office/powerpoint/2010/main" val="25175040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7CD318D-0C6D-4D2D-ABE1-602B3C7E2BF2}" type="datetime1">
              <a:rPr lang="en-US" smtClean="0"/>
              <a:t>6/12/2020</a:t>
            </a:fld>
            <a:endParaRPr lang="en-US" dirty="0"/>
          </a:p>
        </p:txBody>
      </p:sp>
      <p:sp>
        <p:nvSpPr>
          <p:cNvPr id="8" name="Footer Placeholder 7"/>
          <p:cNvSpPr>
            <a:spLocks noGrp="1"/>
          </p:cNvSpPr>
          <p:nvPr>
            <p:ph type="ftr" sz="quarter" idx="11"/>
          </p:nvPr>
        </p:nvSpPr>
        <p:spPr/>
        <p:txBody>
          <a:bodyPr/>
          <a:lstStyle/>
          <a:p>
            <a:r>
              <a:rPr lang="en-US" dirty="0"/>
              <a:t>WB Compliance Services, LLC                                       www.wbcompliance.com</a:t>
            </a:r>
          </a:p>
        </p:txBody>
      </p:sp>
      <p:sp>
        <p:nvSpPr>
          <p:cNvPr id="9" name="Slide Number Placeholder 8"/>
          <p:cNvSpPr>
            <a:spLocks noGrp="1"/>
          </p:cNvSpPr>
          <p:nvPr>
            <p:ph type="sldNum" sz="quarter" idx="12"/>
          </p:nvPr>
        </p:nvSpPr>
        <p:spPr/>
        <p:txBody>
          <a:bodyPr/>
          <a:lstStyle/>
          <a:p>
            <a:fld id="{72054306-4907-BA4A-9921-9F52628492C6}" type="slidenum">
              <a:rPr lang="en-US" smtClean="0"/>
              <a:t>‹#›</a:t>
            </a:fld>
            <a:endParaRPr lang="en-US" dirty="0"/>
          </a:p>
        </p:txBody>
      </p:sp>
    </p:spTree>
    <p:extLst>
      <p:ext uri="{BB962C8B-B14F-4D97-AF65-F5344CB8AC3E}">
        <p14:creationId xmlns:p14="http://schemas.microsoft.com/office/powerpoint/2010/main" val="107641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F5D7EF6-14B8-4FD3-8267-C6CED3D0BB6B}" type="datetime1">
              <a:rPr lang="en-US" smtClean="0"/>
              <a:t>6/12/2020</a:t>
            </a:fld>
            <a:endParaRPr lang="en-US" dirty="0"/>
          </a:p>
        </p:txBody>
      </p:sp>
      <p:sp>
        <p:nvSpPr>
          <p:cNvPr id="8" name="Footer Placeholder 7"/>
          <p:cNvSpPr>
            <a:spLocks noGrp="1"/>
          </p:cNvSpPr>
          <p:nvPr>
            <p:ph type="ftr" sz="quarter" idx="11"/>
          </p:nvPr>
        </p:nvSpPr>
        <p:spPr/>
        <p:txBody>
          <a:bodyPr/>
          <a:lstStyle/>
          <a:p>
            <a:r>
              <a:rPr lang="en-US" dirty="0"/>
              <a:t>WB Compliance Services, LLC                                       www.wbcompliance.com</a:t>
            </a:r>
          </a:p>
        </p:txBody>
      </p:sp>
      <p:sp>
        <p:nvSpPr>
          <p:cNvPr id="9" name="Slide Number Placeholder 8"/>
          <p:cNvSpPr>
            <a:spLocks noGrp="1"/>
          </p:cNvSpPr>
          <p:nvPr>
            <p:ph type="sldNum" sz="quarter" idx="12"/>
          </p:nvPr>
        </p:nvSpPr>
        <p:spPr/>
        <p:txBody>
          <a:bodyPr/>
          <a:lstStyle/>
          <a:p>
            <a:fld id="{72054306-4907-BA4A-9921-9F52628492C6}" type="slidenum">
              <a:rPr lang="en-US" smtClean="0"/>
              <a:t>‹#›</a:t>
            </a:fld>
            <a:endParaRPr lang="en-US" dirty="0"/>
          </a:p>
        </p:txBody>
      </p:sp>
    </p:spTree>
    <p:extLst>
      <p:ext uri="{BB962C8B-B14F-4D97-AF65-F5344CB8AC3E}">
        <p14:creationId xmlns:p14="http://schemas.microsoft.com/office/powerpoint/2010/main" val="21155485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084C309-31DE-4E32-9941-239754D2C97A}" type="datetime1">
              <a:rPr lang="en-US" smtClean="0"/>
              <a:t>6/12/2020</a:t>
            </a:fld>
            <a:endParaRPr lang="en-US" dirty="0"/>
          </a:p>
        </p:txBody>
      </p:sp>
      <p:sp>
        <p:nvSpPr>
          <p:cNvPr id="5" name="Footer Placeholder 4"/>
          <p:cNvSpPr>
            <a:spLocks noGrp="1"/>
          </p:cNvSpPr>
          <p:nvPr>
            <p:ph type="ftr" sz="quarter" idx="11"/>
          </p:nvPr>
        </p:nvSpPr>
        <p:spPr/>
        <p:txBody>
          <a:bodyPr/>
          <a:lstStyle/>
          <a:p>
            <a:r>
              <a:rPr lang="en-US" dirty="0"/>
              <a:t>WB Compliance Services, LLC                                       www.wbcompliance.com</a:t>
            </a:r>
          </a:p>
        </p:txBody>
      </p:sp>
      <p:sp>
        <p:nvSpPr>
          <p:cNvPr id="6" name="Slide Number Placeholder 5"/>
          <p:cNvSpPr>
            <a:spLocks noGrp="1"/>
          </p:cNvSpPr>
          <p:nvPr>
            <p:ph type="sldNum" sz="quarter" idx="12"/>
          </p:nvPr>
        </p:nvSpPr>
        <p:spPr/>
        <p:txBody>
          <a:bodyPr/>
          <a:lstStyle/>
          <a:p>
            <a:fld id="{72054306-4907-BA4A-9921-9F52628492C6}" type="slidenum">
              <a:rPr lang="en-US" smtClean="0"/>
              <a:t>‹#›</a:t>
            </a:fld>
            <a:endParaRPr lang="en-US" dirty="0"/>
          </a:p>
        </p:txBody>
      </p:sp>
    </p:spTree>
    <p:extLst>
      <p:ext uri="{BB962C8B-B14F-4D97-AF65-F5344CB8AC3E}">
        <p14:creationId xmlns:p14="http://schemas.microsoft.com/office/powerpoint/2010/main" val="13549013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2479C8-0600-462E-83CD-533253F57D48}" type="datetime1">
              <a:rPr lang="en-US" smtClean="0"/>
              <a:t>6/12/2020</a:t>
            </a:fld>
            <a:endParaRPr lang="en-US" dirty="0"/>
          </a:p>
        </p:txBody>
      </p:sp>
      <p:sp>
        <p:nvSpPr>
          <p:cNvPr id="5" name="Footer Placeholder 4"/>
          <p:cNvSpPr>
            <a:spLocks noGrp="1"/>
          </p:cNvSpPr>
          <p:nvPr>
            <p:ph type="ftr" sz="quarter" idx="11"/>
          </p:nvPr>
        </p:nvSpPr>
        <p:spPr/>
        <p:txBody>
          <a:bodyPr/>
          <a:lstStyle/>
          <a:p>
            <a:r>
              <a:rPr lang="en-US" dirty="0"/>
              <a:t>WB Compliance Services, LLC                                       www.wbcompliance.com</a:t>
            </a:r>
          </a:p>
        </p:txBody>
      </p:sp>
      <p:sp>
        <p:nvSpPr>
          <p:cNvPr id="6" name="Slide Number Placeholder 5"/>
          <p:cNvSpPr>
            <a:spLocks noGrp="1"/>
          </p:cNvSpPr>
          <p:nvPr>
            <p:ph type="sldNum" sz="quarter" idx="12"/>
          </p:nvPr>
        </p:nvSpPr>
        <p:spPr/>
        <p:txBody>
          <a:bodyPr/>
          <a:lstStyle/>
          <a:p>
            <a:fld id="{72054306-4907-BA4A-9921-9F52628492C6}" type="slidenum">
              <a:rPr lang="en-US" smtClean="0"/>
              <a:t>‹#›</a:t>
            </a:fld>
            <a:endParaRPr lang="en-US" dirty="0"/>
          </a:p>
        </p:txBody>
      </p:sp>
    </p:spTree>
    <p:extLst>
      <p:ext uri="{BB962C8B-B14F-4D97-AF65-F5344CB8AC3E}">
        <p14:creationId xmlns:p14="http://schemas.microsoft.com/office/powerpoint/2010/main" val="12735595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B3B20A90-0BC1-4B22-96C5-2EE480FAE870}" type="datetime1">
              <a:rPr lang="en-US" smtClean="0"/>
              <a:t>6/12/2020</a:t>
            </a:fld>
            <a:endParaRPr lang="en-US" dirty="0"/>
          </a:p>
        </p:txBody>
      </p:sp>
      <p:sp>
        <p:nvSpPr>
          <p:cNvPr id="9" name="Footer Placeholder 8"/>
          <p:cNvSpPr>
            <a:spLocks noGrp="1"/>
          </p:cNvSpPr>
          <p:nvPr>
            <p:ph type="ftr" sz="quarter" idx="11"/>
          </p:nvPr>
        </p:nvSpPr>
        <p:spPr/>
        <p:txBody>
          <a:bodyPr/>
          <a:lstStyle/>
          <a:p>
            <a:r>
              <a:rPr lang="en-US" dirty="0"/>
              <a:t>WB Compliance Services, LLC                                       www.wbcompliance.com</a:t>
            </a:r>
          </a:p>
        </p:txBody>
      </p:sp>
      <p:sp>
        <p:nvSpPr>
          <p:cNvPr id="10" name="Slide Number Placeholder 9"/>
          <p:cNvSpPr>
            <a:spLocks noGrp="1"/>
          </p:cNvSpPr>
          <p:nvPr>
            <p:ph type="sldNum" sz="quarter" idx="12"/>
          </p:nvPr>
        </p:nvSpPr>
        <p:spPr/>
        <p:txBody>
          <a:bodyPr/>
          <a:lstStyle/>
          <a:p>
            <a:fld id="{72054306-4907-BA4A-9921-9F52628492C6}" type="slidenum">
              <a:rPr lang="en-US" smtClean="0"/>
              <a:t>‹#›</a:t>
            </a:fld>
            <a:endParaRPr lang="en-US" dirty="0"/>
          </a:p>
        </p:txBody>
      </p:sp>
    </p:spTree>
    <p:extLst>
      <p:ext uri="{BB962C8B-B14F-4D97-AF65-F5344CB8AC3E}">
        <p14:creationId xmlns:p14="http://schemas.microsoft.com/office/powerpoint/2010/main" val="16185057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5BD0144E-8528-41FD-806D-48892AAC034E}" type="datetime1">
              <a:rPr lang="en-US" smtClean="0"/>
              <a:t>6/12/2020</a:t>
            </a:fld>
            <a:endParaRPr lang="en-US" dirty="0"/>
          </a:p>
        </p:txBody>
      </p:sp>
      <p:sp>
        <p:nvSpPr>
          <p:cNvPr id="11" name="Footer Placeholder 10"/>
          <p:cNvSpPr>
            <a:spLocks noGrp="1"/>
          </p:cNvSpPr>
          <p:nvPr>
            <p:ph type="ftr" sz="quarter" idx="11"/>
          </p:nvPr>
        </p:nvSpPr>
        <p:spPr/>
        <p:txBody>
          <a:bodyPr/>
          <a:lstStyle/>
          <a:p>
            <a:r>
              <a:rPr lang="en-US" dirty="0"/>
              <a:t>WB Compliance Services, LLC                                       www.wbcompliance.com</a:t>
            </a:r>
          </a:p>
        </p:txBody>
      </p:sp>
      <p:sp>
        <p:nvSpPr>
          <p:cNvPr id="12" name="Slide Number Placeholder 11"/>
          <p:cNvSpPr>
            <a:spLocks noGrp="1"/>
          </p:cNvSpPr>
          <p:nvPr>
            <p:ph type="sldNum" sz="quarter" idx="12"/>
          </p:nvPr>
        </p:nvSpPr>
        <p:spPr/>
        <p:txBody>
          <a:bodyPr/>
          <a:lstStyle/>
          <a:p>
            <a:fld id="{72054306-4907-BA4A-9921-9F52628492C6}" type="slidenum">
              <a:rPr lang="en-US" smtClean="0"/>
              <a:t>‹#›</a:t>
            </a:fld>
            <a:endParaRPr lang="en-US" dirty="0"/>
          </a:p>
        </p:txBody>
      </p:sp>
    </p:spTree>
    <p:extLst>
      <p:ext uri="{BB962C8B-B14F-4D97-AF65-F5344CB8AC3E}">
        <p14:creationId xmlns:p14="http://schemas.microsoft.com/office/powerpoint/2010/main" val="14784587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F9C94AB0-BC10-4C59-A418-7E9596E530B9}" type="datetime1">
              <a:rPr lang="en-US" smtClean="0"/>
              <a:t>6/12/2020</a:t>
            </a:fld>
            <a:endParaRPr lang="en-US" dirty="0"/>
          </a:p>
        </p:txBody>
      </p:sp>
      <p:sp>
        <p:nvSpPr>
          <p:cNvPr id="7" name="Footer Placeholder 6"/>
          <p:cNvSpPr>
            <a:spLocks noGrp="1"/>
          </p:cNvSpPr>
          <p:nvPr>
            <p:ph type="ftr" sz="quarter" idx="11"/>
          </p:nvPr>
        </p:nvSpPr>
        <p:spPr/>
        <p:txBody>
          <a:bodyPr/>
          <a:lstStyle/>
          <a:p>
            <a:r>
              <a:rPr lang="en-US" dirty="0"/>
              <a:t>WB Compliance Services, LLC                                       www.wbcompliance.com</a:t>
            </a:r>
          </a:p>
        </p:txBody>
      </p:sp>
      <p:sp>
        <p:nvSpPr>
          <p:cNvPr id="8" name="Slide Number Placeholder 7"/>
          <p:cNvSpPr>
            <a:spLocks noGrp="1"/>
          </p:cNvSpPr>
          <p:nvPr>
            <p:ph type="sldNum" sz="quarter" idx="12"/>
          </p:nvPr>
        </p:nvSpPr>
        <p:spPr/>
        <p:txBody>
          <a:bodyPr/>
          <a:lstStyle/>
          <a:p>
            <a:fld id="{72054306-4907-BA4A-9921-9F52628492C6}" type="slidenum">
              <a:rPr lang="en-US" smtClean="0"/>
              <a:t>‹#›</a:t>
            </a:fld>
            <a:endParaRPr lang="en-US" dirty="0"/>
          </a:p>
        </p:txBody>
      </p:sp>
    </p:spTree>
    <p:extLst>
      <p:ext uri="{BB962C8B-B14F-4D97-AF65-F5344CB8AC3E}">
        <p14:creationId xmlns:p14="http://schemas.microsoft.com/office/powerpoint/2010/main" val="28846176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C6228AB-68DF-4140-96E8-49ACCA29DA12}" type="datetime1">
              <a:rPr lang="en-US" smtClean="0"/>
              <a:t>6/12/2020</a:t>
            </a:fld>
            <a:endParaRPr lang="en-US" dirty="0"/>
          </a:p>
        </p:txBody>
      </p:sp>
      <p:sp>
        <p:nvSpPr>
          <p:cNvPr id="6" name="Footer Placeholder 5"/>
          <p:cNvSpPr>
            <a:spLocks noGrp="1"/>
          </p:cNvSpPr>
          <p:nvPr>
            <p:ph type="ftr" sz="quarter" idx="11"/>
          </p:nvPr>
        </p:nvSpPr>
        <p:spPr/>
        <p:txBody>
          <a:bodyPr/>
          <a:lstStyle/>
          <a:p>
            <a:r>
              <a:rPr lang="en-US" dirty="0"/>
              <a:t>WB Compliance Services, LLC                                       www.wbcompliance.com</a:t>
            </a:r>
          </a:p>
        </p:txBody>
      </p:sp>
      <p:sp>
        <p:nvSpPr>
          <p:cNvPr id="7" name="Slide Number Placeholder 6"/>
          <p:cNvSpPr>
            <a:spLocks noGrp="1"/>
          </p:cNvSpPr>
          <p:nvPr>
            <p:ph type="sldNum" sz="quarter" idx="12"/>
          </p:nvPr>
        </p:nvSpPr>
        <p:spPr/>
        <p:txBody>
          <a:bodyPr/>
          <a:lstStyle/>
          <a:p>
            <a:fld id="{72054306-4907-BA4A-9921-9F52628492C6}" type="slidenum">
              <a:rPr lang="en-US" smtClean="0"/>
              <a:t>‹#›</a:t>
            </a:fld>
            <a:endParaRPr lang="en-US" dirty="0"/>
          </a:p>
        </p:txBody>
      </p:sp>
    </p:spTree>
    <p:extLst>
      <p:ext uri="{BB962C8B-B14F-4D97-AF65-F5344CB8AC3E}">
        <p14:creationId xmlns:p14="http://schemas.microsoft.com/office/powerpoint/2010/main" val="21733253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40B878A5-C694-439E-B379-F60AED74AD92}" type="datetime1">
              <a:rPr lang="en-US" smtClean="0"/>
              <a:t>6/12/2020</a:t>
            </a:fld>
            <a:endParaRPr lang="en-US" dirty="0"/>
          </a:p>
        </p:txBody>
      </p:sp>
      <p:sp>
        <p:nvSpPr>
          <p:cNvPr id="9" name="Footer Placeholder 8"/>
          <p:cNvSpPr>
            <a:spLocks noGrp="1"/>
          </p:cNvSpPr>
          <p:nvPr>
            <p:ph type="ftr" sz="quarter" idx="11"/>
          </p:nvPr>
        </p:nvSpPr>
        <p:spPr/>
        <p:txBody>
          <a:bodyPr/>
          <a:lstStyle/>
          <a:p>
            <a:r>
              <a:rPr lang="en-US" dirty="0"/>
              <a:t>WB Compliance Services, LLC                                       www.wbcompliance.com</a:t>
            </a:r>
          </a:p>
        </p:txBody>
      </p:sp>
      <p:sp>
        <p:nvSpPr>
          <p:cNvPr id="10" name="Slide Number Placeholder 9"/>
          <p:cNvSpPr>
            <a:spLocks noGrp="1"/>
          </p:cNvSpPr>
          <p:nvPr>
            <p:ph type="sldNum" sz="quarter" idx="12"/>
          </p:nvPr>
        </p:nvSpPr>
        <p:spPr/>
        <p:txBody>
          <a:bodyPr/>
          <a:lstStyle/>
          <a:p>
            <a:fld id="{72054306-4907-BA4A-9921-9F52628492C6}" type="slidenum">
              <a:rPr lang="en-US" smtClean="0"/>
              <a:t>‹#›</a:t>
            </a:fld>
            <a:endParaRPr lang="en-US" dirty="0"/>
          </a:p>
        </p:txBody>
      </p:sp>
    </p:spTree>
    <p:extLst>
      <p:ext uri="{BB962C8B-B14F-4D97-AF65-F5344CB8AC3E}">
        <p14:creationId xmlns:p14="http://schemas.microsoft.com/office/powerpoint/2010/main" val="4288533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50000"/>
              <a:lumOff val="5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154EFAD-050F-4A0E-914E-BFF8114D7237}" type="datetime1">
              <a:rPr lang="en-US" smtClean="0"/>
              <a:t>6/12/2020</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r>
              <a:rPr lang="en-US" dirty="0"/>
              <a:t>WB Compliance Services, LLC                                       www.wbcompliance.com</a:t>
            </a:r>
          </a:p>
        </p:txBody>
      </p:sp>
      <p:sp>
        <p:nvSpPr>
          <p:cNvPr id="10" name="Slide Number Placeholder 9"/>
          <p:cNvSpPr>
            <a:spLocks noGrp="1"/>
          </p:cNvSpPr>
          <p:nvPr>
            <p:ph type="sldNum" sz="quarter" idx="12"/>
          </p:nvPr>
        </p:nvSpPr>
        <p:spPr/>
        <p:txBody>
          <a:bodyPr/>
          <a:lstStyle/>
          <a:p>
            <a:fld id="{72054306-4907-BA4A-9921-9F52628492C6}" type="slidenum">
              <a:rPr lang="en-US" smtClean="0"/>
              <a:t>‹#›</a:t>
            </a:fld>
            <a:endParaRPr lang="en-US" dirty="0"/>
          </a:p>
        </p:txBody>
      </p:sp>
    </p:spTree>
    <p:extLst>
      <p:ext uri="{BB962C8B-B14F-4D97-AF65-F5344CB8AC3E}">
        <p14:creationId xmlns:p14="http://schemas.microsoft.com/office/powerpoint/2010/main" val="28244246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bg2">
                    <a:lumMod val="40000"/>
                    <a:lumOff val="60000"/>
                  </a:schemeClr>
                </a:solidFill>
              </a:defRPr>
            </a:lvl1pPr>
          </a:lstStyle>
          <a:p>
            <a:fld id="{F848D611-2CE6-4F91-B522-854B075E7E31}" type="datetime1">
              <a:rPr lang="en-US" smtClean="0"/>
              <a:t>6/12/2020</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bg2">
                    <a:lumMod val="40000"/>
                    <a:lumOff val="60000"/>
                  </a:schemeClr>
                </a:solidFill>
              </a:defRPr>
            </a:lvl1pPr>
          </a:lstStyle>
          <a:p>
            <a:r>
              <a:rPr lang="en-US" dirty="0"/>
              <a:t>WB Compliance Services, LLC                                       www.wbcompliance.com</a:t>
            </a:r>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72054306-4907-BA4A-9921-9F52628492C6}" type="slidenum">
              <a:rPr lang="en-US" smtClean="0"/>
              <a:t>‹#›</a:t>
            </a:fld>
            <a:endParaRPr lang="en-US" dirty="0"/>
          </a:p>
        </p:txBody>
      </p:sp>
    </p:spTree>
    <p:extLst>
      <p:ext uri="{BB962C8B-B14F-4D97-AF65-F5344CB8AC3E}">
        <p14:creationId xmlns:p14="http://schemas.microsoft.com/office/powerpoint/2010/main" val="2543345349"/>
      </p:ext>
    </p:extLst>
  </p:cSld>
  <p:clrMap bg1="dk1" tx1="lt1" bg2="dk2" tx2="lt2" accent1="accent1" accent2="accent2" accent3="accent3" accent4="accent4" accent5="accent5" accent6="accent6" hlink="hlink" folHlink="folHlink"/>
  <p:sldLayoutIdLst>
    <p:sldLayoutId id="2147485621" r:id="rId1"/>
    <p:sldLayoutId id="2147485622" r:id="rId2"/>
    <p:sldLayoutId id="2147485623" r:id="rId3"/>
    <p:sldLayoutId id="2147485624" r:id="rId4"/>
    <p:sldLayoutId id="2147485625" r:id="rId5"/>
    <p:sldLayoutId id="2147485626" r:id="rId6"/>
    <p:sldLayoutId id="2147485627" r:id="rId7"/>
    <p:sldLayoutId id="2147485628" r:id="rId8"/>
    <p:sldLayoutId id="2147485629" r:id="rId9"/>
    <p:sldLayoutId id="2147485630" r:id="rId10"/>
    <p:sldLayoutId id="2147485631" r:id="rId11"/>
  </p:sldLayoutIdLst>
  <p:hf hd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tabLst>
          <a:tab pos="1143000" algn="l"/>
        </a:tabLst>
        <a:defRPr sz="2000" kern="1200">
          <a:solidFill>
            <a:schemeClr val="bg2">
              <a:lumMod val="20000"/>
              <a:lumOff val="80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800" kern="1200">
          <a:solidFill>
            <a:schemeClr val="bg2">
              <a:lumMod val="20000"/>
              <a:lumOff val="80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600" kern="1200">
          <a:solidFill>
            <a:schemeClr val="bg2">
              <a:lumMod val="20000"/>
              <a:lumOff val="80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400" kern="1200">
          <a:solidFill>
            <a:schemeClr val="bg2">
              <a:lumMod val="20000"/>
              <a:lumOff val="80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400" kern="1200">
          <a:solidFill>
            <a:schemeClr val="bg2">
              <a:lumMod val="20000"/>
              <a:lumOff val="80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400" kern="1200">
          <a:solidFill>
            <a:schemeClr val="bg2">
              <a:lumMod val="20000"/>
              <a:lumOff val="80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400" kern="1200">
          <a:solidFill>
            <a:schemeClr val="bg2">
              <a:lumMod val="20000"/>
              <a:lumOff val="80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400" kern="1200">
          <a:solidFill>
            <a:schemeClr val="bg2">
              <a:lumMod val="20000"/>
              <a:lumOff val="80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400" kern="1200">
          <a:solidFill>
            <a:schemeClr val="bg2">
              <a:lumMod val="20000"/>
              <a:lumOff val="80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flickr.com/photos/giuseppemilo/24848515678" TargetMode="External"/><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en.wikipedia.org/wiki/New_York_Skyline"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a:extLst>
              <a:ext uri="{FF2B5EF4-FFF2-40B4-BE49-F238E27FC236}">
                <a16:creationId xmlns:a16="http://schemas.microsoft.com/office/drawing/2014/main" id="{BE15B83C-F4B8-FF45-8349-F4E7BBADC382}"/>
              </a:ext>
            </a:extLst>
          </p:cNvPr>
          <p:cNvSpPr txBox="1">
            <a:spLocks noGrp="1" noChangeArrowheads="1"/>
          </p:cNvSpPr>
          <p:nvPr>
            <p:ph type="ctrTitle"/>
          </p:nvPr>
        </p:nvSpPr>
        <p:spPr bwMode="auto">
          <a:xfrm>
            <a:off x="1751012" y="5842000"/>
            <a:ext cx="8676222" cy="861403"/>
          </a:xfrm>
          <a:prstGeom prst="rect">
            <a:avLst/>
          </a:prstGeom>
        </p:spPr>
        <p:txBody>
          <a:bodyPr vert="horz" lIns="84204" tIns="42102" rIns="84204" bIns="42102" numCol="1" anchorCtr="0" compatLnSpc="1">
            <a:prstTxWarp prst="textNoShape">
              <a:avLst/>
            </a:prstTxWarp>
            <a:normAutofit fontScale="90000"/>
          </a:bodyPr>
          <a:lstStyle/>
          <a:p>
            <a:pPr>
              <a:spcAft>
                <a:spcPts val="600"/>
              </a:spcAft>
            </a:pPr>
            <a:br>
              <a:rPr lang="en-US" sz="8800" dirty="0">
                <a:solidFill>
                  <a:schemeClr val="tx1"/>
                </a:solidFill>
                <a:latin typeface="Times New Roman" panose="02020603050405020304" pitchFamily="18" charset="0"/>
                <a:cs typeface="Times New Roman" panose="02020603050405020304" pitchFamily="18" charset="0"/>
              </a:rPr>
            </a:br>
            <a:br>
              <a:rPr lang="en-US" sz="8800" dirty="0">
                <a:solidFill>
                  <a:schemeClr val="tx1"/>
                </a:solidFill>
                <a:latin typeface="Times New Roman" panose="02020603050405020304" pitchFamily="18" charset="0"/>
                <a:cs typeface="Times New Roman" panose="02020603050405020304" pitchFamily="18" charset="0"/>
              </a:rPr>
            </a:br>
            <a:br>
              <a:rPr lang="en-US" sz="8800" dirty="0">
                <a:solidFill>
                  <a:schemeClr val="tx1"/>
                </a:solidFill>
                <a:latin typeface="Times New Roman" panose="02020603050405020304" pitchFamily="18" charset="0"/>
                <a:cs typeface="Times New Roman" panose="02020603050405020304" pitchFamily="18" charset="0"/>
              </a:rPr>
            </a:br>
            <a:br>
              <a:rPr lang="en-US" sz="8800" dirty="0">
                <a:solidFill>
                  <a:schemeClr val="tx1"/>
                </a:solidFill>
                <a:latin typeface="Times New Roman" panose="02020603050405020304" pitchFamily="18" charset="0"/>
                <a:cs typeface="Times New Roman" panose="02020603050405020304" pitchFamily="18" charset="0"/>
              </a:rPr>
            </a:br>
            <a:endParaRPr lang="en-US" sz="2300" b="1" kern="0" dirty="0">
              <a:latin typeface="+mn-lt"/>
            </a:endParaRPr>
          </a:p>
          <a:p>
            <a:pPr marL="217836" indent="-217836" defTabSz="913741">
              <a:lnSpc>
                <a:spcPct val="90000"/>
              </a:lnSpc>
              <a:buClr>
                <a:srgbClr val="0668B3"/>
              </a:buClr>
              <a:defRPr/>
            </a:pPr>
            <a:r>
              <a:rPr lang="en-US" sz="2300" kern="0" dirty="0"/>
              <a:t>		</a:t>
            </a:r>
          </a:p>
        </p:txBody>
      </p:sp>
      <p:sp>
        <p:nvSpPr>
          <p:cNvPr id="105" name="Subtitle 104">
            <a:extLst>
              <a:ext uri="{FF2B5EF4-FFF2-40B4-BE49-F238E27FC236}">
                <a16:creationId xmlns:a16="http://schemas.microsoft.com/office/drawing/2014/main" id="{F2F91028-28ED-A54F-BDD1-D9A528C33DDE}"/>
              </a:ext>
            </a:extLst>
          </p:cNvPr>
          <p:cNvSpPr>
            <a:spLocks noGrp="1"/>
          </p:cNvSpPr>
          <p:nvPr>
            <p:ph type="subTitle" idx="1"/>
          </p:nvPr>
        </p:nvSpPr>
        <p:spPr>
          <a:xfrm>
            <a:off x="1835679" y="5568288"/>
            <a:ext cx="8676222" cy="1135116"/>
          </a:xfrm>
        </p:spPr>
        <p:txBody>
          <a:bodyPr>
            <a:normAutofit/>
          </a:bodyPr>
          <a:lstStyle/>
          <a:p>
            <a:pPr algn="l"/>
            <a:r>
              <a:rPr lang="en-US" sz="6500" dirty="0">
                <a:latin typeface="Times New Roman" panose="02020603050405020304" pitchFamily="18" charset="0"/>
                <a:cs typeface="Times New Roman" panose="02020603050405020304" pitchFamily="18" charset="0"/>
              </a:rPr>
              <a:t>             </a:t>
            </a:r>
            <a:endParaRPr lang="en-US" sz="7200" dirty="0">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7A553E99-3492-924C-A60F-84EE01D69268}"/>
              </a:ext>
            </a:extLst>
          </p:cNvPr>
          <p:cNvPicPr>
            <a:picLocks noChangeAspect="1"/>
          </p:cNvPicPr>
          <p:nvPr/>
        </p:nvPicPr>
        <p:blipFill>
          <a:blip r:embed="rId2">
            <a:extLst>
              <a:ext uri="{837473B0-CC2E-450A-ABE3-18F120FF3D39}">
                <a1611:picAttrSrcUrl xmlns:a1611="http://schemas.microsoft.com/office/drawing/2016/11/main" r:id="rId3"/>
              </a:ext>
            </a:extLst>
          </a:blip>
          <a:srcRect/>
          <a:stretch/>
        </p:blipFill>
        <p:spPr>
          <a:xfrm>
            <a:off x="-6877" y="2054141"/>
            <a:ext cx="12192000" cy="4824216"/>
          </a:xfrm>
          <a:prstGeom prst="rect">
            <a:avLst/>
          </a:prstGeom>
        </p:spPr>
      </p:pic>
      <p:sp>
        <p:nvSpPr>
          <p:cNvPr id="11" name="TextBox 10">
            <a:extLst>
              <a:ext uri="{FF2B5EF4-FFF2-40B4-BE49-F238E27FC236}">
                <a16:creationId xmlns:a16="http://schemas.microsoft.com/office/drawing/2014/main" id="{50B2D620-3994-A04B-884F-880DC81782A1}"/>
              </a:ext>
            </a:extLst>
          </p:cNvPr>
          <p:cNvSpPr txBox="1"/>
          <p:nvPr/>
        </p:nvSpPr>
        <p:spPr>
          <a:xfrm>
            <a:off x="2760133" y="281673"/>
            <a:ext cx="8195733" cy="369332"/>
          </a:xfrm>
          <a:prstGeom prst="rect">
            <a:avLst/>
          </a:prstGeom>
          <a:noFill/>
        </p:spPr>
        <p:txBody>
          <a:bodyPr wrap="square" rtlCol="0">
            <a:spAutoFit/>
          </a:bodyPr>
          <a:lstStyle/>
          <a:p>
            <a:pPr>
              <a:spcAft>
                <a:spcPts val="600"/>
              </a:spcAft>
            </a:pPr>
            <a:r>
              <a:rPr lang="en-US" b="1" dirty="0"/>
              <a:t>. </a:t>
            </a:r>
            <a:endParaRPr lang="en-US" sz="6000" dirty="0"/>
          </a:p>
        </p:txBody>
      </p:sp>
      <p:sp>
        <p:nvSpPr>
          <p:cNvPr id="102" name="Rectangle 101">
            <a:extLst>
              <a:ext uri="{FF2B5EF4-FFF2-40B4-BE49-F238E27FC236}">
                <a16:creationId xmlns:a16="http://schemas.microsoft.com/office/drawing/2014/main" id="{1AA924DE-B3DC-D745-A506-1DD035C9EE9B}"/>
              </a:ext>
            </a:extLst>
          </p:cNvPr>
          <p:cNvSpPr/>
          <p:nvPr/>
        </p:nvSpPr>
        <p:spPr>
          <a:xfrm>
            <a:off x="-6877" y="34140"/>
            <a:ext cx="12192000" cy="202000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0" dirty="0">
                <a:latin typeface="Times New Roman" panose="02020603050405020304" pitchFamily="18" charset="0"/>
                <a:cs typeface="Times New Roman" panose="02020603050405020304" pitchFamily="18" charset="0"/>
              </a:rPr>
              <a:t>WB </a:t>
            </a:r>
          </a:p>
          <a:p>
            <a:r>
              <a:rPr lang="en-US" sz="2800" dirty="0">
                <a:latin typeface="Times New Roman" panose="02020603050405020304" pitchFamily="18" charset="0"/>
                <a:cs typeface="Times New Roman" panose="02020603050405020304" pitchFamily="18" charset="0"/>
              </a:rPr>
              <a:t>Regulatory Compliance</a:t>
            </a:r>
          </a:p>
          <a:p>
            <a:r>
              <a:rPr lang="en-US" sz="2800" dirty="0">
                <a:latin typeface="Times New Roman" panose="02020603050405020304" pitchFamily="18" charset="0"/>
                <a:cs typeface="Times New Roman" panose="02020603050405020304" pitchFamily="18" charset="0"/>
              </a:rPr>
              <a:t>Risk, Mock Audit Services</a:t>
            </a:r>
          </a:p>
          <a:p>
            <a:pPr algn="ctr"/>
            <a:endParaRPr lang="en-US" sz="32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0F331B5E-DBD8-2E43-BA02-D56DDB8E5792}"/>
              </a:ext>
            </a:extLst>
          </p:cNvPr>
          <p:cNvSpPr txBox="1"/>
          <p:nvPr/>
        </p:nvSpPr>
        <p:spPr>
          <a:xfrm>
            <a:off x="2746355" y="6345495"/>
            <a:ext cx="6854869" cy="230832"/>
          </a:xfrm>
          <a:prstGeom prst="rect">
            <a:avLst/>
          </a:prstGeom>
          <a:noFill/>
        </p:spPr>
        <p:txBody>
          <a:bodyPr wrap="square" rtlCol="0">
            <a:spAutoFit/>
          </a:bodyPr>
          <a:lstStyle/>
          <a:p>
            <a:endParaRPr lang="en-US" sz="900" dirty="0"/>
          </a:p>
        </p:txBody>
      </p:sp>
      <p:sp>
        <p:nvSpPr>
          <p:cNvPr id="3" name="TextBox 2">
            <a:extLst>
              <a:ext uri="{FF2B5EF4-FFF2-40B4-BE49-F238E27FC236}">
                <a16:creationId xmlns:a16="http://schemas.microsoft.com/office/drawing/2014/main" id="{7156A75B-6739-BE47-81C5-C36988EF9A13}"/>
              </a:ext>
            </a:extLst>
          </p:cNvPr>
          <p:cNvSpPr txBox="1"/>
          <p:nvPr/>
        </p:nvSpPr>
        <p:spPr>
          <a:xfrm>
            <a:off x="117143" y="2286077"/>
            <a:ext cx="11957714" cy="1661993"/>
          </a:xfrm>
          <a:prstGeom prst="rect">
            <a:avLst/>
          </a:prstGeom>
          <a:noFill/>
        </p:spPr>
        <p:txBody>
          <a:bodyPr wrap="square" rtlCol="0">
            <a:spAutoFit/>
          </a:bodyPr>
          <a:lstStyle/>
          <a:p>
            <a:pPr algn="ctr"/>
            <a:r>
              <a:rPr lang="en-US" sz="6600" dirty="0">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WB </a:t>
            </a:r>
          </a:p>
          <a:p>
            <a:pPr algn="ctr"/>
            <a:r>
              <a:rPr lang="en-US" sz="3600" dirty="0">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Compliance Services, LLC </a:t>
            </a:r>
          </a:p>
        </p:txBody>
      </p:sp>
    </p:spTree>
    <p:extLst>
      <p:ext uri="{BB962C8B-B14F-4D97-AF65-F5344CB8AC3E}">
        <p14:creationId xmlns:p14="http://schemas.microsoft.com/office/powerpoint/2010/main" val="119360918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A0E75-4392-C543-AF96-67346646AD46}"/>
              </a:ext>
            </a:extLst>
          </p:cNvPr>
          <p:cNvSpPr>
            <a:spLocks noGrp="1"/>
          </p:cNvSpPr>
          <p:nvPr>
            <p:ph type="title"/>
          </p:nvPr>
        </p:nvSpPr>
        <p:spPr/>
        <p:txBody>
          <a:bodyPr>
            <a:normAutofit/>
          </a:bodyPr>
          <a:lstStyle/>
          <a:p>
            <a:r>
              <a:rPr lang="en-US" b="1" dirty="0">
                <a:latin typeface="+mn-lt"/>
                <a:cs typeface="Times New Roman" panose="02020603050405020304" pitchFamily="18" charset="0"/>
              </a:rPr>
              <a:t>NFA</a:t>
            </a:r>
            <a:r>
              <a:rPr lang="en-US" b="1" dirty="0">
                <a:latin typeface="Times New Roman" panose="02020603050405020304" pitchFamily="18" charset="0"/>
                <a:cs typeface="Times New Roman" panose="02020603050405020304" pitchFamily="18" charset="0"/>
              </a:rPr>
              <a:t>/</a:t>
            </a:r>
            <a:r>
              <a:rPr lang="en-US" b="1" dirty="0">
                <a:latin typeface="+mn-lt"/>
                <a:cs typeface="Times New Roman" panose="02020603050405020304" pitchFamily="18" charset="0"/>
              </a:rPr>
              <a:t>CFTC</a:t>
            </a:r>
            <a:r>
              <a:rPr lang="en-US" b="1" dirty="0">
                <a:latin typeface="Times New Roman" panose="02020603050405020304" pitchFamily="18" charset="0"/>
                <a:cs typeface="Times New Roman" panose="02020603050405020304" pitchFamily="18" charset="0"/>
              </a:rPr>
              <a:t> </a:t>
            </a:r>
            <a:r>
              <a:rPr lang="en-US" b="1" dirty="0">
                <a:latin typeface="+mn-lt"/>
                <a:cs typeface="Times New Roman" panose="02020603050405020304" pitchFamily="18" charset="0"/>
              </a:rPr>
              <a:t>Consulting</a:t>
            </a:r>
            <a:endParaRPr lang="en-US" dirty="0">
              <a:latin typeface="+mn-lt"/>
            </a:endParaRPr>
          </a:p>
        </p:txBody>
      </p:sp>
      <p:sp>
        <p:nvSpPr>
          <p:cNvPr id="6" name="Content Placeholder 5">
            <a:extLst>
              <a:ext uri="{FF2B5EF4-FFF2-40B4-BE49-F238E27FC236}">
                <a16:creationId xmlns:a16="http://schemas.microsoft.com/office/drawing/2014/main" id="{788C77BC-6530-DC40-AB05-8205B25BB56C}"/>
              </a:ext>
            </a:extLst>
          </p:cNvPr>
          <p:cNvSpPr>
            <a:spLocks noGrp="1"/>
          </p:cNvSpPr>
          <p:nvPr>
            <p:ph idx="1"/>
          </p:nvPr>
        </p:nvSpPr>
        <p:spPr/>
        <p:txBody>
          <a:bodyPr/>
          <a:lstStyle/>
          <a:p>
            <a:endParaRPr lang="en-US" dirty="0"/>
          </a:p>
        </p:txBody>
      </p:sp>
      <p:sp>
        <p:nvSpPr>
          <p:cNvPr id="7" name="Rectangle 6">
            <a:extLst>
              <a:ext uri="{FF2B5EF4-FFF2-40B4-BE49-F238E27FC236}">
                <a16:creationId xmlns:a16="http://schemas.microsoft.com/office/drawing/2014/main" id="{3C76A130-23EE-994F-9775-C369D01EB8F1}"/>
              </a:ext>
            </a:extLst>
          </p:cNvPr>
          <p:cNvSpPr/>
          <p:nvPr/>
        </p:nvSpPr>
        <p:spPr>
          <a:xfrm>
            <a:off x="3869269" y="298581"/>
            <a:ext cx="7532740" cy="57730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u="sng" dirty="0"/>
              <a:t>Stage 3 – On-going CPO/CTA Compliance Consulting</a:t>
            </a:r>
            <a:endParaRPr lang="en-US" u="sng" dirty="0"/>
          </a:p>
          <a:p>
            <a:r>
              <a:rPr lang="en-US" dirty="0"/>
              <a:t>We will assist you with your specific compliance needs, including each CPO’s/CTA’s annual &amp; quarterly NFA obligations, in addition to:</a:t>
            </a:r>
          </a:p>
          <a:p>
            <a:pPr marL="800100" lvl="1" indent="-342900">
              <a:buFont typeface="Arial" panose="020B0604020202020204" pitchFamily="34" charset="0"/>
              <a:buChar char="•"/>
            </a:pPr>
            <a:r>
              <a:rPr lang="en-US" dirty="0"/>
              <a:t>Annual questionnaires and registration updates</a:t>
            </a:r>
          </a:p>
          <a:p>
            <a:pPr marL="800100" lvl="1" indent="-342900">
              <a:buFont typeface="Arial" panose="020B0604020202020204" pitchFamily="34" charset="0"/>
              <a:buChar char="•"/>
            </a:pPr>
            <a:r>
              <a:rPr lang="en-US" dirty="0"/>
              <a:t>PQR Filings</a:t>
            </a:r>
          </a:p>
          <a:p>
            <a:pPr marL="800100" lvl="1" indent="-342900">
              <a:buFont typeface="Arial" panose="020B0604020202020204" pitchFamily="34" charset="0"/>
              <a:buChar char="•"/>
            </a:pPr>
            <a:r>
              <a:rPr lang="en-US" dirty="0"/>
              <a:t>Self-examination checklists</a:t>
            </a:r>
          </a:p>
          <a:p>
            <a:pPr marL="800100" lvl="1" indent="-342900">
              <a:buFont typeface="Arial" panose="020B0604020202020204" pitchFamily="34" charset="0"/>
              <a:buChar char="•"/>
            </a:pPr>
            <a:r>
              <a:rPr lang="en-US" dirty="0"/>
              <a:t>Business continuity reviews</a:t>
            </a:r>
          </a:p>
          <a:p>
            <a:pPr marL="800100" lvl="1" indent="-342900">
              <a:buFont typeface="Arial" panose="020B0604020202020204" pitchFamily="34" charset="0"/>
              <a:buChar char="•"/>
            </a:pPr>
            <a:r>
              <a:rPr lang="en-US" dirty="0"/>
              <a:t>Full compliance training</a:t>
            </a:r>
          </a:p>
          <a:p>
            <a:pPr marL="800100" lvl="1" indent="-342900">
              <a:buFont typeface="Arial" panose="020B0604020202020204" pitchFamily="34" charset="0"/>
              <a:buChar char="•"/>
            </a:pPr>
            <a:r>
              <a:rPr lang="en-US" dirty="0"/>
              <a:t>Quarterly CPO filings</a:t>
            </a:r>
          </a:p>
          <a:p>
            <a:pPr marL="800100" lvl="1" indent="-342900">
              <a:buFont typeface="Arial" panose="020B0604020202020204" pitchFamily="34" charset="0"/>
              <a:buChar char="•"/>
            </a:pPr>
            <a:r>
              <a:rPr lang="en-US" dirty="0"/>
              <a:t>Financial statement filings</a:t>
            </a:r>
          </a:p>
          <a:p>
            <a:pPr marL="800100" lvl="1" indent="-342900">
              <a:buFont typeface="Arial" panose="020B0604020202020204" pitchFamily="34" charset="0"/>
              <a:buChar char="•"/>
            </a:pPr>
            <a:r>
              <a:rPr lang="en-US" dirty="0"/>
              <a:t>Mock NFA examinations</a:t>
            </a:r>
          </a:p>
          <a:p>
            <a:pPr marL="800100" lvl="1" indent="-342900">
              <a:buFont typeface="Arial" panose="020B0604020202020204" pitchFamily="34" charset="0"/>
              <a:buChar char="•"/>
            </a:pPr>
            <a:r>
              <a:rPr lang="en-US" dirty="0"/>
              <a:t>Full Compliance training</a:t>
            </a:r>
          </a:p>
        </p:txBody>
      </p:sp>
      <p:sp>
        <p:nvSpPr>
          <p:cNvPr id="9" name="Rectangle 8">
            <a:extLst>
              <a:ext uri="{FF2B5EF4-FFF2-40B4-BE49-F238E27FC236}">
                <a16:creationId xmlns:a16="http://schemas.microsoft.com/office/drawing/2014/main" id="{7BA56ED9-4CD4-6F44-A7E1-C726777CECD3}"/>
              </a:ext>
            </a:extLst>
          </p:cNvPr>
          <p:cNvSpPr/>
          <p:nvPr/>
        </p:nvSpPr>
        <p:spPr>
          <a:xfrm>
            <a:off x="789991" y="298580"/>
            <a:ext cx="2861736" cy="1479928"/>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dirty="0">
                <a:latin typeface="Times New Roman" panose="02020603050405020304" pitchFamily="18" charset="0"/>
                <a:cs typeface="Times New Roman" panose="02020603050405020304" pitchFamily="18" charset="0"/>
              </a:rPr>
              <a:t>WB </a:t>
            </a:r>
          </a:p>
          <a:p>
            <a:r>
              <a:rPr lang="en-US" dirty="0">
                <a:latin typeface="Times New Roman" panose="02020603050405020304" pitchFamily="18" charset="0"/>
                <a:cs typeface="Times New Roman" panose="02020603050405020304" pitchFamily="18" charset="0"/>
              </a:rPr>
              <a:t>Regulatory Compliance</a:t>
            </a:r>
          </a:p>
          <a:p>
            <a:r>
              <a:rPr lang="en-US" dirty="0">
                <a:latin typeface="Times New Roman" panose="02020603050405020304" pitchFamily="18" charset="0"/>
                <a:cs typeface="Times New Roman" panose="02020603050405020304" pitchFamily="18" charset="0"/>
              </a:rPr>
              <a:t>Risk, Mock Audit Services</a:t>
            </a:r>
          </a:p>
        </p:txBody>
      </p:sp>
      <p:sp>
        <p:nvSpPr>
          <p:cNvPr id="3" name="Footer Placeholder 2">
            <a:extLst>
              <a:ext uri="{FF2B5EF4-FFF2-40B4-BE49-F238E27FC236}">
                <a16:creationId xmlns:a16="http://schemas.microsoft.com/office/drawing/2014/main" id="{E10E3890-2AE3-4599-A9EF-014689F61B41}"/>
              </a:ext>
            </a:extLst>
          </p:cNvPr>
          <p:cNvSpPr>
            <a:spLocks noGrp="1"/>
          </p:cNvSpPr>
          <p:nvPr>
            <p:ph type="ftr" sz="quarter" idx="11"/>
          </p:nvPr>
        </p:nvSpPr>
        <p:spPr/>
        <p:txBody>
          <a:bodyPr/>
          <a:lstStyle/>
          <a:p>
            <a:r>
              <a:rPr lang="en-US" dirty="0">
                <a:solidFill>
                  <a:schemeClr val="tx1"/>
                </a:solidFill>
              </a:rPr>
              <a:t>WB Compliance Services, LLC                                       www.wbcompliance.com</a:t>
            </a:r>
          </a:p>
        </p:txBody>
      </p:sp>
      <p:sp>
        <p:nvSpPr>
          <p:cNvPr id="4" name="Slide Number Placeholder 3">
            <a:extLst>
              <a:ext uri="{FF2B5EF4-FFF2-40B4-BE49-F238E27FC236}">
                <a16:creationId xmlns:a16="http://schemas.microsoft.com/office/drawing/2014/main" id="{C0F71ED9-E631-4640-A34C-F1EC1CD111C8}"/>
              </a:ext>
            </a:extLst>
          </p:cNvPr>
          <p:cNvSpPr>
            <a:spLocks noGrp="1"/>
          </p:cNvSpPr>
          <p:nvPr>
            <p:ph type="sldNum" sz="quarter" idx="12"/>
          </p:nvPr>
        </p:nvSpPr>
        <p:spPr/>
        <p:txBody>
          <a:bodyPr/>
          <a:lstStyle/>
          <a:p>
            <a:fld id="{72054306-4907-BA4A-9921-9F52628492C6}" type="slidenum">
              <a:rPr lang="en-US" smtClean="0">
                <a:solidFill>
                  <a:schemeClr val="tx1"/>
                </a:solidFill>
              </a:rPr>
              <a:t>10</a:t>
            </a:fld>
            <a:endParaRPr lang="en-US" dirty="0">
              <a:solidFill>
                <a:schemeClr val="tx1"/>
              </a:solidFill>
            </a:endParaRPr>
          </a:p>
        </p:txBody>
      </p:sp>
    </p:spTree>
    <p:extLst>
      <p:ext uri="{BB962C8B-B14F-4D97-AF65-F5344CB8AC3E}">
        <p14:creationId xmlns:p14="http://schemas.microsoft.com/office/powerpoint/2010/main" val="42156714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3874F-77D1-B74A-B334-6D2DA412F17C}"/>
              </a:ext>
            </a:extLst>
          </p:cNvPr>
          <p:cNvSpPr>
            <a:spLocks noGrp="1"/>
          </p:cNvSpPr>
          <p:nvPr>
            <p:ph type="title"/>
          </p:nvPr>
        </p:nvSpPr>
        <p:spPr>
          <a:xfrm>
            <a:off x="0" y="1101012"/>
            <a:ext cx="3116424" cy="4883735"/>
          </a:xfrm>
        </p:spPr>
        <p:txBody>
          <a:bodyPr>
            <a:normAutofit/>
          </a:bodyPr>
          <a:lstStyle/>
          <a:p>
            <a:r>
              <a:rPr lang="en-US" sz="4400" dirty="0">
                <a:solidFill>
                  <a:schemeClr val="tx1">
                    <a:lumMod val="85000"/>
                    <a:lumOff val="15000"/>
                  </a:schemeClr>
                </a:solidFill>
                <a:latin typeface="+mn-lt"/>
                <a:cs typeface="Times New Roman" panose="02020603050405020304" pitchFamily="18" charset="0"/>
              </a:rPr>
              <a:t> </a:t>
            </a:r>
            <a:r>
              <a:rPr lang="en-US" sz="4400" b="1" dirty="0">
                <a:solidFill>
                  <a:schemeClr val="tx1">
                    <a:lumMod val="85000"/>
                    <a:lumOff val="15000"/>
                  </a:schemeClr>
                </a:solidFill>
                <a:latin typeface="+mn-lt"/>
                <a:cs typeface="Times New Roman" panose="02020603050405020304" pitchFamily="18" charset="0"/>
              </a:rPr>
              <a:t>Registration       </a:t>
            </a:r>
            <a:br>
              <a:rPr lang="en-US" sz="4400" b="1" dirty="0">
                <a:solidFill>
                  <a:schemeClr val="tx1">
                    <a:lumMod val="85000"/>
                    <a:lumOff val="15000"/>
                  </a:schemeClr>
                </a:solidFill>
                <a:latin typeface="+mn-lt"/>
                <a:cs typeface="Times New Roman" panose="02020603050405020304" pitchFamily="18" charset="0"/>
              </a:rPr>
            </a:br>
            <a:r>
              <a:rPr lang="en-US" sz="4400" b="1" dirty="0">
                <a:solidFill>
                  <a:schemeClr val="tx1">
                    <a:lumMod val="85000"/>
                    <a:lumOff val="15000"/>
                  </a:schemeClr>
                </a:solidFill>
                <a:latin typeface="+mn-lt"/>
                <a:cs typeface="Times New Roman" panose="02020603050405020304" pitchFamily="18" charset="0"/>
              </a:rPr>
              <a:t>  Services</a:t>
            </a:r>
          </a:p>
        </p:txBody>
      </p:sp>
      <p:sp>
        <p:nvSpPr>
          <p:cNvPr id="27" name="Rectangle 26">
            <a:extLst>
              <a:ext uri="{FF2B5EF4-FFF2-40B4-BE49-F238E27FC236}">
                <a16:creationId xmlns:a16="http://schemas.microsoft.com/office/drawing/2014/main" id="{C989A2C4-2B57-9340-BFD4-236E6D12AD84}"/>
              </a:ext>
            </a:extLst>
          </p:cNvPr>
          <p:cNvSpPr/>
          <p:nvPr/>
        </p:nvSpPr>
        <p:spPr>
          <a:xfrm>
            <a:off x="3936831" y="284583"/>
            <a:ext cx="7564887" cy="57870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 </a:t>
            </a:r>
            <a:r>
              <a:rPr lang="en-US" b="1" u="sng" dirty="0"/>
              <a:t>Registration Services (Form ADV)</a:t>
            </a:r>
            <a:endParaRPr lang="en-US" u="sng" dirty="0"/>
          </a:p>
          <a:p>
            <a:r>
              <a:rPr lang="en-US" dirty="0"/>
              <a:t>In addition to financial compliance services WB will assist clients looking to become registered as a registered investment adviser with the SEC. We will perform the following tasks:</a:t>
            </a:r>
          </a:p>
          <a:p>
            <a:pPr marL="800100" lvl="1" indent="-342900">
              <a:buFont typeface="Arial" panose="020B0604020202020204" pitchFamily="34" charset="0"/>
              <a:buChar char="•"/>
            </a:pPr>
            <a:r>
              <a:rPr lang="en-US" dirty="0"/>
              <a:t>Assist in setting up your FINRA IARD account by preparing IARD entitlement forms</a:t>
            </a:r>
          </a:p>
          <a:p>
            <a:pPr marL="800100" lvl="1" indent="-342900">
              <a:buFont typeface="Arial" panose="020B0604020202020204" pitchFamily="34" charset="0"/>
              <a:buChar char="•"/>
            </a:pPr>
            <a:r>
              <a:rPr lang="en-US" dirty="0"/>
              <a:t>Assist in preparing your Form ADV</a:t>
            </a:r>
          </a:p>
          <a:p>
            <a:pPr marL="800100" lvl="1" indent="-342900">
              <a:buFont typeface="Arial" panose="020B0604020202020204" pitchFamily="34" charset="0"/>
              <a:buChar char="•"/>
            </a:pPr>
            <a:r>
              <a:rPr lang="en-US" dirty="0"/>
              <a:t>Work with the SEC during the registration process</a:t>
            </a:r>
          </a:p>
          <a:p>
            <a:endParaRPr lang="en-US" dirty="0"/>
          </a:p>
          <a:p>
            <a:r>
              <a:rPr lang="en-US" b="1" u="sng" dirty="0"/>
              <a:t>Material Change Registration (Form ADV) Updated</a:t>
            </a:r>
            <a:endParaRPr lang="en-US" u="sng" dirty="0"/>
          </a:p>
          <a:p>
            <a:pPr marL="742950" lvl="1" indent="-285750">
              <a:buFont typeface="Arial" panose="020B0604020202020204" pitchFamily="34" charset="0"/>
              <a:buChar char="•"/>
            </a:pPr>
            <a:r>
              <a:rPr lang="en-US" dirty="0"/>
              <a:t>Monitor business changes to determining if a material updated needs to be filed</a:t>
            </a:r>
          </a:p>
          <a:p>
            <a:pPr marL="800100" lvl="1" indent="-342900">
              <a:buFont typeface="Arial" panose="020B0604020202020204" pitchFamily="34" charset="0"/>
              <a:buChar char="•"/>
            </a:pPr>
            <a:r>
              <a:rPr lang="en-US" dirty="0"/>
              <a:t>Assist in preparing and filing any material update</a:t>
            </a:r>
          </a:p>
          <a:p>
            <a:endParaRPr lang="en-US" dirty="0"/>
          </a:p>
          <a:p>
            <a:r>
              <a:rPr lang="en-US" b="1" u="sng" dirty="0"/>
              <a:t>Ongoing Annual Registration (Form ADV) Support</a:t>
            </a:r>
            <a:endParaRPr lang="en-US" u="sng" dirty="0"/>
          </a:p>
          <a:p>
            <a:pPr marL="800100" lvl="1" indent="-342900">
              <a:buFont typeface="Arial" panose="020B0604020202020204" pitchFamily="34" charset="0"/>
              <a:buChar char="•"/>
            </a:pPr>
            <a:r>
              <a:rPr lang="en-US" dirty="0"/>
              <a:t>Perform your firm’s annual registration update</a:t>
            </a:r>
          </a:p>
          <a:p>
            <a:pPr marL="800100" lvl="1" indent="-342900">
              <a:buFont typeface="Arial" panose="020B0604020202020204" pitchFamily="34" charset="0"/>
              <a:buChar char="•"/>
            </a:pPr>
            <a:r>
              <a:rPr lang="en-US" dirty="0"/>
              <a:t>Assist filing the Form ADV annual amendment</a:t>
            </a:r>
          </a:p>
        </p:txBody>
      </p:sp>
      <p:sp>
        <p:nvSpPr>
          <p:cNvPr id="6" name="Rectangle 5">
            <a:extLst>
              <a:ext uri="{FF2B5EF4-FFF2-40B4-BE49-F238E27FC236}">
                <a16:creationId xmlns:a16="http://schemas.microsoft.com/office/drawing/2014/main" id="{76CAC877-4E26-B245-9F8A-AC8CFC6890E2}"/>
              </a:ext>
            </a:extLst>
          </p:cNvPr>
          <p:cNvSpPr/>
          <p:nvPr/>
        </p:nvSpPr>
        <p:spPr>
          <a:xfrm>
            <a:off x="992095" y="270588"/>
            <a:ext cx="2800528" cy="1296955"/>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dirty="0">
                <a:latin typeface="Times New Roman" panose="02020603050405020304" pitchFamily="18" charset="0"/>
                <a:cs typeface="Times New Roman" panose="02020603050405020304" pitchFamily="18" charset="0"/>
              </a:rPr>
              <a:t>WB </a:t>
            </a:r>
          </a:p>
          <a:p>
            <a:r>
              <a:rPr lang="en-US" dirty="0">
                <a:latin typeface="Times New Roman" panose="02020603050405020304" pitchFamily="18" charset="0"/>
                <a:cs typeface="Times New Roman" panose="02020603050405020304" pitchFamily="18" charset="0"/>
              </a:rPr>
              <a:t>Regulatory Compliance</a:t>
            </a:r>
          </a:p>
          <a:p>
            <a:r>
              <a:rPr lang="en-US" dirty="0">
                <a:latin typeface="Times New Roman" panose="02020603050405020304" pitchFamily="18" charset="0"/>
                <a:cs typeface="Times New Roman" panose="02020603050405020304" pitchFamily="18" charset="0"/>
              </a:rPr>
              <a:t>Risk, Mock Audit Services</a:t>
            </a:r>
          </a:p>
        </p:txBody>
      </p:sp>
      <p:sp>
        <p:nvSpPr>
          <p:cNvPr id="3" name="Footer Placeholder 2">
            <a:extLst>
              <a:ext uri="{FF2B5EF4-FFF2-40B4-BE49-F238E27FC236}">
                <a16:creationId xmlns:a16="http://schemas.microsoft.com/office/drawing/2014/main" id="{D6C70095-FFE8-4A1E-9491-FA470F0D906B}"/>
              </a:ext>
            </a:extLst>
          </p:cNvPr>
          <p:cNvSpPr>
            <a:spLocks noGrp="1"/>
          </p:cNvSpPr>
          <p:nvPr>
            <p:ph type="ftr" sz="quarter" idx="11"/>
          </p:nvPr>
        </p:nvSpPr>
        <p:spPr/>
        <p:txBody>
          <a:bodyPr/>
          <a:lstStyle/>
          <a:p>
            <a:r>
              <a:rPr lang="en-US" dirty="0">
                <a:solidFill>
                  <a:schemeClr val="tx1"/>
                </a:solidFill>
              </a:rPr>
              <a:t>WB Compliance Services, LLC                                       www.wbcompliance.com</a:t>
            </a:r>
          </a:p>
        </p:txBody>
      </p:sp>
      <p:sp>
        <p:nvSpPr>
          <p:cNvPr id="5" name="Slide Number Placeholder 4">
            <a:extLst>
              <a:ext uri="{FF2B5EF4-FFF2-40B4-BE49-F238E27FC236}">
                <a16:creationId xmlns:a16="http://schemas.microsoft.com/office/drawing/2014/main" id="{B4BEC28A-63BA-4BD3-BE36-B75877F58AF3}"/>
              </a:ext>
            </a:extLst>
          </p:cNvPr>
          <p:cNvSpPr>
            <a:spLocks noGrp="1"/>
          </p:cNvSpPr>
          <p:nvPr>
            <p:ph type="sldNum" sz="quarter" idx="12"/>
          </p:nvPr>
        </p:nvSpPr>
        <p:spPr/>
        <p:txBody>
          <a:bodyPr/>
          <a:lstStyle/>
          <a:p>
            <a:fld id="{72054306-4907-BA4A-9921-9F52628492C6}" type="slidenum">
              <a:rPr lang="en-US" smtClean="0">
                <a:solidFill>
                  <a:schemeClr val="tx1"/>
                </a:solidFill>
              </a:rPr>
              <a:t>11</a:t>
            </a:fld>
            <a:endParaRPr lang="en-US" dirty="0">
              <a:solidFill>
                <a:schemeClr val="tx1"/>
              </a:solidFill>
            </a:endParaRPr>
          </a:p>
        </p:txBody>
      </p:sp>
    </p:spTree>
    <p:extLst>
      <p:ext uri="{BB962C8B-B14F-4D97-AF65-F5344CB8AC3E}">
        <p14:creationId xmlns:p14="http://schemas.microsoft.com/office/powerpoint/2010/main" val="40971159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853AF-DB77-C044-A097-458A312A665A}"/>
              </a:ext>
            </a:extLst>
          </p:cNvPr>
          <p:cNvSpPr>
            <a:spLocks noGrp="1"/>
          </p:cNvSpPr>
          <p:nvPr>
            <p:ph type="title"/>
          </p:nvPr>
        </p:nvSpPr>
        <p:spPr/>
        <p:txBody>
          <a:bodyPr>
            <a:normAutofit/>
          </a:bodyPr>
          <a:lstStyle/>
          <a:p>
            <a:r>
              <a:rPr lang="en-US" b="1" dirty="0">
                <a:latin typeface="+mn-lt"/>
                <a:cs typeface="Times New Roman" panose="02020603050405020304" pitchFamily="18" charset="0"/>
              </a:rPr>
              <a:t>Regulatory Exam Service</a:t>
            </a:r>
            <a:br>
              <a:rPr lang="en-US" b="1" dirty="0"/>
            </a:br>
            <a:endParaRPr lang="en-US" dirty="0"/>
          </a:p>
        </p:txBody>
      </p:sp>
      <p:graphicFrame>
        <p:nvGraphicFramePr>
          <p:cNvPr id="6" name="Content Placeholder 2">
            <a:extLst>
              <a:ext uri="{FF2B5EF4-FFF2-40B4-BE49-F238E27FC236}">
                <a16:creationId xmlns:a16="http://schemas.microsoft.com/office/drawing/2014/main" id="{F171D3DA-FCFC-40DA-8494-25644732F702}"/>
              </a:ext>
            </a:extLst>
          </p:cNvPr>
          <p:cNvGraphicFramePr>
            <a:graphicFrameLocks noGrp="1"/>
          </p:cNvGraphicFramePr>
          <p:nvPr>
            <p:ph idx="1"/>
            <p:extLst>
              <p:ext uri="{D42A27DB-BD31-4B8C-83A1-F6EECF244321}">
                <p14:modId xmlns:p14="http://schemas.microsoft.com/office/powerpoint/2010/main" val="1712640032"/>
              </p:ext>
            </p:extLst>
          </p:nvPr>
        </p:nvGraphicFramePr>
        <p:xfrm>
          <a:off x="4059935" y="758952"/>
          <a:ext cx="7104549" cy="53309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angle 7">
            <a:extLst>
              <a:ext uri="{FF2B5EF4-FFF2-40B4-BE49-F238E27FC236}">
                <a16:creationId xmlns:a16="http://schemas.microsoft.com/office/drawing/2014/main" id="{BC15B420-F43B-0548-9C29-CF1CC2853D27}"/>
              </a:ext>
            </a:extLst>
          </p:cNvPr>
          <p:cNvSpPr/>
          <p:nvPr/>
        </p:nvSpPr>
        <p:spPr>
          <a:xfrm>
            <a:off x="4059936" y="391887"/>
            <a:ext cx="7248766" cy="56980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WB has experience in assisting clients during regulatory examinations. We provide full-service assistance throughout the examination process. We will help navigate you through any complicated regulatory examination or investigation. WB will assist our clients:</a:t>
            </a:r>
          </a:p>
          <a:p>
            <a:endParaRPr lang="en-US" dirty="0"/>
          </a:p>
          <a:p>
            <a:pPr marL="800100" lvl="1" indent="-342900">
              <a:buFont typeface="Arial" panose="020B0604020202020204" pitchFamily="34" charset="0"/>
              <a:buChar char="•"/>
            </a:pPr>
            <a:r>
              <a:rPr lang="en-US" dirty="0"/>
              <a:t>Advise on pre-examination preparation</a:t>
            </a:r>
          </a:p>
          <a:p>
            <a:pPr marL="800100" lvl="1" indent="-342900">
              <a:buFont typeface="Arial" panose="020B0604020202020204" pitchFamily="34" charset="0"/>
              <a:buChar char="•"/>
            </a:pPr>
            <a:r>
              <a:rPr lang="en-US" dirty="0"/>
              <a:t>Responding to regulators' inquiries </a:t>
            </a:r>
          </a:p>
          <a:p>
            <a:pPr marL="800100" lvl="1" indent="-342900">
              <a:buFont typeface="Arial" panose="020B0604020202020204" pitchFamily="34" charset="0"/>
              <a:buChar char="•"/>
            </a:pPr>
            <a:r>
              <a:rPr lang="en-US" dirty="0"/>
              <a:t>Assist and review with document production</a:t>
            </a:r>
          </a:p>
          <a:p>
            <a:pPr marL="800100" lvl="1" indent="-342900">
              <a:buFont typeface="Arial" panose="020B0604020202020204" pitchFamily="34" charset="0"/>
              <a:buChar char="•"/>
            </a:pPr>
            <a:r>
              <a:rPr lang="en-US" dirty="0"/>
              <a:t>Facilitate engagement with regulators</a:t>
            </a:r>
          </a:p>
          <a:p>
            <a:pPr marL="800100" lvl="1" indent="-342900">
              <a:buFont typeface="Arial" panose="020B0604020202020204" pitchFamily="34" charset="0"/>
              <a:buChar char="•"/>
            </a:pPr>
            <a:r>
              <a:rPr lang="en-US" dirty="0"/>
              <a:t>Draft detailed submissions to explain areas of concerns</a:t>
            </a:r>
          </a:p>
          <a:p>
            <a:pPr marL="800100" lvl="1" indent="-342900">
              <a:buFont typeface="Arial" panose="020B0604020202020204" pitchFamily="34" charset="0"/>
              <a:buChar char="•"/>
            </a:pPr>
            <a:r>
              <a:rPr lang="en-US" dirty="0"/>
              <a:t>Represent employees being interviewed by the regulators</a:t>
            </a:r>
          </a:p>
          <a:p>
            <a:pPr marL="800100" lvl="1" indent="-342900">
              <a:buFont typeface="Arial" panose="020B0604020202020204" pitchFamily="34" charset="0"/>
              <a:buChar char="•"/>
            </a:pPr>
            <a:r>
              <a:rPr lang="en-US" dirty="0"/>
              <a:t>Prepare and coordinate responses </a:t>
            </a:r>
          </a:p>
          <a:p>
            <a:pPr marL="800100" lvl="1" indent="-342900">
              <a:buFont typeface="Arial" panose="020B0604020202020204" pitchFamily="34" charset="0"/>
              <a:buChar char="•"/>
            </a:pPr>
            <a:r>
              <a:rPr lang="en-US" dirty="0"/>
              <a:t>Recommend, coordinate and monitor corrective action steps</a:t>
            </a:r>
          </a:p>
          <a:p>
            <a:pPr marL="800100" lvl="1" indent="-342900">
              <a:buFont typeface="Arial" panose="020B0604020202020204" pitchFamily="34" charset="0"/>
              <a:buChar char="•"/>
            </a:pPr>
            <a:r>
              <a:rPr lang="en-US" dirty="0"/>
              <a:t>Assist with any post-examination follow-up that may be necessary</a:t>
            </a:r>
          </a:p>
        </p:txBody>
      </p:sp>
      <p:sp>
        <p:nvSpPr>
          <p:cNvPr id="9" name="Rectangle 8">
            <a:extLst>
              <a:ext uri="{FF2B5EF4-FFF2-40B4-BE49-F238E27FC236}">
                <a16:creationId xmlns:a16="http://schemas.microsoft.com/office/drawing/2014/main" id="{3D8A908B-1B7A-FA4E-9BCC-BF4A872F7178}"/>
              </a:ext>
            </a:extLst>
          </p:cNvPr>
          <p:cNvSpPr/>
          <p:nvPr/>
        </p:nvSpPr>
        <p:spPr>
          <a:xfrm>
            <a:off x="1027517" y="391886"/>
            <a:ext cx="2648744" cy="1281466"/>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dirty="0">
                <a:latin typeface="Times New Roman" panose="02020603050405020304" pitchFamily="18" charset="0"/>
                <a:cs typeface="Times New Roman" panose="02020603050405020304" pitchFamily="18" charset="0"/>
              </a:rPr>
              <a:t>WB </a:t>
            </a:r>
          </a:p>
          <a:p>
            <a:r>
              <a:rPr lang="en-US" dirty="0">
                <a:latin typeface="Times New Roman" panose="02020603050405020304" pitchFamily="18" charset="0"/>
                <a:cs typeface="Times New Roman" panose="02020603050405020304" pitchFamily="18" charset="0"/>
              </a:rPr>
              <a:t>Regulatory Compliance</a:t>
            </a:r>
          </a:p>
          <a:p>
            <a:r>
              <a:rPr lang="en-US" dirty="0">
                <a:latin typeface="Times New Roman" panose="02020603050405020304" pitchFamily="18" charset="0"/>
                <a:cs typeface="Times New Roman" panose="02020603050405020304" pitchFamily="18" charset="0"/>
              </a:rPr>
              <a:t>Risk, Mock Audit Services</a:t>
            </a:r>
          </a:p>
        </p:txBody>
      </p:sp>
      <p:sp>
        <p:nvSpPr>
          <p:cNvPr id="3" name="Footer Placeholder 2">
            <a:extLst>
              <a:ext uri="{FF2B5EF4-FFF2-40B4-BE49-F238E27FC236}">
                <a16:creationId xmlns:a16="http://schemas.microsoft.com/office/drawing/2014/main" id="{FD839791-093E-493B-841C-654DEC1D5EAC}"/>
              </a:ext>
            </a:extLst>
          </p:cNvPr>
          <p:cNvSpPr>
            <a:spLocks noGrp="1"/>
          </p:cNvSpPr>
          <p:nvPr>
            <p:ph type="ftr" sz="quarter" idx="11"/>
          </p:nvPr>
        </p:nvSpPr>
        <p:spPr/>
        <p:txBody>
          <a:bodyPr/>
          <a:lstStyle/>
          <a:p>
            <a:r>
              <a:rPr lang="en-US" dirty="0">
                <a:solidFill>
                  <a:schemeClr val="tx1"/>
                </a:solidFill>
              </a:rPr>
              <a:t>WB Compliance Services, LLC                                       www.wbcompliance.com</a:t>
            </a:r>
          </a:p>
        </p:txBody>
      </p:sp>
      <p:sp>
        <p:nvSpPr>
          <p:cNvPr id="4" name="Slide Number Placeholder 3">
            <a:extLst>
              <a:ext uri="{FF2B5EF4-FFF2-40B4-BE49-F238E27FC236}">
                <a16:creationId xmlns:a16="http://schemas.microsoft.com/office/drawing/2014/main" id="{AD3F5632-F678-41A6-996D-1C3F6C355B35}"/>
              </a:ext>
            </a:extLst>
          </p:cNvPr>
          <p:cNvSpPr>
            <a:spLocks noGrp="1"/>
          </p:cNvSpPr>
          <p:nvPr>
            <p:ph type="sldNum" sz="quarter" idx="12"/>
          </p:nvPr>
        </p:nvSpPr>
        <p:spPr/>
        <p:txBody>
          <a:bodyPr/>
          <a:lstStyle/>
          <a:p>
            <a:fld id="{72054306-4907-BA4A-9921-9F52628492C6}" type="slidenum">
              <a:rPr lang="en-US" smtClean="0">
                <a:solidFill>
                  <a:schemeClr val="tx1"/>
                </a:solidFill>
              </a:rPr>
              <a:t>12</a:t>
            </a:fld>
            <a:endParaRPr lang="en-US" dirty="0">
              <a:solidFill>
                <a:schemeClr val="tx1"/>
              </a:solidFill>
            </a:endParaRPr>
          </a:p>
        </p:txBody>
      </p:sp>
    </p:spTree>
    <p:extLst>
      <p:ext uri="{BB962C8B-B14F-4D97-AF65-F5344CB8AC3E}">
        <p14:creationId xmlns:p14="http://schemas.microsoft.com/office/powerpoint/2010/main" val="38962747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15690-619F-AC49-930E-7C69192E17A0}"/>
              </a:ext>
            </a:extLst>
          </p:cNvPr>
          <p:cNvSpPr>
            <a:spLocks noGrp="1"/>
          </p:cNvSpPr>
          <p:nvPr>
            <p:ph type="title"/>
          </p:nvPr>
        </p:nvSpPr>
        <p:spPr/>
        <p:txBody>
          <a:bodyPr>
            <a:normAutofit/>
          </a:bodyPr>
          <a:lstStyle/>
          <a:p>
            <a:br>
              <a:rPr lang="en-US" b="1" dirty="0">
                <a:cs typeface="Times New Roman" panose="02020603050405020304" pitchFamily="18" charset="0"/>
              </a:rPr>
            </a:br>
            <a:r>
              <a:rPr lang="en-US" b="1" dirty="0">
                <a:cs typeface="Times New Roman" panose="02020603050405020304" pitchFamily="18" charset="0"/>
              </a:rPr>
              <a:t>Mutual Fund Outsourced Chief Compliance Officer Solution</a:t>
            </a:r>
            <a:br>
              <a:rPr lang="en-US" b="1" dirty="0"/>
            </a:br>
            <a:endParaRPr lang="en-US" dirty="0"/>
          </a:p>
        </p:txBody>
      </p:sp>
      <p:sp>
        <p:nvSpPr>
          <p:cNvPr id="6" name="Rectangle 5">
            <a:extLst>
              <a:ext uri="{FF2B5EF4-FFF2-40B4-BE49-F238E27FC236}">
                <a16:creationId xmlns:a16="http://schemas.microsoft.com/office/drawing/2014/main" id="{0BE1B6F5-68F5-734C-95CD-8BADA800BBAB}"/>
              </a:ext>
            </a:extLst>
          </p:cNvPr>
          <p:cNvSpPr/>
          <p:nvPr/>
        </p:nvSpPr>
        <p:spPr>
          <a:xfrm>
            <a:off x="3974840" y="298579"/>
            <a:ext cx="7520473" cy="58096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dirty="0"/>
              <a:t>Our Mutual Fund Outsourced Chief Compliance Officer Solution provides a highly qualified named CCO supported by a team of experienced compliance professionals. WB can save you time and money by reducing your full-time staffing needs while staying compliant with the regulatory bodies.</a:t>
            </a:r>
          </a:p>
          <a:p>
            <a:pPr algn="just"/>
            <a:endParaRPr lang="en-US" dirty="0"/>
          </a:p>
          <a:p>
            <a:pPr algn="just"/>
            <a:r>
              <a:rPr lang="en-US" dirty="0"/>
              <a:t>Our goal is to help directors and trustees feel confident that WB’s Mutual Fund Outsourced CCO will help control and manage regulatory liability and prevent violations of federal securities law.</a:t>
            </a:r>
          </a:p>
          <a:p>
            <a:pPr algn="just"/>
            <a:endParaRPr lang="en-US" dirty="0"/>
          </a:p>
          <a:p>
            <a:pPr algn="just"/>
            <a:r>
              <a:rPr lang="en-US" dirty="0"/>
              <a:t>We also provide a qualified professional to serve as the named CCO of your fund on a temporary or permanent basis. </a:t>
            </a:r>
          </a:p>
        </p:txBody>
      </p:sp>
      <p:sp>
        <p:nvSpPr>
          <p:cNvPr id="7" name="Rectangle 6">
            <a:extLst>
              <a:ext uri="{FF2B5EF4-FFF2-40B4-BE49-F238E27FC236}">
                <a16:creationId xmlns:a16="http://schemas.microsoft.com/office/drawing/2014/main" id="{C14BE870-0005-DC41-9620-C34F3A0766BB}"/>
              </a:ext>
            </a:extLst>
          </p:cNvPr>
          <p:cNvSpPr/>
          <p:nvPr/>
        </p:nvSpPr>
        <p:spPr>
          <a:xfrm>
            <a:off x="1026366" y="298579"/>
            <a:ext cx="2705879" cy="1268964"/>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dirty="0">
                <a:latin typeface="Times New Roman" panose="02020603050405020304" pitchFamily="18" charset="0"/>
                <a:cs typeface="Times New Roman" panose="02020603050405020304" pitchFamily="18" charset="0"/>
              </a:rPr>
              <a:t>WB </a:t>
            </a:r>
          </a:p>
          <a:p>
            <a:r>
              <a:rPr lang="en-US" dirty="0">
                <a:latin typeface="Times New Roman" panose="02020603050405020304" pitchFamily="18" charset="0"/>
                <a:cs typeface="Times New Roman" panose="02020603050405020304" pitchFamily="18" charset="0"/>
              </a:rPr>
              <a:t>Regulatory Compliance</a:t>
            </a:r>
          </a:p>
          <a:p>
            <a:r>
              <a:rPr lang="en-US" dirty="0">
                <a:latin typeface="Times New Roman" panose="02020603050405020304" pitchFamily="18" charset="0"/>
                <a:cs typeface="Times New Roman" panose="02020603050405020304" pitchFamily="18" charset="0"/>
              </a:rPr>
              <a:t>Risk, Mock Audit Services</a:t>
            </a:r>
          </a:p>
        </p:txBody>
      </p:sp>
      <p:sp>
        <p:nvSpPr>
          <p:cNvPr id="3" name="Footer Placeholder 2">
            <a:extLst>
              <a:ext uri="{FF2B5EF4-FFF2-40B4-BE49-F238E27FC236}">
                <a16:creationId xmlns:a16="http://schemas.microsoft.com/office/drawing/2014/main" id="{D0E27713-5910-468E-8E1E-ACEE30E8DCEC}"/>
              </a:ext>
            </a:extLst>
          </p:cNvPr>
          <p:cNvSpPr>
            <a:spLocks noGrp="1"/>
          </p:cNvSpPr>
          <p:nvPr>
            <p:ph type="ftr" sz="quarter" idx="11"/>
          </p:nvPr>
        </p:nvSpPr>
        <p:spPr/>
        <p:txBody>
          <a:bodyPr/>
          <a:lstStyle/>
          <a:p>
            <a:r>
              <a:rPr lang="en-US" dirty="0">
                <a:solidFill>
                  <a:schemeClr val="tx1"/>
                </a:solidFill>
              </a:rPr>
              <a:t>WB Compliance Services, LLC                                       www.wbcompliance.com</a:t>
            </a:r>
          </a:p>
        </p:txBody>
      </p:sp>
      <p:sp>
        <p:nvSpPr>
          <p:cNvPr id="4" name="Slide Number Placeholder 3">
            <a:extLst>
              <a:ext uri="{FF2B5EF4-FFF2-40B4-BE49-F238E27FC236}">
                <a16:creationId xmlns:a16="http://schemas.microsoft.com/office/drawing/2014/main" id="{1BF423FE-ACAD-4252-8EC5-C86D5D09F4A5}"/>
              </a:ext>
            </a:extLst>
          </p:cNvPr>
          <p:cNvSpPr>
            <a:spLocks noGrp="1"/>
          </p:cNvSpPr>
          <p:nvPr>
            <p:ph type="sldNum" sz="quarter" idx="12"/>
          </p:nvPr>
        </p:nvSpPr>
        <p:spPr/>
        <p:txBody>
          <a:bodyPr/>
          <a:lstStyle/>
          <a:p>
            <a:fld id="{72054306-4907-BA4A-9921-9F52628492C6}" type="slidenum">
              <a:rPr lang="en-US" smtClean="0">
                <a:solidFill>
                  <a:schemeClr val="tx1"/>
                </a:solidFill>
              </a:rPr>
              <a:t>13</a:t>
            </a:fld>
            <a:endParaRPr lang="en-US" dirty="0">
              <a:solidFill>
                <a:schemeClr val="tx1"/>
              </a:solidFill>
            </a:endParaRPr>
          </a:p>
        </p:txBody>
      </p:sp>
    </p:spTree>
    <p:extLst>
      <p:ext uri="{BB962C8B-B14F-4D97-AF65-F5344CB8AC3E}">
        <p14:creationId xmlns:p14="http://schemas.microsoft.com/office/powerpoint/2010/main" val="42306302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D2AB1-3636-7646-8F77-EF4EF8F4BD8F}"/>
              </a:ext>
            </a:extLst>
          </p:cNvPr>
          <p:cNvSpPr>
            <a:spLocks noGrp="1"/>
          </p:cNvSpPr>
          <p:nvPr>
            <p:ph type="title"/>
          </p:nvPr>
        </p:nvSpPr>
        <p:spPr/>
        <p:txBody>
          <a:bodyPr>
            <a:normAutofit/>
          </a:bodyPr>
          <a:lstStyle/>
          <a:p>
            <a:r>
              <a:rPr lang="en-US" b="1" dirty="0">
                <a:latin typeface="+mn-lt"/>
                <a:cs typeface="Times New Roman" panose="02020603050405020304" pitchFamily="18" charset="0"/>
              </a:rPr>
              <a:t>Mutual Fund Outsourced Chief Compliance Officer Solution</a:t>
            </a:r>
            <a:endParaRPr lang="en-US" dirty="0">
              <a:latin typeface="+mn-lt"/>
              <a:cs typeface="Times New Roman" panose="02020603050405020304" pitchFamily="18" charset="0"/>
            </a:endParaRPr>
          </a:p>
        </p:txBody>
      </p:sp>
      <p:sp>
        <p:nvSpPr>
          <p:cNvPr id="8" name="Rectangle 7">
            <a:extLst>
              <a:ext uri="{FF2B5EF4-FFF2-40B4-BE49-F238E27FC236}">
                <a16:creationId xmlns:a16="http://schemas.microsoft.com/office/drawing/2014/main" id="{227701F3-0636-5E4A-89BA-EB41DD6D547A}"/>
              </a:ext>
            </a:extLst>
          </p:cNvPr>
          <p:cNvSpPr/>
          <p:nvPr/>
        </p:nvSpPr>
        <p:spPr>
          <a:xfrm>
            <a:off x="3732245" y="136525"/>
            <a:ext cx="7763069" cy="62198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t>Mutual Fund CCO Responsible for:</a:t>
            </a:r>
          </a:p>
          <a:p>
            <a:pPr marL="742950" lvl="1" indent="-285750">
              <a:buFont typeface="Arial" panose="020B0604020202020204" pitchFamily="34" charset="0"/>
              <a:buChar char="•"/>
            </a:pPr>
            <a:r>
              <a:rPr lang="en-US" sz="1600" dirty="0"/>
              <a:t>Review your compliance program and incorporate new or changed regulations</a:t>
            </a:r>
          </a:p>
          <a:p>
            <a:pPr marL="742950" lvl="1" indent="-285750">
              <a:buFont typeface="Arial" panose="020B0604020202020204" pitchFamily="34" charset="0"/>
              <a:buChar char="•"/>
            </a:pPr>
            <a:r>
              <a:rPr lang="en-US" sz="1600" dirty="0"/>
              <a:t>Review your Quarterly Code of Ethics requirements</a:t>
            </a:r>
          </a:p>
          <a:p>
            <a:pPr marL="742950" lvl="1" indent="-285750">
              <a:buFont typeface="Arial" panose="020B0604020202020204" pitchFamily="34" charset="0"/>
              <a:buChar char="•"/>
            </a:pPr>
            <a:r>
              <a:rPr lang="en-US" sz="1600" dirty="0"/>
              <a:t>Review the policies and procedures of the fund, advisers, sub-advisers and all applicable service providers</a:t>
            </a:r>
          </a:p>
          <a:p>
            <a:pPr marL="742950" lvl="1" indent="-285750">
              <a:buFont typeface="Arial" panose="020B0604020202020204" pitchFamily="34" charset="0"/>
              <a:buChar char="•"/>
            </a:pPr>
            <a:r>
              <a:rPr lang="en-US" sz="1600" dirty="0"/>
              <a:t>Design or review the fund’s risk-based forensic testing program</a:t>
            </a:r>
          </a:p>
          <a:p>
            <a:pPr marL="742950" lvl="1" indent="-285750">
              <a:buFont typeface="Arial" panose="020B0604020202020204" pitchFamily="34" charset="0"/>
              <a:buChar char="•"/>
            </a:pPr>
            <a:r>
              <a:rPr lang="en-US" sz="1600" dirty="0"/>
              <a:t>Perform and document forensic testing pursuant to the Investment Company Act of 1940, investigating and rectify exceptions</a:t>
            </a:r>
          </a:p>
          <a:p>
            <a:pPr marL="742950" lvl="1" indent="-285750">
              <a:buFont typeface="Arial" panose="020B0604020202020204" pitchFamily="34" charset="0"/>
              <a:buChar char="•"/>
            </a:pPr>
            <a:r>
              <a:rPr lang="en-US" sz="1600" dirty="0"/>
              <a:t>Perform onsite due diligence visits to advisers, sub-advisers and all applicable service providers, as necessary</a:t>
            </a:r>
          </a:p>
          <a:p>
            <a:pPr marL="742950" lvl="1" indent="-285750">
              <a:buFont typeface="Arial" panose="020B0604020202020204" pitchFamily="34" charset="0"/>
              <a:buChar char="•"/>
            </a:pPr>
            <a:r>
              <a:rPr lang="en-US" sz="1600" dirty="0"/>
              <a:t>Prepare quarterly and annual CCO Reports for the Board and attend quarterly board meetings</a:t>
            </a:r>
          </a:p>
          <a:p>
            <a:pPr marL="742950" lvl="1" indent="-285750">
              <a:buFont typeface="Arial" panose="020B0604020202020204" pitchFamily="34" charset="0"/>
              <a:buChar char="•"/>
            </a:pPr>
            <a:r>
              <a:rPr lang="en-US" sz="1600" dirty="0"/>
              <a:t>Maintain records comprising the fund’s compliance program.</a:t>
            </a:r>
          </a:p>
          <a:p>
            <a:pPr marL="742950" lvl="1" indent="-285750">
              <a:buFont typeface="Arial" panose="020B0604020202020204" pitchFamily="34" charset="0"/>
              <a:buChar char="•"/>
            </a:pPr>
            <a:r>
              <a:rPr lang="en-US" sz="1600" dirty="0"/>
              <a:t>Maintain a compliance calendar</a:t>
            </a:r>
          </a:p>
          <a:p>
            <a:pPr marL="742950" lvl="1" indent="-285750">
              <a:buFont typeface="Arial" panose="020B0604020202020204" pitchFamily="34" charset="0"/>
              <a:buChar char="•"/>
            </a:pPr>
            <a:r>
              <a:rPr lang="en-US" sz="1600" dirty="0"/>
              <a:t>Inform personnel and service providers of compliance responsibilities</a:t>
            </a:r>
          </a:p>
          <a:p>
            <a:pPr marL="742950" lvl="1" indent="-285750">
              <a:buFont typeface="Arial" panose="020B0604020202020204" pitchFamily="34" charset="0"/>
              <a:buChar char="•"/>
            </a:pPr>
            <a:r>
              <a:rPr lang="en-US" sz="1600" dirty="0"/>
              <a:t>Conduct Compliance training</a:t>
            </a:r>
          </a:p>
          <a:p>
            <a:pPr lvl="1"/>
            <a:endParaRPr lang="en-US" sz="1600" dirty="0"/>
          </a:p>
          <a:p>
            <a:r>
              <a:rPr lang="en-US" sz="1600" b="1" dirty="0"/>
              <a:t>Support your in-house CCO</a:t>
            </a:r>
            <a:endParaRPr lang="en-US" sz="1600" dirty="0"/>
          </a:p>
          <a:p>
            <a:r>
              <a:rPr lang="en-US" sz="1600" dirty="0"/>
              <a:t>We can also provide services to support your in-house CCO on a temporary or permanent basis:</a:t>
            </a:r>
          </a:p>
          <a:p>
            <a:pPr marL="742950" lvl="1" indent="-285750">
              <a:buFont typeface="Arial" panose="020B0604020202020204" pitchFamily="34" charset="0"/>
              <a:buChar char="•"/>
            </a:pPr>
            <a:r>
              <a:rPr lang="en-US" sz="1600" dirty="0"/>
              <a:t>Tasked based support</a:t>
            </a:r>
          </a:p>
          <a:p>
            <a:pPr marL="742950" lvl="1" indent="-285750">
              <a:buFont typeface="Arial" panose="020B0604020202020204" pitchFamily="34" charset="0"/>
              <a:buChar char="•"/>
            </a:pPr>
            <a:r>
              <a:rPr lang="en-US" sz="1600" dirty="0"/>
              <a:t>Train new CCOs</a:t>
            </a:r>
          </a:p>
          <a:p>
            <a:pPr marL="742950" lvl="1" indent="-285750">
              <a:buFont typeface="Arial" panose="020B0604020202020204" pitchFamily="34" charset="0"/>
              <a:buChar char="•"/>
            </a:pPr>
            <a:r>
              <a:rPr lang="en-US" sz="1600" dirty="0"/>
              <a:t>Supplement your compliance weaknesses</a:t>
            </a:r>
          </a:p>
          <a:p>
            <a:pPr marL="742950" lvl="1" indent="-285750">
              <a:buFont typeface="Arial" panose="020B0604020202020204" pitchFamily="34" charset="0"/>
              <a:buChar char="•"/>
            </a:pPr>
            <a:r>
              <a:rPr lang="en-US" sz="1600" dirty="0"/>
              <a:t>Perform full CCO work behind the scenes but not registered as the CCO</a:t>
            </a:r>
          </a:p>
          <a:p>
            <a:pPr marL="742950" lvl="1" indent="-285750">
              <a:buFont typeface="Arial" panose="020B0604020202020204" pitchFamily="34" charset="0"/>
              <a:buChar char="•"/>
            </a:pPr>
            <a:r>
              <a:rPr lang="en-US" sz="1600" dirty="0"/>
              <a:t>Moment’s notice request for support throughout the year</a:t>
            </a:r>
            <a:endParaRPr lang="en-US" dirty="0"/>
          </a:p>
        </p:txBody>
      </p:sp>
      <p:sp>
        <p:nvSpPr>
          <p:cNvPr id="10" name="Rectangle 9">
            <a:extLst>
              <a:ext uri="{FF2B5EF4-FFF2-40B4-BE49-F238E27FC236}">
                <a16:creationId xmlns:a16="http://schemas.microsoft.com/office/drawing/2014/main" id="{D575845B-1AF3-6447-B393-9DA2D6430AE8}"/>
              </a:ext>
            </a:extLst>
          </p:cNvPr>
          <p:cNvSpPr/>
          <p:nvPr/>
        </p:nvSpPr>
        <p:spPr>
          <a:xfrm>
            <a:off x="784763" y="298580"/>
            <a:ext cx="2947482" cy="1287624"/>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dirty="0">
                <a:latin typeface="Times New Roman" panose="02020603050405020304" pitchFamily="18" charset="0"/>
                <a:cs typeface="Times New Roman" panose="02020603050405020304" pitchFamily="18" charset="0"/>
              </a:rPr>
              <a:t>WB </a:t>
            </a:r>
          </a:p>
          <a:p>
            <a:r>
              <a:rPr lang="en-US" dirty="0">
                <a:latin typeface="Times New Roman" panose="02020603050405020304" pitchFamily="18" charset="0"/>
                <a:cs typeface="Times New Roman" panose="02020603050405020304" pitchFamily="18" charset="0"/>
              </a:rPr>
              <a:t>Regulatory Compliance</a:t>
            </a:r>
          </a:p>
          <a:p>
            <a:r>
              <a:rPr lang="en-US" dirty="0">
                <a:latin typeface="Times New Roman" panose="02020603050405020304" pitchFamily="18" charset="0"/>
                <a:cs typeface="Times New Roman" panose="02020603050405020304" pitchFamily="18" charset="0"/>
              </a:rPr>
              <a:t>Risk, Mock Audit Services</a:t>
            </a:r>
          </a:p>
        </p:txBody>
      </p:sp>
      <p:sp>
        <p:nvSpPr>
          <p:cNvPr id="3" name="Footer Placeholder 2">
            <a:extLst>
              <a:ext uri="{FF2B5EF4-FFF2-40B4-BE49-F238E27FC236}">
                <a16:creationId xmlns:a16="http://schemas.microsoft.com/office/drawing/2014/main" id="{2E0A2170-F062-4856-A271-333EFAF47DC7}"/>
              </a:ext>
            </a:extLst>
          </p:cNvPr>
          <p:cNvSpPr>
            <a:spLocks noGrp="1"/>
          </p:cNvSpPr>
          <p:nvPr>
            <p:ph type="ftr" sz="quarter" idx="11"/>
          </p:nvPr>
        </p:nvSpPr>
        <p:spPr/>
        <p:txBody>
          <a:bodyPr/>
          <a:lstStyle/>
          <a:p>
            <a:r>
              <a:rPr lang="en-US" dirty="0">
                <a:solidFill>
                  <a:schemeClr val="tx1"/>
                </a:solidFill>
              </a:rPr>
              <a:t>WB Compliance Services, LLC                                       www.wbcompliance.com</a:t>
            </a:r>
          </a:p>
        </p:txBody>
      </p:sp>
      <p:sp>
        <p:nvSpPr>
          <p:cNvPr id="4" name="Slide Number Placeholder 3">
            <a:extLst>
              <a:ext uri="{FF2B5EF4-FFF2-40B4-BE49-F238E27FC236}">
                <a16:creationId xmlns:a16="http://schemas.microsoft.com/office/drawing/2014/main" id="{E073AB3F-E89F-484C-8F6F-D9BEEF852DAF}"/>
              </a:ext>
            </a:extLst>
          </p:cNvPr>
          <p:cNvSpPr>
            <a:spLocks noGrp="1"/>
          </p:cNvSpPr>
          <p:nvPr>
            <p:ph type="sldNum" sz="quarter" idx="12"/>
          </p:nvPr>
        </p:nvSpPr>
        <p:spPr/>
        <p:txBody>
          <a:bodyPr/>
          <a:lstStyle/>
          <a:p>
            <a:fld id="{72054306-4907-BA4A-9921-9F52628492C6}" type="slidenum">
              <a:rPr lang="en-US" smtClean="0">
                <a:solidFill>
                  <a:schemeClr val="tx1"/>
                </a:solidFill>
              </a:rPr>
              <a:t>14</a:t>
            </a:fld>
            <a:endParaRPr lang="en-US" dirty="0">
              <a:solidFill>
                <a:schemeClr val="tx1"/>
              </a:solidFill>
            </a:endParaRPr>
          </a:p>
        </p:txBody>
      </p:sp>
    </p:spTree>
    <p:extLst>
      <p:ext uri="{BB962C8B-B14F-4D97-AF65-F5344CB8AC3E}">
        <p14:creationId xmlns:p14="http://schemas.microsoft.com/office/powerpoint/2010/main" val="18967486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FD6EE-13BD-3340-AED3-5F5BC2216786}"/>
              </a:ext>
            </a:extLst>
          </p:cNvPr>
          <p:cNvSpPr>
            <a:spLocks noGrp="1"/>
          </p:cNvSpPr>
          <p:nvPr>
            <p:ph type="title"/>
          </p:nvPr>
        </p:nvSpPr>
        <p:spPr>
          <a:xfrm>
            <a:off x="130629" y="2652319"/>
            <a:ext cx="2575249" cy="2756355"/>
          </a:xfrm>
        </p:spPr>
        <p:txBody>
          <a:bodyPr>
            <a:normAutofit/>
          </a:bodyPr>
          <a:lstStyle/>
          <a:p>
            <a:r>
              <a:rPr lang="en-US" b="1" dirty="0">
                <a:solidFill>
                  <a:schemeClr val="tx1">
                    <a:lumMod val="85000"/>
                    <a:lumOff val="15000"/>
                  </a:schemeClr>
                </a:solidFill>
                <a:cs typeface="Times New Roman" panose="02020603050405020304" pitchFamily="18" charset="0"/>
              </a:rPr>
              <a:t>Operational Consulting</a:t>
            </a:r>
            <a:br>
              <a:rPr lang="en-US" b="1" dirty="0">
                <a:solidFill>
                  <a:schemeClr val="tx1">
                    <a:lumMod val="85000"/>
                    <a:lumOff val="15000"/>
                  </a:schemeClr>
                </a:solidFill>
              </a:rPr>
            </a:br>
            <a:br>
              <a:rPr lang="en-US" dirty="0">
                <a:solidFill>
                  <a:schemeClr val="tx1">
                    <a:lumMod val="85000"/>
                    <a:lumOff val="15000"/>
                  </a:schemeClr>
                </a:solidFill>
              </a:rPr>
            </a:br>
            <a:br>
              <a:rPr lang="en-US" dirty="0">
                <a:solidFill>
                  <a:schemeClr val="tx1">
                    <a:lumMod val="85000"/>
                    <a:lumOff val="15000"/>
                  </a:schemeClr>
                </a:solidFill>
              </a:rPr>
            </a:br>
            <a:endParaRPr lang="en-US" dirty="0">
              <a:solidFill>
                <a:schemeClr val="tx1">
                  <a:lumMod val="85000"/>
                  <a:lumOff val="15000"/>
                </a:schemeClr>
              </a:solidFill>
            </a:endParaRPr>
          </a:p>
        </p:txBody>
      </p:sp>
      <p:sp>
        <p:nvSpPr>
          <p:cNvPr id="4" name="Rectangle 3">
            <a:extLst>
              <a:ext uri="{FF2B5EF4-FFF2-40B4-BE49-F238E27FC236}">
                <a16:creationId xmlns:a16="http://schemas.microsoft.com/office/drawing/2014/main" id="{7D647935-9EF2-094C-94D8-68293884C44E}"/>
              </a:ext>
            </a:extLst>
          </p:cNvPr>
          <p:cNvSpPr/>
          <p:nvPr/>
        </p:nvSpPr>
        <p:spPr>
          <a:xfrm>
            <a:off x="3694922" y="279919"/>
            <a:ext cx="7856376" cy="58831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cs typeface="Times New Roman" panose="02020603050405020304" pitchFamily="18" charset="0"/>
              </a:rPr>
              <a:t>At WB, we understand the need for a strong operational environment.  WB can help you structure your firm and </a:t>
            </a:r>
            <a:r>
              <a:rPr lang="en-US">
                <a:cs typeface="Times New Roman" panose="02020603050405020304" pitchFamily="18" charset="0"/>
              </a:rPr>
              <a:t>your service </a:t>
            </a:r>
            <a:r>
              <a:rPr lang="en-US" dirty="0">
                <a:cs typeface="Times New Roman" panose="02020603050405020304" pitchFamily="18" charset="0"/>
              </a:rPr>
              <a:t>providers to get the most economical and efficient operational service.  We assist our clients in the following areas:</a:t>
            </a:r>
          </a:p>
          <a:p>
            <a:pPr marL="1257300" lvl="2" indent="-342900">
              <a:buFont typeface="Arial" panose="020B0604020202020204" pitchFamily="34" charset="0"/>
              <a:buChar char="•"/>
            </a:pPr>
            <a:r>
              <a:rPr lang="en-US" dirty="0">
                <a:cs typeface="Times New Roman" panose="02020603050405020304" pitchFamily="18" charset="0"/>
              </a:rPr>
              <a:t>Assist in negotiating and setting up service provider relationships</a:t>
            </a:r>
          </a:p>
          <a:p>
            <a:pPr marL="1257300" lvl="2" indent="-342900">
              <a:buFont typeface="Arial" panose="020B0604020202020204" pitchFamily="34" charset="0"/>
              <a:buChar char="•"/>
            </a:pPr>
            <a:r>
              <a:rPr lang="en-US" dirty="0">
                <a:cs typeface="Times New Roman" panose="02020603050405020304" pitchFamily="18" charset="0"/>
              </a:rPr>
              <a:t>Initial Due Diligence and Cost analysis</a:t>
            </a:r>
          </a:p>
          <a:p>
            <a:pPr marL="1257300" lvl="2" indent="-342900">
              <a:buFont typeface="Arial" panose="020B0604020202020204" pitchFamily="34" charset="0"/>
              <a:buChar char="•"/>
            </a:pPr>
            <a:r>
              <a:rPr lang="en-US" dirty="0">
                <a:cs typeface="Times New Roman" panose="02020603050405020304" pitchFamily="18" charset="0"/>
              </a:rPr>
              <a:t>Develop Operational Best Practices</a:t>
            </a:r>
          </a:p>
          <a:p>
            <a:pPr marL="1257300" lvl="2" indent="-342900">
              <a:buFont typeface="Arial" panose="020B0604020202020204" pitchFamily="34" charset="0"/>
              <a:buChar char="•"/>
            </a:pPr>
            <a:r>
              <a:rPr lang="en-US" dirty="0">
                <a:cs typeface="Times New Roman" panose="02020603050405020304" pitchFamily="18" charset="0"/>
              </a:rPr>
              <a:t>Provide audit reviews of existing agreements to ensure all service providers are satisfying all terms in the agreement</a:t>
            </a:r>
          </a:p>
          <a:p>
            <a:pPr marL="1257300" lvl="2" indent="-342900">
              <a:buFont typeface="Arial" panose="020B0604020202020204" pitchFamily="34" charset="0"/>
              <a:buChar char="•"/>
            </a:pPr>
            <a:r>
              <a:rPr lang="en-US" dirty="0">
                <a:cs typeface="Times New Roman" panose="02020603050405020304" pitchFamily="18" charset="0"/>
              </a:rPr>
              <a:t> Provide ongoing onsite due diligence</a:t>
            </a:r>
          </a:p>
          <a:p>
            <a:pPr marL="1257300" lvl="2" indent="-342900">
              <a:buFont typeface="Arial" panose="020B0604020202020204" pitchFamily="34" charset="0"/>
              <a:buChar char="•"/>
            </a:pPr>
            <a:r>
              <a:rPr lang="en-US" dirty="0">
                <a:cs typeface="Times New Roman" panose="02020603050405020304" pitchFamily="18" charset="0"/>
              </a:rPr>
              <a:t>Assist in creating a valuation committee and administer monthly valuation meetings</a:t>
            </a:r>
          </a:p>
          <a:p>
            <a:pPr marL="342900" indent="-342900">
              <a:buFont typeface="Arial" panose="020B0604020202020204" pitchFamily="34" charset="0"/>
              <a:buChar char="•"/>
            </a:pPr>
            <a:endParaRPr lang="en-US" sz="2000" dirty="0">
              <a:cs typeface="Times New Roman" panose="02020603050405020304" pitchFamily="18" charset="0"/>
            </a:endParaRPr>
          </a:p>
        </p:txBody>
      </p:sp>
      <p:sp>
        <p:nvSpPr>
          <p:cNvPr id="5" name="Rectangle 4">
            <a:extLst>
              <a:ext uri="{FF2B5EF4-FFF2-40B4-BE49-F238E27FC236}">
                <a16:creationId xmlns:a16="http://schemas.microsoft.com/office/drawing/2014/main" id="{457CBFBF-9BFB-1E4A-8159-8380BE307E1A}"/>
              </a:ext>
            </a:extLst>
          </p:cNvPr>
          <p:cNvSpPr/>
          <p:nvPr/>
        </p:nvSpPr>
        <p:spPr>
          <a:xfrm>
            <a:off x="640703" y="279918"/>
            <a:ext cx="2848948" cy="136227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dirty="0">
                <a:latin typeface="Times New Roman" panose="02020603050405020304" pitchFamily="18" charset="0"/>
                <a:cs typeface="Times New Roman" panose="02020603050405020304" pitchFamily="18" charset="0"/>
              </a:rPr>
              <a:t>WB </a:t>
            </a:r>
          </a:p>
          <a:p>
            <a:r>
              <a:rPr lang="en-US" dirty="0">
                <a:latin typeface="Times New Roman" panose="02020603050405020304" pitchFamily="18" charset="0"/>
                <a:cs typeface="Times New Roman" panose="02020603050405020304" pitchFamily="18" charset="0"/>
              </a:rPr>
              <a:t>Regulatory Compliance</a:t>
            </a:r>
          </a:p>
          <a:p>
            <a:r>
              <a:rPr lang="en-US" dirty="0">
                <a:latin typeface="Times New Roman" panose="02020603050405020304" pitchFamily="18" charset="0"/>
                <a:cs typeface="Times New Roman" panose="02020603050405020304" pitchFamily="18" charset="0"/>
              </a:rPr>
              <a:t>Risk, Mock Audit Services</a:t>
            </a:r>
          </a:p>
        </p:txBody>
      </p:sp>
      <p:sp>
        <p:nvSpPr>
          <p:cNvPr id="3" name="Footer Placeholder 2">
            <a:extLst>
              <a:ext uri="{FF2B5EF4-FFF2-40B4-BE49-F238E27FC236}">
                <a16:creationId xmlns:a16="http://schemas.microsoft.com/office/drawing/2014/main" id="{68F7BBE8-9AF2-46C9-97E1-36CCE7F9F5C6}"/>
              </a:ext>
            </a:extLst>
          </p:cNvPr>
          <p:cNvSpPr>
            <a:spLocks noGrp="1"/>
          </p:cNvSpPr>
          <p:nvPr>
            <p:ph type="ftr" sz="quarter" idx="11"/>
          </p:nvPr>
        </p:nvSpPr>
        <p:spPr/>
        <p:txBody>
          <a:bodyPr/>
          <a:lstStyle/>
          <a:p>
            <a:r>
              <a:rPr lang="en-US" dirty="0">
                <a:solidFill>
                  <a:schemeClr val="tx1"/>
                </a:solidFill>
              </a:rPr>
              <a:t>WB Compliance Services, LLC                                       www.wbcompliance.com</a:t>
            </a:r>
          </a:p>
        </p:txBody>
      </p:sp>
      <p:sp>
        <p:nvSpPr>
          <p:cNvPr id="6" name="Slide Number Placeholder 5">
            <a:extLst>
              <a:ext uri="{FF2B5EF4-FFF2-40B4-BE49-F238E27FC236}">
                <a16:creationId xmlns:a16="http://schemas.microsoft.com/office/drawing/2014/main" id="{33C32584-CB94-4FF4-9CCA-B838F00844CD}"/>
              </a:ext>
            </a:extLst>
          </p:cNvPr>
          <p:cNvSpPr>
            <a:spLocks noGrp="1"/>
          </p:cNvSpPr>
          <p:nvPr>
            <p:ph type="sldNum" sz="quarter" idx="12"/>
          </p:nvPr>
        </p:nvSpPr>
        <p:spPr/>
        <p:txBody>
          <a:bodyPr/>
          <a:lstStyle/>
          <a:p>
            <a:fld id="{72054306-4907-BA4A-9921-9F52628492C6}" type="slidenum">
              <a:rPr lang="en-US" smtClean="0">
                <a:solidFill>
                  <a:schemeClr val="tx1"/>
                </a:solidFill>
              </a:rPr>
              <a:t>15</a:t>
            </a:fld>
            <a:endParaRPr lang="en-US" dirty="0">
              <a:solidFill>
                <a:schemeClr val="tx1"/>
              </a:solidFill>
            </a:endParaRPr>
          </a:p>
        </p:txBody>
      </p:sp>
    </p:spTree>
    <p:extLst>
      <p:ext uri="{BB962C8B-B14F-4D97-AF65-F5344CB8AC3E}">
        <p14:creationId xmlns:p14="http://schemas.microsoft.com/office/powerpoint/2010/main" val="33777529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7F0E2-0392-EF44-8B8D-83193C06297A}"/>
              </a:ext>
            </a:extLst>
          </p:cNvPr>
          <p:cNvSpPr>
            <a:spLocks noGrp="1"/>
          </p:cNvSpPr>
          <p:nvPr>
            <p:ph type="title"/>
          </p:nvPr>
        </p:nvSpPr>
        <p:spPr>
          <a:xfrm>
            <a:off x="-3598537" y="2207680"/>
            <a:ext cx="1471158" cy="1759996"/>
          </a:xfrm>
        </p:spPr>
        <p:txBody>
          <a:bodyPr/>
          <a:lstStyle/>
          <a:p>
            <a:endParaRPr lang="en-US" dirty="0"/>
          </a:p>
        </p:txBody>
      </p:sp>
      <p:pic>
        <p:nvPicPr>
          <p:cNvPr id="6" name="Content Placeholder 5">
            <a:extLst>
              <a:ext uri="{FF2B5EF4-FFF2-40B4-BE49-F238E27FC236}">
                <a16:creationId xmlns:a16="http://schemas.microsoft.com/office/drawing/2014/main" id="{C3657734-44D9-C445-940F-CEDAA04B869E}"/>
              </a:ext>
            </a:extLst>
          </p:cNvPr>
          <p:cNvPicPr>
            <a:picLocks noGrp="1" noChangeAspect="1"/>
          </p:cNvPicPr>
          <p:nvPr>
            <p:ph idx="1"/>
          </p:nvPr>
        </p:nvPicPr>
        <p:blipFill>
          <a:blip r:embed="rId2">
            <a:extLst>
              <a:ext uri="{837473B0-CC2E-450A-ABE3-18F120FF3D39}">
                <a1611:picAttrSrcUrl xmlns:a1611="http://schemas.microsoft.com/office/drawing/2016/11/main" r:id="rId3"/>
              </a:ext>
            </a:extLst>
          </a:blip>
          <a:stretch>
            <a:fillRect/>
          </a:stretch>
        </p:blipFill>
        <p:spPr>
          <a:xfrm>
            <a:off x="7131696" y="914400"/>
            <a:ext cx="4572000" cy="5094514"/>
          </a:xfrm>
        </p:spPr>
      </p:pic>
      <p:sp>
        <p:nvSpPr>
          <p:cNvPr id="4" name="Rectangle 3">
            <a:extLst>
              <a:ext uri="{FF2B5EF4-FFF2-40B4-BE49-F238E27FC236}">
                <a16:creationId xmlns:a16="http://schemas.microsoft.com/office/drawing/2014/main" id="{92C8334E-2095-5B43-AE8E-67F854E2C693}"/>
              </a:ext>
            </a:extLst>
          </p:cNvPr>
          <p:cNvSpPr/>
          <p:nvPr/>
        </p:nvSpPr>
        <p:spPr>
          <a:xfrm rot="10800000" flipV="1">
            <a:off x="824173" y="592691"/>
            <a:ext cx="5477751" cy="1614989"/>
          </a:xfrm>
          <a:prstGeom prst="rect">
            <a:avLst/>
          </a:prstGeom>
          <a:solidFill>
            <a:srgbClr val="002060"/>
          </a:solidFill>
        </p:spPr>
        <p:style>
          <a:lnRef idx="3">
            <a:schemeClr val="lt1"/>
          </a:lnRef>
          <a:fillRef idx="1">
            <a:schemeClr val="dk1"/>
          </a:fillRef>
          <a:effectRef idx="1">
            <a:schemeClr val="dk1"/>
          </a:effectRef>
          <a:fontRef idx="minor">
            <a:schemeClr val="lt1"/>
          </a:fontRef>
        </p:style>
        <p:txBody>
          <a:bodyPr rtlCol="0" anchor="ctr"/>
          <a:lstStyle/>
          <a:p>
            <a:pPr algn="ctr"/>
            <a:r>
              <a:rPr lang="en-US" sz="5400" dirty="0">
                <a:latin typeface="Times New Roman" panose="02020603050405020304" pitchFamily="18" charset="0"/>
                <a:cs typeface="Times New Roman" panose="02020603050405020304" pitchFamily="18" charset="0"/>
              </a:rPr>
              <a:t>WB</a:t>
            </a:r>
            <a:r>
              <a:rPr lang="en-US" sz="3600" dirty="0">
                <a:latin typeface="Times New Roman" panose="02020603050405020304" pitchFamily="18" charset="0"/>
                <a:cs typeface="Times New Roman" panose="02020603050405020304" pitchFamily="18" charset="0"/>
              </a:rPr>
              <a:t> Contact Information</a:t>
            </a:r>
          </a:p>
        </p:txBody>
      </p:sp>
      <p:sp>
        <p:nvSpPr>
          <p:cNvPr id="10" name="Rectangle 9">
            <a:extLst>
              <a:ext uri="{FF2B5EF4-FFF2-40B4-BE49-F238E27FC236}">
                <a16:creationId xmlns:a16="http://schemas.microsoft.com/office/drawing/2014/main" id="{D5D21138-652E-A844-8303-A202A3BED148}"/>
              </a:ext>
            </a:extLst>
          </p:cNvPr>
          <p:cNvSpPr/>
          <p:nvPr/>
        </p:nvSpPr>
        <p:spPr>
          <a:xfrm>
            <a:off x="1112207" y="2207681"/>
            <a:ext cx="4901681" cy="3696188"/>
          </a:xfrm>
          <a:prstGeom prst="rect">
            <a:avLst/>
          </a:prstGeom>
          <a:solidFill>
            <a:srgbClr val="002060"/>
          </a:solidFill>
        </p:spPr>
        <p:style>
          <a:lnRef idx="3">
            <a:schemeClr val="lt1"/>
          </a:lnRef>
          <a:fillRef idx="1">
            <a:schemeClr val="dk1"/>
          </a:fillRef>
          <a:effectRef idx="1">
            <a:schemeClr val="dk1"/>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WB Compliance Services, LLC</a:t>
            </a:r>
          </a:p>
          <a:p>
            <a:pPr algn="ctr"/>
            <a:r>
              <a:rPr lang="en-US" dirty="0">
                <a:latin typeface="Times New Roman" panose="02020603050405020304" pitchFamily="18" charset="0"/>
                <a:cs typeface="Times New Roman" panose="02020603050405020304" pitchFamily="18" charset="0"/>
              </a:rPr>
              <a:t>4 Middle Street</a:t>
            </a:r>
          </a:p>
          <a:p>
            <a:pPr algn="ctr"/>
            <a:r>
              <a:rPr lang="en-US" dirty="0">
                <a:latin typeface="Times New Roman" panose="02020603050405020304" pitchFamily="18" charset="0"/>
                <a:cs typeface="Times New Roman" panose="02020603050405020304" pitchFamily="18" charset="0"/>
              </a:rPr>
              <a:t>Suite 213 &amp; 215</a:t>
            </a:r>
          </a:p>
          <a:p>
            <a:pPr algn="ctr"/>
            <a:r>
              <a:rPr lang="en-US" dirty="0">
                <a:latin typeface="Times New Roman" panose="02020603050405020304" pitchFamily="18" charset="0"/>
                <a:cs typeface="Times New Roman" panose="02020603050405020304" pitchFamily="18" charset="0"/>
              </a:rPr>
              <a:t>Newburyport, MA 01950</a:t>
            </a:r>
          </a:p>
          <a:p>
            <a:pPr algn="ctr"/>
            <a:endParaRPr lang="en-US" dirty="0">
              <a:latin typeface="Times New Roman" panose="02020603050405020304" pitchFamily="18" charset="0"/>
              <a:cs typeface="Times New Roman" panose="02020603050405020304" pitchFamily="18" charset="0"/>
            </a:endParaRPr>
          </a:p>
          <a:p>
            <a:pPr algn="ctr"/>
            <a:r>
              <a:rPr lang="en-US" dirty="0">
                <a:latin typeface="Times New Roman" panose="02020603050405020304" pitchFamily="18" charset="0"/>
                <a:cs typeface="Times New Roman" panose="02020603050405020304" pitchFamily="18" charset="0"/>
              </a:rPr>
              <a:t>978 997-0675</a:t>
            </a:r>
          </a:p>
          <a:p>
            <a:pPr algn="ctr"/>
            <a:endParaRPr lang="en-US" dirty="0">
              <a:latin typeface="Times New Roman" panose="02020603050405020304" pitchFamily="18" charset="0"/>
              <a:cs typeface="Times New Roman" panose="02020603050405020304" pitchFamily="18" charset="0"/>
            </a:endParaRPr>
          </a:p>
          <a:p>
            <a:pPr algn="ctr"/>
            <a:r>
              <a:rPr lang="en-US" dirty="0">
                <a:latin typeface="Times New Roman" panose="02020603050405020304" pitchFamily="18" charset="0"/>
                <a:cs typeface="Times New Roman" panose="02020603050405020304" pitchFamily="18" charset="0"/>
              </a:rPr>
              <a:t>info@wbcompliance.com</a:t>
            </a:r>
          </a:p>
        </p:txBody>
      </p:sp>
      <p:sp>
        <p:nvSpPr>
          <p:cNvPr id="3" name="Footer Placeholder 2">
            <a:extLst>
              <a:ext uri="{FF2B5EF4-FFF2-40B4-BE49-F238E27FC236}">
                <a16:creationId xmlns:a16="http://schemas.microsoft.com/office/drawing/2014/main" id="{81248742-CAEB-4B71-B30E-2317827FEEA2}"/>
              </a:ext>
            </a:extLst>
          </p:cNvPr>
          <p:cNvSpPr>
            <a:spLocks noGrp="1"/>
          </p:cNvSpPr>
          <p:nvPr>
            <p:ph type="ftr" sz="quarter" idx="11"/>
          </p:nvPr>
        </p:nvSpPr>
        <p:spPr/>
        <p:txBody>
          <a:bodyPr/>
          <a:lstStyle/>
          <a:p>
            <a:r>
              <a:rPr lang="en-US" dirty="0">
                <a:solidFill>
                  <a:schemeClr val="tx1"/>
                </a:solidFill>
              </a:rPr>
              <a:t>WB Compliance Services, LLC                                       www.wbcompliance.com</a:t>
            </a:r>
          </a:p>
        </p:txBody>
      </p:sp>
      <p:sp>
        <p:nvSpPr>
          <p:cNvPr id="5" name="Slide Number Placeholder 4">
            <a:extLst>
              <a:ext uri="{FF2B5EF4-FFF2-40B4-BE49-F238E27FC236}">
                <a16:creationId xmlns:a16="http://schemas.microsoft.com/office/drawing/2014/main" id="{ABAEC2CD-71E7-4767-86FF-FCF78B850B00}"/>
              </a:ext>
            </a:extLst>
          </p:cNvPr>
          <p:cNvSpPr>
            <a:spLocks noGrp="1"/>
          </p:cNvSpPr>
          <p:nvPr>
            <p:ph type="sldNum" sz="quarter" idx="12"/>
          </p:nvPr>
        </p:nvSpPr>
        <p:spPr/>
        <p:txBody>
          <a:bodyPr/>
          <a:lstStyle/>
          <a:p>
            <a:fld id="{72054306-4907-BA4A-9921-9F52628492C6}" type="slidenum">
              <a:rPr lang="en-US" smtClean="0">
                <a:solidFill>
                  <a:schemeClr val="tx1"/>
                </a:solidFill>
              </a:rPr>
              <a:t>16</a:t>
            </a:fld>
            <a:endParaRPr lang="en-US" dirty="0">
              <a:solidFill>
                <a:schemeClr val="tx1"/>
              </a:solidFill>
            </a:endParaRPr>
          </a:p>
        </p:txBody>
      </p:sp>
    </p:spTree>
    <p:extLst>
      <p:ext uri="{BB962C8B-B14F-4D97-AF65-F5344CB8AC3E}">
        <p14:creationId xmlns:p14="http://schemas.microsoft.com/office/powerpoint/2010/main" val="15449714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43C33-2589-8A4E-9044-CDF03B63B158}"/>
              </a:ext>
            </a:extLst>
          </p:cNvPr>
          <p:cNvSpPr>
            <a:spLocks noGrp="1"/>
          </p:cNvSpPr>
          <p:nvPr>
            <p:ph type="title"/>
          </p:nvPr>
        </p:nvSpPr>
        <p:spPr>
          <a:xfrm>
            <a:off x="1114961" y="358288"/>
            <a:ext cx="2225398" cy="238870"/>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27C1C9B1-C7C1-1B47-86E8-67665DB9C579}"/>
              </a:ext>
            </a:extLst>
          </p:cNvPr>
          <p:cNvSpPr>
            <a:spLocks noGrp="1"/>
          </p:cNvSpPr>
          <p:nvPr>
            <p:ph idx="1"/>
          </p:nvPr>
        </p:nvSpPr>
        <p:spPr>
          <a:xfrm>
            <a:off x="21740" y="1298448"/>
            <a:ext cx="6304415" cy="6045361"/>
          </a:xfrm>
        </p:spPr>
        <p:txBody>
          <a:bodyPr>
            <a:noAutofit/>
          </a:bodyPr>
          <a:lstStyle/>
          <a:p>
            <a:pPr marL="0" indent="0">
              <a:buNone/>
            </a:pPr>
            <a:r>
              <a:rPr lang="en-US" dirty="0">
                <a:effectLst/>
              </a:rPr>
              <a:t>WB delivers a suite of regulatory compliance services tailored to the needs of investment managers, registered investment companies, hedge funds/alternative investment products, money managers and exchange-traded funds/vehicles. We establish long-standing relationships with global service providers in the investment management industry, ensuring that our shared clients receive consistent, high-quality services. Our approach to promoting compliance excellence is achieved through the diverse experience and knowledge of our trusted and dedicated compliance professionals coupled with the strategic oversight of senior management.</a:t>
            </a:r>
            <a:endParaRPr lang="en-US" dirty="0"/>
          </a:p>
        </p:txBody>
      </p:sp>
      <p:sp>
        <p:nvSpPr>
          <p:cNvPr id="4" name="Rectangle 3">
            <a:extLst>
              <a:ext uri="{FF2B5EF4-FFF2-40B4-BE49-F238E27FC236}">
                <a16:creationId xmlns:a16="http://schemas.microsoft.com/office/drawing/2014/main" id="{2D856B59-A78E-5D4B-BFAE-5AE4500CBBAE}"/>
              </a:ext>
            </a:extLst>
          </p:cNvPr>
          <p:cNvSpPr/>
          <p:nvPr/>
        </p:nvSpPr>
        <p:spPr>
          <a:xfrm>
            <a:off x="0" y="123792"/>
            <a:ext cx="6304415" cy="106991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latin typeface="Times New Roman" panose="02020603050405020304" pitchFamily="18" charset="0"/>
                <a:cs typeface="Times New Roman" panose="02020603050405020304" pitchFamily="18" charset="0"/>
              </a:rPr>
              <a:t>WB Compliance Services, LLC</a:t>
            </a:r>
          </a:p>
        </p:txBody>
      </p:sp>
      <p:sp>
        <p:nvSpPr>
          <p:cNvPr id="5" name="Rectangle 1">
            <a:extLst>
              <a:ext uri="{FF2B5EF4-FFF2-40B4-BE49-F238E27FC236}">
                <a16:creationId xmlns:a16="http://schemas.microsoft.com/office/drawing/2014/main" id="{2040B253-82C0-D146-9AF3-2AA6E6804205}"/>
              </a:ext>
            </a:extLst>
          </p:cNvPr>
          <p:cNvSpPr>
            <a:spLocks noChangeArrowheads="1"/>
          </p:cNvSpPr>
          <p:nvPr/>
        </p:nvSpPr>
        <p:spPr bwMode="auto">
          <a:xfrm>
            <a:off x="0" y="-333408"/>
            <a:ext cx="12192000" cy="4572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0" rIns="0" bIns="274551"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1B1B1B"/>
                </a:solidFill>
                <a:effectLst/>
                <a:latin typeface="Roboto" panose="02000000000000000000" pitchFamily="2" charset="0"/>
              </a:rPr>
              <a:t>About 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Roboto" panose="02000000000000000000" pitchFamily="2" charset="0"/>
              </a:rPr>
              <a:t>  </a:t>
            </a:r>
            <a:r>
              <a:rPr kumimoji="0" lang="en-US" altLang="en-US" sz="24000" b="0" i="0" u="none" strike="noStrike" cap="none" normalizeH="0" baseline="0" dirty="0">
                <a:ln>
                  <a:noFill/>
                </a:ln>
                <a:solidFill>
                  <a:srgbClr val="000000"/>
                </a:solidFill>
                <a:effectLst/>
                <a:latin typeface="Roboto" panose="02000000000000000000" pitchFamily="2"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026" name="Picture 2" descr="image8">
            <a:extLst>
              <a:ext uri="{FF2B5EF4-FFF2-40B4-BE49-F238E27FC236}">
                <a16:creationId xmlns:a16="http://schemas.microsoft.com/office/drawing/2014/main" id="{DE0E1595-6D18-5440-9C7D-A85B12AF06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6155" y="123792"/>
            <a:ext cx="5735215" cy="6734208"/>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5">
            <a:extLst>
              <a:ext uri="{FF2B5EF4-FFF2-40B4-BE49-F238E27FC236}">
                <a16:creationId xmlns:a16="http://schemas.microsoft.com/office/drawing/2014/main" id="{456A4E9D-7AD4-4AA7-B502-805912FCFC53}"/>
              </a:ext>
            </a:extLst>
          </p:cNvPr>
          <p:cNvSpPr>
            <a:spLocks noGrp="1"/>
          </p:cNvSpPr>
          <p:nvPr>
            <p:ph type="ftr" sz="quarter" idx="11"/>
          </p:nvPr>
        </p:nvSpPr>
        <p:spPr/>
        <p:txBody>
          <a:bodyPr/>
          <a:lstStyle/>
          <a:p>
            <a:r>
              <a:rPr lang="en-US" dirty="0">
                <a:solidFill>
                  <a:schemeClr val="tx1"/>
                </a:solidFill>
              </a:rPr>
              <a:t>WB Compliance Services, LLC                                       </a:t>
            </a:r>
            <a:r>
              <a:rPr lang="en-US" dirty="0">
                <a:solidFill>
                  <a:schemeClr val="bg1"/>
                </a:solidFill>
              </a:rPr>
              <a:t>ww</a:t>
            </a:r>
            <a:r>
              <a:rPr lang="en-US" b="1" dirty="0">
                <a:solidFill>
                  <a:schemeClr val="bg1"/>
                </a:solidFill>
              </a:rPr>
              <a:t>w.wbcompliance.com</a:t>
            </a:r>
          </a:p>
        </p:txBody>
      </p:sp>
      <p:sp>
        <p:nvSpPr>
          <p:cNvPr id="7" name="Slide Number Placeholder 6">
            <a:extLst>
              <a:ext uri="{FF2B5EF4-FFF2-40B4-BE49-F238E27FC236}">
                <a16:creationId xmlns:a16="http://schemas.microsoft.com/office/drawing/2014/main" id="{4DA5C00C-27C9-432D-AE2A-45F2934BA3E5}"/>
              </a:ext>
            </a:extLst>
          </p:cNvPr>
          <p:cNvSpPr>
            <a:spLocks noGrp="1"/>
          </p:cNvSpPr>
          <p:nvPr>
            <p:ph type="sldNum" sz="quarter" idx="12"/>
          </p:nvPr>
        </p:nvSpPr>
        <p:spPr/>
        <p:txBody>
          <a:bodyPr/>
          <a:lstStyle/>
          <a:p>
            <a:fld id="{72054306-4907-BA4A-9921-9F52628492C6}" type="slidenum">
              <a:rPr lang="en-US" smtClean="0">
                <a:solidFill>
                  <a:schemeClr val="bg1"/>
                </a:solidFill>
              </a:rPr>
              <a:t>2</a:t>
            </a:fld>
            <a:endParaRPr lang="en-US" dirty="0">
              <a:solidFill>
                <a:schemeClr val="bg1"/>
              </a:solidFill>
            </a:endParaRPr>
          </a:p>
        </p:txBody>
      </p:sp>
    </p:spTree>
    <p:extLst>
      <p:ext uri="{BB962C8B-B14F-4D97-AF65-F5344CB8AC3E}">
        <p14:creationId xmlns:p14="http://schemas.microsoft.com/office/powerpoint/2010/main" val="6707713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56762-A767-8240-AA05-597AA697416C}"/>
              </a:ext>
            </a:extLst>
          </p:cNvPr>
          <p:cNvSpPr>
            <a:spLocks noGrp="1"/>
          </p:cNvSpPr>
          <p:nvPr>
            <p:ph type="title"/>
          </p:nvPr>
        </p:nvSpPr>
        <p:spPr/>
        <p:txBody>
          <a:bodyPr/>
          <a:lstStyle/>
          <a:p>
            <a:r>
              <a:rPr lang="en-US" dirty="0">
                <a:solidFill>
                  <a:schemeClr val="tx1"/>
                </a:solidFill>
                <a:latin typeface="+mn-lt"/>
                <a:cs typeface="Times New Roman" panose="02020603050405020304" pitchFamily="18" charset="0"/>
              </a:rPr>
              <a:t>WB Adviser Consulting</a:t>
            </a:r>
            <a:br>
              <a:rPr lang="en-US" dirty="0">
                <a:solidFill>
                  <a:srgbClr val="00B0F0"/>
                </a:solidFill>
                <a:latin typeface="Times New Roman" panose="02020603050405020304" pitchFamily="18"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500112CF-CD22-6640-B33C-FC1E15ACE949}"/>
              </a:ext>
            </a:extLst>
          </p:cNvPr>
          <p:cNvSpPr>
            <a:spLocks noGrp="1"/>
          </p:cNvSpPr>
          <p:nvPr>
            <p:ph idx="1"/>
          </p:nvPr>
        </p:nvSpPr>
        <p:spPr>
          <a:solidFill>
            <a:schemeClr val="accent1"/>
          </a:solidFill>
        </p:spPr>
        <p:txBody>
          <a:bodyPr>
            <a:normAutofit/>
          </a:bodyPr>
          <a:lstStyle/>
          <a:p>
            <a:pPr marL="0" indent="0" algn="just">
              <a:buNone/>
            </a:pPr>
            <a:r>
              <a:rPr lang="en-US" dirty="0">
                <a:solidFill>
                  <a:schemeClr val="tx1"/>
                </a:solidFill>
                <a:cs typeface="Times New Roman" panose="02020603050405020304" pitchFamily="18" charset="0"/>
              </a:rPr>
              <a:t>Our adviser consulting solution reflects our understanding of the compliance concerns surrounding registered investment managers of private funds and hedge funds, as well as the daunting task for investment managers to establish required compliance oversight of a firm’s operations. WB provides an extensive suite of compliance services and strategic oversight for managers of private funds and hedge funds, thus allowing for managers to focus on their unique business expertise as investment and trading professionals.</a:t>
            </a:r>
          </a:p>
          <a:p>
            <a:endParaRPr lang="en-US" dirty="0">
              <a:solidFill>
                <a:schemeClr val="accent1"/>
              </a:solidFill>
            </a:endParaRPr>
          </a:p>
        </p:txBody>
      </p:sp>
      <p:sp>
        <p:nvSpPr>
          <p:cNvPr id="4" name="Rectangle 3">
            <a:extLst>
              <a:ext uri="{FF2B5EF4-FFF2-40B4-BE49-F238E27FC236}">
                <a16:creationId xmlns:a16="http://schemas.microsoft.com/office/drawing/2014/main" id="{F9EAD17A-7748-A14A-A226-09626A1B9D80}"/>
              </a:ext>
            </a:extLst>
          </p:cNvPr>
          <p:cNvSpPr/>
          <p:nvPr/>
        </p:nvSpPr>
        <p:spPr>
          <a:xfrm>
            <a:off x="685801" y="609600"/>
            <a:ext cx="2947482" cy="1456266"/>
          </a:xfrm>
          <a:prstGeom prst="rect">
            <a:avLst/>
          </a:prstGeom>
          <a:solidFill>
            <a:srgbClr val="002060"/>
          </a:solidFill>
        </p:spPr>
        <p:style>
          <a:lnRef idx="3">
            <a:schemeClr val="lt1"/>
          </a:lnRef>
          <a:fillRef idx="1">
            <a:schemeClr val="dk1"/>
          </a:fillRef>
          <a:effectRef idx="1">
            <a:schemeClr val="dk1"/>
          </a:effectRef>
          <a:fontRef idx="minor">
            <a:schemeClr val="lt1"/>
          </a:fontRef>
        </p:style>
        <p:txBody>
          <a:bodyPr rtlCol="0" anchor="ctr"/>
          <a:lstStyle/>
          <a:p>
            <a:r>
              <a:rPr lang="en-US" sz="4400" dirty="0">
                <a:latin typeface="Times New Roman" panose="02020603050405020304" pitchFamily="18" charset="0"/>
                <a:cs typeface="Times New Roman" panose="02020603050405020304" pitchFamily="18" charset="0"/>
              </a:rPr>
              <a:t>WB </a:t>
            </a:r>
          </a:p>
          <a:p>
            <a:r>
              <a:rPr lang="en-US" dirty="0">
                <a:latin typeface="Times New Roman" panose="02020603050405020304" pitchFamily="18" charset="0"/>
                <a:cs typeface="Times New Roman" panose="02020603050405020304" pitchFamily="18" charset="0"/>
              </a:rPr>
              <a:t>Regulatory Compliance</a:t>
            </a:r>
          </a:p>
          <a:p>
            <a:r>
              <a:rPr lang="en-US" dirty="0">
                <a:latin typeface="Times New Roman" panose="02020603050405020304" pitchFamily="18" charset="0"/>
                <a:cs typeface="Times New Roman" panose="02020603050405020304" pitchFamily="18" charset="0"/>
              </a:rPr>
              <a:t>Risk, Mock Audit Services</a:t>
            </a:r>
          </a:p>
        </p:txBody>
      </p:sp>
      <p:sp>
        <p:nvSpPr>
          <p:cNvPr id="5" name="Footer Placeholder 4">
            <a:extLst>
              <a:ext uri="{FF2B5EF4-FFF2-40B4-BE49-F238E27FC236}">
                <a16:creationId xmlns:a16="http://schemas.microsoft.com/office/drawing/2014/main" id="{5335A9F5-9EB3-472A-B0BF-16B6F467DAF7}"/>
              </a:ext>
            </a:extLst>
          </p:cNvPr>
          <p:cNvSpPr>
            <a:spLocks noGrp="1"/>
          </p:cNvSpPr>
          <p:nvPr>
            <p:ph type="ftr" sz="quarter" idx="11"/>
          </p:nvPr>
        </p:nvSpPr>
        <p:spPr/>
        <p:txBody>
          <a:bodyPr/>
          <a:lstStyle/>
          <a:p>
            <a:r>
              <a:rPr lang="en-US" dirty="0">
                <a:solidFill>
                  <a:schemeClr val="tx1"/>
                </a:solidFill>
              </a:rPr>
              <a:t>WB Compliance Services, LLC                                       www.wbcompliance.com</a:t>
            </a:r>
          </a:p>
        </p:txBody>
      </p:sp>
      <p:sp>
        <p:nvSpPr>
          <p:cNvPr id="6" name="Slide Number Placeholder 5">
            <a:extLst>
              <a:ext uri="{FF2B5EF4-FFF2-40B4-BE49-F238E27FC236}">
                <a16:creationId xmlns:a16="http://schemas.microsoft.com/office/drawing/2014/main" id="{E2B34306-69FD-40E9-BE9B-9B25BF8CB872}"/>
              </a:ext>
            </a:extLst>
          </p:cNvPr>
          <p:cNvSpPr>
            <a:spLocks noGrp="1"/>
          </p:cNvSpPr>
          <p:nvPr>
            <p:ph type="sldNum" sz="quarter" idx="12"/>
          </p:nvPr>
        </p:nvSpPr>
        <p:spPr/>
        <p:txBody>
          <a:bodyPr/>
          <a:lstStyle/>
          <a:p>
            <a:fld id="{72054306-4907-BA4A-9921-9F52628492C6}" type="slidenum">
              <a:rPr lang="en-US" smtClean="0">
                <a:solidFill>
                  <a:schemeClr val="tx1"/>
                </a:solidFill>
              </a:rPr>
              <a:t>3</a:t>
            </a:fld>
            <a:endParaRPr lang="en-US" dirty="0">
              <a:solidFill>
                <a:schemeClr val="tx1"/>
              </a:solidFill>
            </a:endParaRPr>
          </a:p>
        </p:txBody>
      </p:sp>
    </p:spTree>
    <p:extLst>
      <p:ext uri="{BB962C8B-B14F-4D97-AF65-F5344CB8AC3E}">
        <p14:creationId xmlns:p14="http://schemas.microsoft.com/office/powerpoint/2010/main" val="5780053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0467899-E733-415E-A354-E36588CC17DD}"/>
              </a:ext>
            </a:extLst>
          </p:cNvPr>
          <p:cNvSpPr>
            <a:spLocks noGrp="1"/>
          </p:cNvSpPr>
          <p:nvPr>
            <p:ph idx="1"/>
          </p:nvPr>
        </p:nvSpPr>
        <p:spPr>
          <a:xfrm>
            <a:off x="3869268" y="505609"/>
            <a:ext cx="7454052" cy="5479140"/>
          </a:xfrm>
          <a:solidFill>
            <a:schemeClr val="accent1"/>
          </a:solidFill>
        </p:spPr>
        <p:txBody>
          <a:bodyPr>
            <a:normAutofit fontScale="92500" lnSpcReduction="20000"/>
          </a:bodyPr>
          <a:lstStyle/>
          <a:p>
            <a:pPr marL="0" indent="0">
              <a:buNone/>
            </a:pPr>
            <a:r>
              <a:rPr lang="en-US" sz="1900" dirty="0">
                <a:solidFill>
                  <a:schemeClr val="tx1"/>
                </a:solidFill>
              </a:rPr>
              <a:t>WB will provide a qualified individual to assist the Adviser’s who will:</a:t>
            </a:r>
          </a:p>
          <a:p>
            <a:pPr lvl="1"/>
            <a:endParaRPr lang="en-US" sz="1900" dirty="0">
              <a:solidFill>
                <a:schemeClr val="tx1"/>
              </a:solidFill>
            </a:endParaRPr>
          </a:p>
          <a:p>
            <a:pPr lvl="1">
              <a:buClr>
                <a:schemeClr val="tx1"/>
              </a:buClr>
            </a:pPr>
            <a:r>
              <a:rPr lang="en-US" sz="1900" dirty="0">
                <a:solidFill>
                  <a:schemeClr val="tx1"/>
                </a:solidFill>
              </a:rPr>
              <a:t>Draft and file Annual Form ADV amendment</a:t>
            </a:r>
          </a:p>
          <a:p>
            <a:pPr lvl="1">
              <a:buClr>
                <a:schemeClr val="tx1"/>
              </a:buClr>
            </a:pPr>
            <a:r>
              <a:rPr lang="en-US" sz="1900" dirty="0">
                <a:solidFill>
                  <a:schemeClr val="tx1"/>
                </a:solidFill>
              </a:rPr>
              <a:t>Conduct periodic reviews of the Adviser’s Compliance Program to incorporate new or amended regulations, best practice recommendations or other guidelines that may be appropriate to its operations</a:t>
            </a:r>
          </a:p>
          <a:p>
            <a:pPr lvl="1">
              <a:buClr>
                <a:schemeClr val="tx1"/>
              </a:buClr>
            </a:pPr>
            <a:r>
              <a:rPr lang="en-US" sz="1900" dirty="0">
                <a:solidFill>
                  <a:schemeClr val="tx1"/>
                </a:solidFill>
              </a:rPr>
              <a:t>Conduct annual training for all personnel regarding the Adviser’s Compliance Program, including but not limited to Code of Ethics and Insider Trading</a:t>
            </a:r>
          </a:p>
          <a:p>
            <a:pPr lvl="1">
              <a:buClr>
                <a:schemeClr val="tx1"/>
              </a:buClr>
            </a:pPr>
            <a:r>
              <a:rPr lang="en-US" sz="1900" dirty="0">
                <a:solidFill>
                  <a:schemeClr val="tx1"/>
                </a:solidFill>
              </a:rPr>
              <a:t>Perform testing of certain compliance procedures, including collecting and organizing relevant compliance data and reviewing reports, investigating exceptions, and making inquiries of management and the service providers (where applicable)</a:t>
            </a:r>
          </a:p>
          <a:p>
            <a:pPr lvl="1">
              <a:buClr>
                <a:schemeClr val="tx1"/>
              </a:buClr>
            </a:pPr>
            <a:r>
              <a:rPr lang="en-US" sz="1900" dirty="0">
                <a:solidFill>
                  <a:schemeClr val="tx1"/>
                </a:solidFill>
              </a:rPr>
              <a:t>Monitor Code of Ethics activities</a:t>
            </a:r>
          </a:p>
          <a:p>
            <a:pPr lvl="1">
              <a:buClr>
                <a:schemeClr val="tx1"/>
              </a:buClr>
            </a:pPr>
            <a:r>
              <a:rPr lang="en-US" sz="1900" dirty="0">
                <a:solidFill>
                  <a:schemeClr val="tx1"/>
                </a:solidFill>
              </a:rPr>
              <a:t>Oversee the Adviser’s maintenance of required books and records pursuant to Rule 204-2</a:t>
            </a:r>
          </a:p>
          <a:p>
            <a:pPr lvl="1">
              <a:buClr>
                <a:schemeClr val="tx1"/>
              </a:buClr>
            </a:pPr>
            <a:r>
              <a:rPr lang="en-US" sz="1900" dirty="0">
                <a:solidFill>
                  <a:schemeClr val="tx1"/>
                </a:solidFill>
              </a:rPr>
              <a:t>Assist / Conduct the CCO’s annual compliance review which will assess the adequacy and effectiveness of the firm’s compliance program as required by Rule 206(4)-7</a:t>
            </a:r>
          </a:p>
          <a:p>
            <a:pPr lvl="1">
              <a:buClr>
                <a:schemeClr val="tx1"/>
              </a:buClr>
            </a:pPr>
            <a:r>
              <a:rPr lang="en-US" sz="1900" dirty="0">
                <a:solidFill>
                  <a:schemeClr val="tx1"/>
                </a:solidFill>
              </a:rPr>
              <a:t>Provide support during regulatory examinations</a:t>
            </a:r>
          </a:p>
          <a:p>
            <a:pPr lvl="1">
              <a:buClr>
                <a:schemeClr val="tx1"/>
              </a:buClr>
            </a:pPr>
            <a:r>
              <a:rPr lang="en-US" sz="1900" dirty="0">
                <a:solidFill>
                  <a:schemeClr val="tx1"/>
                </a:solidFill>
              </a:rPr>
              <a:t>Conduct site visits to the Adviser as agreed upon</a:t>
            </a:r>
          </a:p>
          <a:p>
            <a:endParaRPr lang="en-US" dirty="0"/>
          </a:p>
        </p:txBody>
      </p:sp>
      <p:sp>
        <p:nvSpPr>
          <p:cNvPr id="4" name="Title 3">
            <a:extLst>
              <a:ext uri="{FF2B5EF4-FFF2-40B4-BE49-F238E27FC236}">
                <a16:creationId xmlns:a16="http://schemas.microsoft.com/office/drawing/2014/main" id="{A04AA59F-A4CD-4DCF-92DE-FBE8CBB0CE3D}"/>
              </a:ext>
            </a:extLst>
          </p:cNvPr>
          <p:cNvSpPr>
            <a:spLocks noGrp="1"/>
          </p:cNvSpPr>
          <p:nvPr>
            <p:ph type="title"/>
          </p:nvPr>
        </p:nvSpPr>
        <p:spPr>
          <a:xfrm>
            <a:off x="868680" y="589788"/>
            <a:ext cx="2666215" cy="1467612"/>
          </a:xfrm>
          <a:prstGeom prst="rect">
            <a:avLst/>
          </a:prstGeom>
          <a:solidFill>
            <a:srgbClr val="002060"/>
          </a:solidFill>
        </p:spPr>
        <p:style>
          <a:lnRef idx="3">
            <a:schemeClr val="lt1"/>
          </a:lnRef>
          <a:fillRef idx="1">
            <a:schemeClr val="dk1"/>
          </a:fillRef>
          <a:effectRef idx="1">
            <a:schemeClr val="dk1"/>
          </a:effectRef>
          <a:fontRef idx="minor">
            <a:schemeClr val="lt1"/>
          </a:fontRef>
        </p:style>
        <p:txBody>
          <a:bodyPr rtlCol="0" anchor="ctr">
            <a:normAutofit fontScale="90000"/>
          </a:bodyPr>
          <a:lstStyle/>
          <a:p>
            <a:r>
              <a:rPr lang="en-US" sz="4900" dirty="0">
                <a:latin typeface="Times New Roman" panose="02020603050405020304" pitchFamily="18" charset="0"/>
                <a:cs typeface="Times New Roman" panose="02020603050405020304" pitchFamily="18" charset="0"/>
              </a:rPr>
              <a:t>WB</a:t>
            </a:r>
            <a:r>
              <a:rPr lang="en-US" sz="4400" dirty="0">
                <a:latin typeface="Times New Roman" panose="02020603050405020304" pitchFamily="18" charset="0"/>
                <a:cs typeface="Times New Roman" panose="02020603050405020304" pitchFamily="18" charset="0"/>
              </a:rPr>
              <a:t> </a:t>
            </a:r>
          </a:p>
          <a:p>
            <a:r>
              <a:rPr lang="en-US" sz="2000" dirty="0">
                <a:latin typeface="Times New Roman" panose="02020603050405020304" pitchFamily="18" charset="0"/>
                <a:cs typeface="Times New Roman" panose="02020603050405020304" pitchFamily="18" charset="0"/>
              </a:rPr>
              <a:t>Regulatory Compliance</a:t>
            </a:r>
          </a:p>
          <a:p>
            <a:r>
              <a:rPr lang="en-US" sz="2000" dirty="0">
                <a:latin typeface="Times New Roman" panose="02020603050405020304" pitchFamily="18" charset="0"/>
                <a:cs typeface="Times New Roman" panose="02020603050405020304" pitchFamily="18" charset="0"/>
              </a:rPr>
              <a:t>Risk, Mock Audit Services</a:t>
            </a:r>
          </a:p>
        </p:txBody>
      </p:sp>
      <p:sp>
        <p:nvSpPr>
          <p:cNvPr id="7" name="TextBox 6">
            <a:extLst>
              <a:ext uri="{FF2B5EF4-FFF2-40B4-BE49-F238E27FC236}">
                <a16:creationId xmlns:a16="http://schemas.microsoft.com/office/drawing/2014/main" id="{D75DE1B4-B821-4E84-A9E5-FFE4364601A2}"/>
              </a:ext>
            </a:extLst>
          </p:cNvPr>
          <p:cNvSpPr txBox="1"/>
          <p:nvPr/>
        </p:nvSpPr>
        <p:spPr>
          <a:xfrm>
            <a:off x="206693" y="3026664"/>
            <a:ext cx="2527363" cy="1200329"/>
          </a:xfrm>
          <a:prstGeom prst="rect">
            <a:avLst/>
          </a:prstGeom>
          <a:noFill/>
        </p:spPr>
        <p:txBody>
          <a:bodyPr wrap="square" rtlCol="0">
            <a:spAutoFit/>
          </a:bodyPr>
          <a:lstStyle/>
          <a:p>
            <a:r>
              <a:rPr lang="en-US" sz="3600" dirty="0">
                <a:cs typeface="Times New Roman" panose="02020603050405020304" pitchFamily="18" charset="0"/>
              </a:rPr>
              <a:t>WB Adviser Consulting</a:t>
            </a:r>
            <a:endParaRPr lang="en-US" sz="3600" dirty="0"/>
          </a:p>
        </p:txBody>
      </p:sp>
      <p:sp>
        <p:nvSpPr>
          <p:cNvPr id="2" name="Footer Placeholder 1">
            <a:extLst>
              <a:ext uri="{FF2B5EF4-FFF2-40B4-BE49-F238E27FC236}">
                <a16:creationId xmlns:a16="http://schemas.microsoft.com/office/drawing/2014/main" id="{4291AEFE-422D-41D6-B43C-6992612616F6}"/>
              </a:ext>
            </a:extLst>
          </p:cNvPr>
          <p:cNvSpPr>
            <a:spLocks noGrp="1"/>
          </p:cNvSpPr>
          <p:nvPr>
            <p:ph type="ftr" sz="quarter" idx="11"/>
          </p:nvPr>
        </p:nvSpPr>
        <p:spPr/>
        <p:txBody>
          <a:bodyPr/>
          <a:lstStyle/>
          <a:p>
            <a:r>
              <a:rPr lang="en-US" dirty="0">
                <a:solidFill>
                  <a:schemeClr val="tx1"/>
                </a:solidFill>
              </a:rPr>
              <a:t>WB Compliance Services, LLC                                       www.wbcompliance.com</a:t>
            </a:r>
          </a:p>
        </p:txBody>
      </p:sp>
      <p:sp>
        <p:nvSpPr>
          <p:cNvPr id="5" name="Slide Number Placeholder 4">
            <a:extLst>
              <a:ext uri="{FF2B5EF4-FFF2-40B4-BE49-F238E27FC236}">
                <a16:creationId xmlns:a16="http://schemas.microsoft.com/office/drawing/2014/main" id="{69B3145A-FD40-466A-B84F-1800FD49DF29}"/>
              </a:ext>
            </a:extLst>
          </p:cNvPr>
          <p:cNvSpPr>
            <a:spLocks noGrp="1"/>
          </p:cNvSpPr>
          <p:nvPr>
            <p:ph type="sldNum" sz="quarter" idx="12"/>
          </p:nvPr>
        </p:nvSpPr>
        <p:spPr/>
        <p:txBody>
          <a:bodyPr/>
          <a:lstStyle/>
          <a:p>
            <a:fld id="{72054306-4907-BA4A-9921-9F52628492C6}" type="slidenum">
              <a:rPr lang="en-US" smtClean="0">
                <a:solidFill>
                  <a:schemeClr val="tx1"/>
                </a:solidFill>
              </a:rPr>
              <a:t>4</a:t>
            </a:fld>
            <a:endParaRPr lang="en-US" dirty="0">
              <a:solidFill>
                <a:schemeClr val="tx1"/>
              </a:solidFill>
            </a:endParaRPr>
          </a:p>
        </p:txBody>
      </p:sp>
    </p:spTree>
    <p:extLst>
      <p:ext uri="{BB962C8B-B14F-4D97-AF65-F5344CB8AC3E}">
        <p14:creationId xmlns:p14="http://schemas.microsoft.com/office/powerpoint/2010/main" val="7567954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9276A-959C-9F41-B0CF-EAD5F722D0DB}"/>
              </a:ext>
            </a:extLst>
          </p:cNvPr>
          <p:cNvSpPr>
            <a:spLocks noGrp="1"/>
          </p:cNvSpPr>
          <p:nvPr>
            <p:ph type="title"/>
          </p:nvPr>
        </p:nvSpPr>
        <p:spPr/>
        <p:txBody>
          <a:bodyPr>
            <a:normAutofit/>
          </a:bodyPr>
          <a:lstStyle/>
          <a:p>
            <a:r>
              <a:rPr lang="en-US" dirty="0">
                <a:latin typeface="Times New Roman" panose="02020603050405020304" pitchFamily="18" charset="0"/>
                <a:cs typeface="Times New Roman" panose="02020603050405020304" pitchFamily="18" charset="0"/>
              </a:rPr>
              <a:t>WB</a:t>
            </a:r>
          </a:p>
          <a:p>
            <a:r>
              <a:rPr lang="en-US" dirty="0">
                <a:latin typeface="+mn-lt"/>
                <a:cs typeface="Times New Roman" panose="02020603050405020304" pitchFamily="18" charset="0"/>
              </a:rPr>
              <a:t>Mock</a:t>
            </a:r>
            <a:r>
              <a:rPr lang="en-US" dirty="0">
                <a:latin typeface="Times New Roman" panose="02020603050405020304" pitchFamily="18" charset="0"/>
                <a:cs typeface="Times New Roman" panose="02020603050405020304" pitchFamily="18" charset="0"/>
              </a:rPr>
              <a:t> Audit Services</a:t>
            </a:r>
          </a:p>
        </p:txBody>
      </p:sp>
      <p:sp>
        <p:nvSpPr>
          <p:cNvPr id="7" name="Rectangle 6">
            <a:extLst>
              <a:ext uri="{FF2B5EF4-FFF2-40B4-BE49-F238E27FC236}">
                <a16:creationId xmlns:a16="http://schemas.microsoft.com/office/drawing/2014/main" id="{B89BBAA3-CD34-704C-A812-433B9D021EAD}"/>
              </a:ext>
            </a:extLst>
          </p:cNvPr>
          <p:cNvSpPr/>
          <p:nvPr/>
        </p:nvSpPr>
        <p:spPr>
          <a:xfrm>
            <a:off x="4273420" y="758952"/>
            <a:ext cx="7184572" cy="5276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dirty="0"/>
              <a:t>SEC routine books and records exams purpose is to “improve compliance; prevent fraud; monitor risk; and inform regulatory policy.” The exams are administered by the SEC’s Office of Compliance, Inspections and Examinations (OCIE) and generally focus controls and procedures as they pertain to each investment adviser’s individual risk. </a:t>
            </a:r>
          </a:p>
          <a:p>
            <a:pPr algn="just"/>
            <a:r>
              <a:rPr lang="en-US" dirty="0"/>
              <a:t>Testing and reviewing a firm’s compliance health periodically is crucial in surviving an exam.</a:t>
            </a:r>
          </a:p>
          <a:p>
            <a:pPr algn="just"/>
            <a:endParaRPr lang="en-US" dirty="0"/>
          </a:p>
          <a:p>
            <a:pPr algn="just"/>
            <a:r>
              <a:rPr lang="en-US" dirty="0"/>
              <a:t>WB is an experienced compliance consulting firm that recognizes that regulatory audits are a regular and needed necessity of our business. WB specializes in preparing clients to survive all regulatory audits through its SEC Mock Audit Services team. Our team is a seasoned group of compliance professionals who have participated in many regulatory audits. Following your WB exam review your firm will be prepared and comfortable with what is expected when dealing with a regulatory audit. In addition, WB will identify areas of deficiency prior to any examination.</a:t>
            </a:r>
          </a:p>
        </p:txBody>
      </p:sp>
      <p:sp>
        <p:nvSpPr>
          <p:cNvPr id="8" name="Rectangle 7">
            <a:extLst>
              <a:ext uri="{FF2B5EF4-FFF2-40B4-BE49-F238E27FC236}">
                <a16:creationId xmlns:a16="http://schemas.microsoft.com/office/drawing/2014/main" id="{26C2A67F-4B0F-C048-BD6F-AE2064525D7D}"/>
              </a:ext>
            </a:extLst>
          </p:cNvPr>
          <p:cNvSpPr/>
          <p:nvPr/>
        </p:nvSpPr>
        <p:spPr>
          <a:xfrm>
            <a:off x="503853" y="279920"/>
            <a:ext cx="3116425" cy="1287624"/>
          </a:xfrm>
          <a:prstGeom prst="rect">
            <a:avLst/>
          </a:prstGeom>
          <a:solidFill>
            <a:srgbClr val="002060"/>
          </a:solidFill>
        </p:spPr>
        <p:style>
          <a:lnRef idx="1">
            <a:schemeClr val="dk1"/>
          </a:lnRef>
          <a:fillRef idx="3">
            <a:schemeClr val="dk1"/>
          </a:fillRef>
          <a:effectRef idx="2">
            <a:schemeClr val="dk1"/>
          </a:effectRef>
          <a:fontRef idx="minor">
            <a:schemeClr val="lt1"/>
          </a:fontRef>
        </p:style>
        <p:txBody>
          <a:bodyPr rtlCol="0" anchor="ctr"/>
          <a:lstStyle/>
          <a:p>
            <a:r>
              <a:rPr lang="en-US" sz="4400" dirty="0">
                <a:latin typeface="Times New Roman" panose="02020603050405020304" pitchFamily="18" charset="0"/>
                <a:cs typeface="Times New Roman" panose="02020603050405020304" pitchFamily="18" charset="0"/>
              </a:rPr>
              <a:t>WB </a:t>
            </a:r>
          </a:p>
          <a:p>
            <a:r>
              <a:rPr lang="en-US" dirty="0">
                <a:latin typeface="Times New Roman" panose="02020603050405020304" pitchFamily="18" charset="0"/>
                <a:cs typeface="Times New Roman" panose="02020603050405020304" pitchFamily="18" charset="0"/>
              </a:rPr>
              <a:t>Regulatory Compliance</a:t>
            </a:r>
          </a:p>
          <a:p>
            <a:r>
              <a:rPr lang="en-US" dirty="0">
                <a:latin typeface="Times New Roman" panose="02020603050405020304" pitchFamily="18" charset="0"/>
                <a:cs typeface="Times New Roman" panose="02020603050405020304" pitchFamily="18" charset="0"/>
              </a:rPr>
              <a:t>Risk, Mock Audit Services</a:t>
            </a:r>
          </a:p>
        </p:txBody>
      </p:sp>
      <p:sp>
        <p:nvSpPr>
          <p:cNvPr id="3" name="Footer Placeholder 2">
            <a:extLst>
              <a:ext uri="{FF2B5EF4-FFF2-40B4-BE49-F238E27FC236}">
                <a16:creationId xmlns:a16="http://schemas.microsoft.com/office/drawing/2014/main" id="{E892CFB8-2898-45A9-9415-9373BD380D28}"/>
              </a:ext>
            </a:extLst>
          </p:cNvPr>
          <p:cNvSpPr>
            <a:spLocks noGrp="1"/>
          </p:cNvSpPr>
          <p:nvPr>
            <p:ph type="ftr" sz="quarter" idx="11"/>
          </p:nvPr>
        </p:nvSpPr>
        <p:spPr/>
        <p:txBody>
          <a:bodyPr/>
          <a:lstStyle/>
          <a:p>
            <a:r>
              <a:rPr lang="en-US" dirty="0">
                <a:solidFill>
                  <a:schemeClr val="tx1"/>
                </a:solidFill>
              </a:rPr>
              <a:t>WB Compliance Services, LLC                                       www.wbcompliance.com</a:t>
            </a:r>
          </a:p>
        </p:txBody>
      </p:sp>
      <p:sp>
        <p:nvSpPr>
          <p:cNvPr id="4" name="Slide Number Placeholder 3">
            <a:extLst>
              <a:ext uri="{FF2B5EF4-FFF2-40B4-BE49-F238E27FC236}">
                <a16:creationId xmlns:a16="http://schemas.microsoft.com/office/drawing/2014/main" id="{6740E4AE-1A68-4B5D-9FF7-164178E486D0}"/>
              </a:ext>
            </a:extLst>
          </p:cNvPr>
          <p:cNvSpPr>
            <a:spLocks noGrp="1"/>
          </p:cNvSpPr>
          <p:nvPr>
            <p:ph type="sldNum" sz="quarter" idx="12"/>
          </p:nvPr>
        </p:nvSpPr>
        <p:spPr/>
        <p:txBody>
          <a:bodyPr/>
          <a:lstStyle/>
          <a:p>
            <a:fld id="{72054306-4907-BA4A-9921-9F52628492C6}" type="slidenum">
              <a:rPr lang="en-US" smtClean="0">
                <a:solidFill>
                  <a:schemeClr val="tx1"/>
                </a:solidFill>
              </a:rPr>
              <a:t>5</a:t>
            </a:fld>
            <a:endParaRPr lang="en-US" dirty="0">
              <a:solidFill>
                <a:schemeClr val="tx1"/>
              </a:solidFill>
            </a:endParaRPr>
          </a:p>
        </p:txBody>
      </p:sp>
    </p:spTree>
    <p:extLst>
      <p:ext uri="{BB962C8B-B14F-4D97-AF65-F5344CB8AC3E}">
        <p14:creationId xmlns:p14="http://schemas.microsoft.com/office/powerpoint/2010/main" val="27095635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BBA37D89-8738-DC48-BFBD-2E25946E79C1}"/>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WB</a:t>
            </a:r>
            <a:br>
              <a:rPr lang="en-US" dirty="0">
                <a:latin typeface="Times New Roman" panose="02020603050405020304" pitchFamily="18" charset="0"/>
                <a:cs typeface="Times New Roman" panose="02020603050405020304" pitchFamily="18" charset="0"/>
              </a:rPr>
            </a:br>
            <a:r>
              <a:rPr lang="en-US" dirty="0">
                <a:cs typeface="Times New Roman" panose="02020603050405020304" pitchFamily="18" charset="0"/>
              </a:rPr>
              <a:t>Mock</a:t>
            </a:r>
            <a:r>
              <a:rPr lang="en-US" dirty="0">
                <a:latin typeface="Times New Roman" panose="02020603050405020304" pitchFamily="18" charset="0"/>
                <a:cs typeface="Times New Roman" panose="02020603050405020304" pitchFamily="18" charset="0"/>
              </a:rPr>
              <a:t> Audit Services</a:t>
            </a:r>
            <a:br>
              <a:rPr lang="en-US" dirty="0">
                <a:latin typeface="Times New Roman" panose="02020603050405020304" pitchFamily="18" charset="0"/>
                <a:cs typeface="Times New Roman" panose="02020603050405020304" pitchFamily="18" charset="0"/>
              </a:rPr>
            </a:br>
            <a:endParaRPr lang="en-US" dirty="0"/>
          </a:p>
        </p:txBody>
      </p:sp>
      <p:sp>
        <p:nvSpPr>
          <p:cNvPr id="13" name="Rectangle 12">
            <a:extLst>
              <a:ext uri="{FF2B5EF4-FFF2-40B4-BE49-F238E27FC236}">
                <a16:creationId xmlns:a16="http://schemas.microsoft.com/office/drawing/2014/main" id="{8DBF84B7-47F1-B142-9EEF-869F4733560D}"/>
              </a:ext>
            </a:extLst>
          </p:cNvPr>
          <p:cNvSpPr/>
          <p:nvPr/>
        </p:nvSpPr>
        <p:spPr>
          <a:xfrm>
            <a:off x="3769566" y="261257"/>
            <a:ext cx="7744409" cy="58377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dirty="0"/>
              <a:t>WB will conduct a Mock Audit designed to determine the adequacy and sufficiency of the Client’s compliance program:</a:t>
            </a:r>
          </a:p>
          <a:p>
            <a:pPr marL="1200150" lvl="2" indent="-285750" algn="just">
              <a:buFont typeface="Arial" panose="020B0604020202020204" pitchFamily="34" charset="0"/>
              <a:buChar char="•"/>
            </a:pPr>
            <a:r>
              <a:rPr lang="en-US" sz="1600" dirty="0"/>
              <a:t>Present a formal request letter to the designated client</a:t>
            </a:r>
          </a:p>
          <a:p>
            <a:pPr marL="1200150" lvl="2" indent="-285750" algn="just">
              <a:buFont typeface="Arial" panose="020B0604020202020204" pitchFamily="34" charset="0"/>
              <a:buChar char="•"/>
            </a:pPr>
            <a:r>
              <a:rPr lang="en-US" sz="1600" dirty="0"/>
              <a:t>Work with the Adviser’s Chief Compliance Officer to identify and review information the SEC may request in a routine SEC Examination of the Client’s books and records</a:t>
            </a:r>
          </a:p>
          <a:p>
            <a:pPr marL="1200150" lvl="2" indent="-285750" algn="just">
              <a:buFont typeface="Arial" panose="020B0604020202020204" pitchFamily="34" charset="0"/>
              <a:buChar char="•"/>
            </a:pPr>
            <a:r>
              <a:rPr lang="en-US" sz="1600" dirty="0"/>
              <a:t>Review all applicable policies and procedures to identify potential gaps with respect to applicable compliance rules and regulations</a:t>
            </a:r>
          </a:p>
          <a:p>
            <a:pPr marL="1200150" lvl="2" indent="-285750" algn="just">
              <a:buFont typeface="Arial" panose="020B0604020202020204" pitchFamily="34" charset="0"/>
              <a:buChar char="•"/>
            </a:pPr>
            <a:r>
              <a:rPr lang="en-US" sz="1600" dirty="0"/>
              <a:t>Conduct on-site meetings with relevant Client personnel to ascertain whether the Client’s compliance program is being implemented according to applicable rules and regulations</a:t>
            </a:r>
          </a:p>
          <a:p>
            <a:pPr marL="1200150" lvl="2" indent="-285750" algn="just">
              <a:buFont typeface="Arial" panose="020B0604020202020204" pitchFamily="34" charset="0"/>
              <a:buChar char="•"/>
            </a:pPr>
            <a:r>
              <a:rPr lang="en-US" sz="1600" dirty="0"/>
              <a:t>Review service providers and the due diligence that is performed</a:t>
            </a:r>
          </a:p>
          <a:p>
            <a:pPr marL="1200150" lvl="2" indent="-285750" algn="just">
              <a:buFont typeface="Arial" panose="020B0604020202020204" pitchFamily="34" charset="0"/>
              <a:buChar char="•"/>
            </a:pPr>
            <a:r>
              <a:rPr lang="en-US" sz="1600" dirty="0"/>
              <a:t>Interview select employees on their roles and responsibilities</a:t>
            </a:r>
          </a:p>
          <a:p>
            <a:pPr marL="1200150" lvl="2" indent="-285750" algn="just">
              <a:buFont typeface="Arial" panose="020B0604020202020204" pitchFamily="34" charset="0"/>
              <a:buChar char="•"/>
            </a:pPr>
            <a:r>
              <a:rPr lang="en-US" sz="1600" dirty="0"/>
              <a:t>Identify any gaps and present a plan to rectify</a:t>
            </a:r>
          </a:p>
          <a:p>
            <a:pPr lvl="1" algn="just"/>
            <a:r>
              <a:rPr lang="en-US" sz="1600" dirty="0"/>
              <a:t>At the conclusion of its examination, WB will </a:t>
            </a:r>
            <a:r>
              <a:rPr lang="en-US" sz="1600" u="sng" dirty="0"/>
              <a:t>issue a written report </a:t>
            </a:r>
            <a:r>
              <a:rPr lang="en-US" sz="1600" dirty="0"/>
              <a:t>of its findings that includes general recommendations for enhancement with respect to the Client’s compliance program, WBs conclusion as to the overall adequacy and effectiveness of the program and an assessment of the Client’s readiness for an SEC examination.</a:t>
            </a:r>
          </a:p>
          <a:p>
            <a:pPr lvl="1" algn="just"/>
            <a:endParaRPr lang="en-US" sz="1600" dirty="0"/>
          </a:p>
          <a:p>
            <a:pPr lvl="1" algn="just"/>
            <a:r>
              <a:rPr lang="en-US" sz="1600" dirty="0"/>
              <a:t>Regardless of your firm’s experience or whether you have been through a previous exam, a Mock SEC Audit by our SEC Mock Audit Services team is an excellent way to enhance your compliance program.</a:t>
            </a:r>
          </a:p>
        </p:txBody>
      </p:sp>
      <p:sp>
        <p:nvSpPr>
          <p:cNvPr id="14" name="Rectangle 13">
            <a:extLst>
              <a:ext uri="{FF2B5EF4-FFF2-40B4-BE49-F238E27FC236}">
                <a16:creationId xmlns:a16="http://schemas.microsoft.com/office/drawing/2014/main" id="{47BD19EC-8012-984B-8587-8A5F7E7CA0D3}"/>
              </a:ext>
            </a:extLst>
          </p:cNvPr>
          <p:cNvSpPr/>
          <p:nvPr/>
        </p:nvSpPr>
        <p:spPr>
          <a:xfrm>
            <a:off x="822084" y="261257"/>
            <a:ext cx="2760871" cy="1511559"/>
          </a:xfrm>
          <a:prstGeom prst="rect">
            <a:avLst/>
          </a:prstGeom>
          <a:solidFill>
            <a:srgbClr val="002060"/>
          </a:solidFill>
          <a:ln>
            <a:solidFill>
              <a:srgbClr val="002060">
                <a:alpha val="50000"/>
              </a:srgbClr>
            </a:solidFill>
          </a:ln>
        </p:spPr>
        <p:style>
          <a:lnRef idx="3">
            <a:schemeClr val="lt1"/>
          </a:lnRef>
          <a:fillRef idx="1">
            <a:schemeClr val="dk1"/>
          </a:fillRef>
          <a:effectRef idx="1">
            <a:schemeClr val="dk1"/>
          </a:effectRef>
          <a:fontRef idx="minor">
            <a:schemeClr val="lt1"/>
          </a:fontRef>
        </p:style>
        <p:txBody>
          <a:bodyPr rtlCol="0" anchor="ctr"/>
          <a:lstStyle/>
          <a:p>
            <a:r>
              <a:rPr lang="en-US" sz="4400" dirty="0">
                <a:latin typeface="Times New Roman" panose="02020603050405020304" pitchFamily="18" charset="0"/>
                <a:cs typeface="Times New Roman" panose="02020603050405020304" pitchFamily="18" charset="0"/>
              </a:rPr>
              <a:t>WB </a:t>
            </a:r>
          </a:p>
          <a:p>
            <a:r>
              <a:rPr lang="en-US" dirty="0">
                <a:latin typeface="Times New Roman" panose="02020603050405020304" pitchFamily="18" charset="0"/>
                <a:cs typeface="Times New Roman" panose="02020603050405020304" pitchFamily="18" charset="0"/>
              </a:rPr>
              <a:t>Regulatory Compliance</a:t>
            </a:r>
          </a:p>
          <a:p>
            <a:r>
              <a:rPr lang="en-US" dirty="0">
                <a:latin typeface="Times New Roman" panose="02020603050405020304" pitchFamily="18" charset="0"/>
                <a:cs typeface="Times New Roman" panose="02020603050405020304" pitchFamily="18" charset="0"/>
              </a:rPr>
              <a:t>Risk, Mock Audit Services</a:t>
            </a:r>
          </a:p>
        </p:txBody>
      </p:sp>
      <p:sp>
        <p:nvSpPr>
          <p:cNvPr id="2" name="Footer Placeholder 1">
            <a:extLst>
              <a:ext uri="{FF2B5EF4-FFF2-40B4-BE49-F238E27FC236}">
                <a16:creationId xmlns:a16="http://schemas.microsoft.com/office/drawing/2014/main" id="{21060563-8F6D-4792-8A2B-C1573E690AE0}"/>
              </a:ext>
            </a:extLst>
          </p:cNvPr>
          <p:cNvSpPr>
            <a:spLocks noGrp="1"/>
          </p:cNvSpPr>
          <p:nvPr>
            <p:ph type="ftr" sz="quarter" idx="11"/>
          </p:nvPr>
        </p:nvSpPr>
        <p:spPr/>
        <p:txBody>
          <a:bodyPr/>
          <a:lstStyle/>
          <a:p>
            <a:r>
              <a:rPr lang="en-US" dirty="0">
                <a:solidFill>
                  <a:schemeClr val="tx1"/>
                </a:solidFill>
              </a:rPr>
              <a:t>WB Compliance Services, LLC                                       www.wbcompliance.com</a:t>
            </a:r>
          </a:p>
        </p:txBody>
      </p:sp>
      <p:sp>
        <p:nvSpPr>
          <p:cNvPr id="3" name="Slide Number Placeholder 2">
            <a:extLst>
              <a:ext uri="{FF2B5EF4-FFF2-40B4-BE49-F238E27FC236}">
                <a16:creationId xmlns:a16="http://schemas.microsoft.com/office/drawing/2014/main" id="{287F6DF4-F677-4B8F-A3DF-C65B5E111135}"/>
              </a:ext>
            </a:extLst>
          </p:cNvPr>
          <p:cNvSpPr>
            <a:spLocks noGrp="1"/>
          </p:cNvSpPr>
          <p:nvPr>
            <p:ph type="sldNum" sz="quarter" idx="12"/>
          </p:nvPr>
        </p:nvSpPr>
        <p:spPr/>
        <p:txBody>
          <a:bodyPr/>
          <a:lstStyle/>
          <a:p>
            <a:fld id="{72054306-4907-BA4A-9921-9F52628492C6}" type="slidenum">
              <a:rPr lang="en-US" smtClean="0">
                <a:solidFill>
                  <a:schemeClr val="tx1"/>
                </a:solidFill>
              </a:rPr>
              <a:t>6</a:t>
            </a:fld>
            <a:endParaRPr lang="en-US" dirty="0">
              <a:solidFill>
                <a:schemeClr val="tx1"/>
              </a:solidFill>
            </a:endParaRPr>
          </a:p>
        </p:txBody>
      </p:sp>
    </p:spTree>
    <p:extLst>
      <p:ext uri="{BB962C8B-B14F-4D97-AF65-F5344CB8AC3E}">
        <p14:creationId xmlns:p14="http://schemas.microsoft.com/office/powerpoint/2010/main" val="23776079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30B52-05B8-3742-ADBA-F5338122F191}"/>
              </a:ext>
            </a:extLst>
          </p:cNvPr>
          <p:cNvSpPr>
            <a:spLocks noGrp="1"/>
          </p:cNvSpPr>
          <p:nvPr>
            <p:ph type="title"/>
          </p:nvPr>
        </p:nvSpPr>
        <p:spPr>
          <a:xfrm>
            <a:off x="223935" y="1175658"/>
            <a:ext cx="3733129" cy="4553339"/>
          </a:xfrm>
        </p:spPr>
        <p:txBody>
          <a:bodyPr anchor="ctr">
            <a:normAutofit/>
          </a:bodyPr>
          <a:lstStyle/>
          <a:p>
            <a:r>
              <a:rPr lang="en-US" sz="3700" dirty="0">
                <a:latin typeface="+mn-lt"/>
                <a:cs typeface="Times New Roman" panose="02020603050405020304" pitchFamily="18" charset="0"/>
              </a:rPr>
              <a:t>Anti Money Laundering Services </a:t>
            </a:r>
          </a:p>
        </p:txBody>
      </p:sp>
      <p:sp>
        <p:nvSpPr>
          <p:cNvPr id="3" name="Content Placeholder 2">
            <a:extLst>
              <a:ext uri="{FF2B5EF4-FFF2-40B4-BE49-F238E27FC236}">
                <a16:creationId xmlns:a16="http://schemas.microsoft.com/office/drawing/2014/main" id="{DDE9C52D-3A6E-6F41-B85F-B958B676B9B1}"/>
              </a:ext>
            </a:extLst>
          </p:cNvPr>
          <p:cNvSpPr>
            <a:spLocks noGrp="1"/>
          </p:cNvSpPr>
          <p:nvPr>
            <p:ph idx="1"/>
          </p:nvPr>
        </p:nvSpPr>
        <p:spPr>
          <a:xfrm>
            <a:off x="4973046" y="2593910"/>
            <a:ext cx="5589207" cy="2873829"/>
          </a:xfrm>
        </p:spPr>
        <p:txBody>
          <a:bodyPr>
            <a:normAutofit/>
          </a:bodyPr>
          <a:lstStyle/>
          <a:p>
            <a:pPr>
              <a:lnSpc>
                <a:spcPct val="90000"/>
              </a:lnSpc>
            </a:pPr>
            <a:endParaRPr lang="en-US" sz="1400" dirty="0"/>
          </a:p>
        </p:txBody>
      </p:sp>
      <p:sp>
        <p:nvSpPr>
          <p:cNvPr id="5" name="Rectangle 4">
            <a:extLst>
              <a:ext uri="{FF2B5EF4-FFF2-40B4-BE49-F238E27FC236}">
                <a16:creationId xmlns:a16="http://schemas.microsoft.com/office/drawing/2014/main" id="{727C7B97-E3C7-064E-BAB0-9E97C5074E27}"/>
              </a:ext>
            </a:extLst>
          </p:cNvPr>
          <p:cNvSpPr/>
          <p:nvPr/>
        </p:nvSpPr>
        <p:spPr>
          <a:xfrm>
            <a:off x="3957064" y="541177"/>
            <a:ext cx="7266609" cy="55030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90000"/>
              </a:lnSpc>
            </a:pPr>
            <a:r>
              <a:rPr lang="en-US" dirty="0"/>
              <a:t>WB provides regulatory Compliance Services and can assist you in ensuring you meet your Anti-Money Laundering (AML) compliance needs. We can also provide a qualified professional to serve as your outsourced Fund’s AML Officer.</a:t>
            </a:r>
          </a:p>
          <a:p>
            <a:pPr>
              <a:lnSpc>
                <a:spcPct val="90000"/>
              </a:lnSpc>
            </a:pPr>
            <a:endParaRPr lang="en-US" dirty="0"/>
          </a:p>
          <a:p>
            <a:pPr>
              <a:lnSpc>
                <a:spcPct val="90000"/>
              </a:lnSpc>
            </a:pPr>
            <a:r>
              <a:rPr lang="en-US" dirty="0"/>
              <a:t>Anti-Money Laundering compliance involves knowing your clients (KYC), where the source of funds originates and determining the identities of all counterparties. With regulatory, reputational and financial implications, RIAs must ensure they are compliant with all rules and regulations. New ways to launder money and engage in other fraudulent activities are created each year and AML policies and procedures need to be updated and tested to protect your firm from breach.</a:t>
            </a:r>
          </a:p>
          <a:p>
            <a:pPr marL="1200150" lvl="2" indent="-285750">
              <a:lnSpc>
                <a:spcPct val="90000"/>
              </a:lnSpc>
              <a:buFont typeface="Arial" panose="020B0604020202020204" pitchFamily="34" charset="0"/>
              <a:buChar char="•"/>
            </a:pPr>
            <a:r>
              <a:rPr lang="en-US" dirty="0"/>
              <a:t>Provide a qualified AML Officer</a:t>
            </a:r>
          </a:p>
          <a:p>
            <a:pPr marL="1200150" lvl="2" indent="-285750">
              <a:lnSpc>
                <a:spcPct val="90000"/>
              </a:lnSpc>
              <a:buFont typeface="Arial" panose="020B0604020202020204" pitchFamily="34" charset="0"/>
              <a:buChar char="•"/>
            </a:pPr>
            <a:r>
              <a:rPr lang="en-US" dirty="0"/>
              <a:t>Draft/review the adequacy of AML compliance policies &amp; procedures to incorporate new or changed regulations</a:t>
            </a:r>
          </a:p>
          <a:p>
            <a:pPr marL="1200150" lvl="2" indent="-285750">
              <a:lnSpc>
                <a:spcPct val="90000"/>
              </a:lnSpc>
              <a:buFont typeface="Arial" panose="020B0604020202020204" pitchFamily="34" charset="0"/>
              <a:buChar char="•"/>
            </a:pPr>
            <a:r>
              <a:rPr lang="en-US" dirty="0"/>
              <a:t>Design/ review risk-based testing methods for  AML program’s policies and procedures</a:t>
            </a:r>
          </a:p>
          <a:p>
            <a:pPr marL="1200150" lvl="2" indent="-285750">
              <a:lnSpc>
                <a:spcPct val="90000"/>
              </a:lnSpc>
              <a:buFont typeface="Arial" panose="020B0604020202020204" pitchFamily="34" charset="0"/>
              <a:buChar char="•"/>
            </a:pPr>
            <a:r>
              <a:rPr lang="en-US" dirty="0"/>
              <a:t>Perform /document independent testing of AML program control procedures</a:t>
            </a:r>
          </a:p>
          <a:p>
            <a:pPr marL="1200150" lvl="2" indent="-285750">
              <a:lnSpc>
                <a:spcPct val="90000"/>
              </a:lnSpc>
              <a:buFont typeface="Arial" panose="020B0604020202020204" pitchFamily="34" charset="0"/>
              <a:buChar char="•"/>
            </a:pPr>
            <a:r>
              <a:rPr lang="en-US" dirty="0"/>
              <a:t>Provide initial/annual AML training</a:t>
            </a:r>
          </a:p>
        </p:txBody>
      </p:sp>
      <p:sp>
        <p:nvSpPr>
          <p:cNvPr id="6" name="Rectangle 5">
            <a:extLst>
              <a:ext uri="{FF2B5EF4-FFF2-40B4-BE49-F238E27FC236}">
                <a16:creationId xmlns:a16="http://schemas.microsoft.com/office/drawing/2014/main" id="{4A7E09C2-A21B-4645-B1D9-5478D142D757}"/>
              </a:ext>
            </a:extLst>
          </p:cNvPr>
          <p:cNvSpPr/>
          <p:nvPr/>
        </p:nvSpPr>
        <p:spPr>
          <a:xfrm>
            <a:off x="968328" y="354563"/>
            <a:ext cx="2726594" cy="121298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dirty="0">
                <a:latin typeface="Times New Roman" panose="02020603050405020304" pitchFamily="18" charset="0"/>
                <a:cs typeface="Times New Roman" panose="02020603050405020304" pitchFamily="18" charset="0"/>
              </a:rPr>
              <a:t>WB </a:t>
            </a:r>
          </a:p>
          <a:p>
            <a:r>
              <a:rPr lang="en-US" dirty="0">
                <a:latin typeface="Times New Roman" panose="02020603050405020304" pitchFamily="18" charset="0"/>
                <a:cs typeface="Times New Roman" panose="02020603050405020304" pitchFamily="18" charset="0"/>
              </a:rPr>
              <a:t>Regulatory Compliance</a:t>
            </a:r>
          </a:p>
          <a:p>
            <a:r>
              <a:rPr lang="en-US" dirty="0">
                <a:latin typeface="Times New Roman" panose="02020603050405020304" pitchFamily="18" charset="0"/>
                <a:cs typeface="Times New Roman" panose="02020603050405020304" pitchFamily="18" charset="0"/>
              </a:rPr>
              <a:t>Risk, Mock Audit Services</a:t>
            </a:r>
          </a:p>
        </p:txBody>
      </p:sp>
      <p:sp>
        <p:nvSpPr>
          <p:cNvPr id="4" name="Footer Placeholder 3">
            <a:extLst>
              <a:ext uri="{FF2B5EF4-FFF2-40B4-BE49-F238E27FC236}">
                <a16:creationId xmlns:a16="http://schemas.microsoft.com/office/drawing/2014/main" id="{D08C14E4-EE6D-4E9D-9CF9-F44A60418316}"/>
              </a:ext>
            </a:extLst>
          </p:cNvPr>
          <p:cNvSpPr>
            <a:spLocks noGrp="1"/>
          </p:cNvSpPr>
          <p:nvPr>
            <p:ph type="ftr" sz="quarter" idx="11"/>
          </p:nvPr>
        </p:nvSpPr>
        <p:spPr/>
        <p:txBody>
          <a:bodyPr/>
          <a:lstStyle/>
          <a:p>
            <a:r>
              <a:rPr lang="en-US" dirty="0">
                <a:solidFill>
                  <a:schemeClr val="tx1"/>
                </a:solidFill>
              </a:rPr>
              <a:t>WB Compliance Services, LLC                                       www.wbcompliance.com</a:t>
            </a:r>
          </a:p>
        </p:txBody>
      </p:sp>
      <p:sp>
        <p:nvSpPr>
          <p:cNvPr id="7" name="Slide Number Placeholder 6">
            <a:extLst>
              <a:ext uri="{FF2B5EF4-FFF2-40B4-BE49-F238E27FC236}">
                <a16:creationId xmlns:a16="http://schemas.microsoft.com/office/drawing/2014/main" id="{7DA76A10-FCE8-421F-80C0-AEBC329B752C}"/>
              </a:ext>
            </a:extLst>
          </p:cNvPr>
          <p:cNvSpPr>
            <a:spLocks noGrp="1"/>
          </p:cNvSpPr>
          <p:nvPr>
            <p:ph type="sldNum" sz="quarter" idx="12"/>
          </p:nvPr>
        </p:nvSpPr>
        <p:spPr/>
        <p:txBody>
          <a:bodyPr/>
          <a:lstStyle/>
          <a:p>
            <a:fld id="{72054306-4907-BA4A-9921-9F52628492C6}" type="slidenum">
              <a:rPr lang="en-US" smtClean="0">
                <a:solidFill>
                  <a:schemeClr val="tx1"/>
                </a:solidFill>
              </a:rPr>
              <a:t>7</a:t>
            </a:fld>
            <a:endParaRPr lang="en-US" dirty="0">
              <a:solidFill>
                <a:schemeClr val="tx1"/>
              </a:solidFill>
            </a:endParaRPr>
          </a:p>
        </p:txBody>
      </p:sp>
    </p:spTree>
    <p:extLst>
      <p:ext uri="{BB962C8B-B14F-4D97-AF65-F5344CB8AC3E}">
        <p14:creationId xmlns:p14="http://schemas.microsoft.com/office/powerpoint/2010/main" val="29780298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FB76B7B-F5B7-3645-B0FA-DCEEC21F1479}"/>
              </a:ext>
            </a:extLst>
          </p:cNvPr>
          <p:cNvSpPr/>
          <p:nvPr/>
        </p:nvSpPr>
        <p:spPr>
          <a:xfrm>
            <a:off x="3713584" y="466531"/>
            <a:ext cx="7800392" cy="56403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dirty="0"/>
              <a:t>WB provides compliance services to Commodity Pool Operators (CPOs)/Commodity Trading Advisers (CTAs) and National Futures Association (NFA)-registered entities. Our services are tailored to our specific client’s needs while also helping them meet NFA and Commodity Futures Trading Commission (CFTC) regulatory standards.</a:t>
            </a:r>
          </a:p>
          <a:p>
            <a:pPr algn="just"/>
            <a:r>
              <a:rPr lang="en-US" dirty="0"/>
              <a:t>We will also act as the your outsourced NFA CCO to help meet the needs of clients and business partners in this space.</a:t>
            </a:r>
          </a:p>
          <a:p>
            <a:pPr algn="just"/>
            <a:endParaRPr lang="en-US" dirty="0"/>
          </a:p>
          <a:p>
            <a:pPr algn="just"/>
            <a:r>
              <a:rPr lang="en-US" u="sng" dirty="0"/>
              <a:t>Stage 1- CPO/CTA Registration</a:t>
            </a:r>
          </a:p>
          <a:p>
            <a:pPr marL="742950" lvl="1" indent="-285750" algn="just">
              <a:buFont typeface="Arial" panose="020B0604020202020204" pitchFamily="34" charset="0"/>
              <a:buChar char="•"/>
            </a:pPr>
            <a:r>
              <a:rPr lang="en-US" dirty="0"/>
              <a:t>Assist with your entity’s registration as a CPO or CTA and the registration of personnel to become Principals and/or Associated Persons of the CPO/CTA</a:t>
            </a:r>
          </a:p>
          <a:p>
            <a:pPr marL="742950" lvl="1" indent="-285750" algn="just">
              <a:buFont typeface="Arial" panose="020B0604020202020204" pitchFamily="34" charset="0"/>
              <a:buChar char="•"/>
            </a:pPr>
            <a:r>
              <a:rPr lang="en-US" dirty="0"/>
              <a:t>Assist in annual renewal filings to secure exemptive relief relevant to the CPO/CTA’s organizational structure/operating environment</a:t>
            </a:r>
          </a:p>
        </p:txBody>
      </p:sp>
      <p:sp>
        <p:nvSpPr>
          <p:cNvPr id="13" name="Rectangle 12">
            <a:extLst>
              <a:ext uri="{FF2B5EF4-FFF2-40B4-BE49-F238E27FC236}">
                <a16:creationId xmlns:a16="http://schemas.microsoft.com/office/drawing/2014/main" id="{048CC177-E848-B747-A0DC-0FE3509CE3FC}"/>
              </a:ext>
            </a:extLst>
          </p:cNvPr>
          <p:cNvSpPr/>
          <p:nvPr/>
        </p:nvSpPr>
        <p:spPr>
          <a:xfrm>
            <a:off x="0" y="751114"/>
            <a:ext cx="3470988" cy="53557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t>  NFA/CFTC</a:t>
            </a:r>
          </a:p>
          <a:p>
            <a:r>
              <a:rPr lang="en-US" sz="3600" b="1" dirty="0"/>
              <a:t>  Consulting</a:t>
            </a:r>
          </a:p>
        </p:txBody>
      </p:sp>
      <p:sp>
        <p:nvSpPr>
          <p:cNvPr id="14" name="Rectangle 13">
            <a:extLst>
              <a:ext uri="{FF2B5EF4-FFF2-40B4-BE49-F238E27FC236}">
                <a16:creationId xmlns:a16="http://schemas.microsoft.com/office/drawing/2014/main" id="{E8304C2A-A33D-4642-B1ED-0C4041B09EE0}"/>
              </a:ext>
            </a:extLst>
          </p:cNvPr>
          <p:cNvSpPr/>
          <p:nvPr/>
        </p:nvSpPr>
        <p:spPr>
          <a:xfrm>
            <a:off x="858416" y="466531"/>
            <a:ext cx="2855167" cy="1198983"/>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dirty="0">
                <a:latin typeface="Times New Roman" panose="02020603050405020304" pitchFamily="18" charset="0"/>
                <a:cs typeface="Times New Roman" panose="02020603050405020304" pitchFamily="18" charset="0"/>
              </a:rPr>
              <a:t>WB </a:t>
            </a:r>
          </a:p>
          <a:p>
            <a:r>
              <a:rPr lang="en-US" dirty="0">
                <a:latin typeface="Times New Roman" panose="02020603050405020304" pitchFamily="18" charset="0"/>
                <a:cs typeface="Times New Roman" panose="02020603050405020304" pitchFamily="18" charset="0"/>
              </a:rPr>
              <a:t>Regulatory Compliance</a:t>
            </a:r>
          </a:p>
          <a:p>
            <a:r>
              <a:rPr lang="en-US" dirty="0">
                <a:latin typeface="Times New Roman" panose="02020603050405020304" pitchFamily="18" charset="0"/>
                <a:cs typeface="Times New Roman" panose="02020603050405020304" pitchFamily="18" charset="0"/>
              </a:rPr>
              <a:t>Risk, Mock Audit Services</a:t>
            </a:r>
          </a:p>
        </p:txBody>
      </p:sp>
      <p:sp>
        <p:nvSpPr>
          <p:cNvPr id="2" name="Footer Placeholder 1">
            <a:extLst>
              <a:ext uri="{FF2B5EF4-FFF2-40B4-BE49-F238E27FC236}">
                <a16:creationId xmlns:a16="http://schemas.microsoft.com/office/drawing/2014/main" id="{021DF9BC-536A-45C5-ADF0-86B7014F8925}"/>
              </a:ext>
            </a:extLst>
          </p:cNvPr>
          <p:cNvSpPr>
            <a:spLocks noGrp="1"/>
          </p:cNvSpPr>
          <p:nvPr>
            <p:ph type="ftr" sz="quarter" idx="11"/>
          </p:nvPr>
        </p:nvSpPr>
        <p:spPr/>
        <p:txBody>
          <a:bodyPr/>
          <a:lstStyle/>
          <a:p>
            <a:r>
              <a:rPr lang="en-US" dirty="0">
                <a:solidFill>
                  <a:schemeClr val="tx1"/>
                </a:solidFill>
              </a:rPr>
              <a:t>WB Compliance Services, LLC                                       www.wbcompliance.com</a:t>
            </a:r>
          </a:p>
        </p:txBody>
      </p:sp>
      <p:sp>
        <p:nvSpPr>
          <p:cNvPr id="3" name="Slide Number Placeholder 2">
            <a:extLst>
              <a:ext uri="{FF2B5EF4-FFF2-40B4-BE49-F238E27FC236}">
                <a16:creationId xmlns:a16="http://schemas.microsoft.com/office/drawing/2014/main" id="{FDD41E58-95DA-4860-A384-0B14023AAC59}"/>
              </a:ext>
            </a:extLst>
          </p:cNvPr>
          <p:cNvSpPr>
            <a:spLocks noGrp="1"/>
          </p:cNvSpPr>
          <p:nvPr>
            <p:ph type="sldNum" sz="quarter" idx="12"/>
          </p:nvPr>
        </p:nvSpPr>
        <p:spPr/>
        <p:txBody>
          <a:bodyPr/>
          <a:lstStyle/>
          <a:p>
            <a:fld id="{72054306-4907-BA4A-9921-9F52628492C6}" type="slidenum">
              <a:rPr lang="en-US" smtClean="0">
                <a:solidFill>
                  <a:schemeClr val="tx1"/>
                </a:solidFill>
              </a:rPr>
              <a:t>8</a:t>
            </a:fld>
            <a:endParaRPr lang="en-US" dirty="0">
              <a:solidFill>
                <a:schemeClr val="tx1"/>
              </a:solidFill>
            </a:endParaRPr>
          </a:p>
        </p:txBody>
      </p:sp>
    </p:spTree>
    <p:extLst>
      <p:ext uri="{BB962C8B-B14F-4D97-AF65-F5344CB8AC3E}">
        <p14:creationId xmlns:p14="http://schemas.microsoft.com/office/powerpoint/2010/main" val="37651474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94C5D-67CF-0F42-88C2-2B511F7F58D2}"/>
              </a:ext>
            </a:extLst>
          </p:cNvPr>
          <p:cNvSpPr>
            <a:spLocks noGrp="1"/>
          </p:cNvSpPr>
          <p:nvPr>
            <p:ph type="title"/>
          </p:nvPr>
        </p:nvSpPr>
        <p:spPr/>
        <p:txBody>
          <a:bodyPr>
            <a:normAutofit/>
          </a:bodyPr>
          <a:lstStyle/>
          <a:p>
            <a:r>
              <a:rPr lang="en-US" b="1" dirty="0">
                <a:latin typeface="+mn-lt"/>
                <a:cs typeface="Times New Roman" panose="02020603050405020304" pitchFamily="18" charset="0"/>
              </a:rPr>
              <a:t>NFA/CFTC Consulting</a:t>
            </a:r>
            <a:br>
              <a:rPr lang="en-US" b="1" dirty="0">
                <a:latin typeface="+mn-lt"/>
                <a:cs typeface="Times New Roman" panose="02020603050405020304" pitchFamily="18" charset="0"/>
              </a:rPr>
            </a:br>
            <a:endParaRPr lang="en-US" dirty="0">
              <a:latin typeface="+mn-lt"/>
            </a:endParaRPr>
          </a:p>
        </p:txBody>
      </p:sp>
      <p:sp>
        <p:nvSpPr>
          <p:cNvPr id="6" name="Content Placeholder 5">
            <a:extLst>
              <a:ext uri="{FF2B5EF4-FFF2-40B4-BE49-F238E27FC236}">
                <a16:creationId xmlns:a16="http://schemas.microsoft.com/office/drawing/2014/main" id="{F1E6E9B6-A727-1744-A49D-9DFFC312EBB7}"/>
              </a:ext>
            </a:extLst>
          </p:cNvPr>
          <p:cNvSpPr>
            <a:spLocks noGrp="1"/>
          </p:cNvSpPr>
          <p:nvPr>
            <p:ph idx="1"/>
          </p:nvPr>
        </p:nvSpPr>
        <p:spPr/>
        <p:txBody>
          <a:bodyPr/>
          <a:lstStyle/>
          <a:p>
            <a:endParaRPr lang="en-US" dirty="0"/>
          </a:p>
        </p:txBody>
      </p:sp>
      <p:sp>
        <p:nvSpPr>
          <p:cNvPr id="7" name="Rectangle 6">
            <a:extLst>
              <a:ext uri="{FF2B5EF4-FFF2-40B4-BE49-F238E27FC236}">
                <a16:creationId xmlns:a16="http://schemas.microsoft.com/office/drawing/2014/main" id="{FA6F523D-AE09-084A-91E1-43C9EFF448E8}"/>
              </a:ext>
            </a:extLst>
          </p:cNvPr>
          <p:cNvSpPr/>
          <p:nvPr/>
        </p:nvSpPr>
        <p:spPr>
          <a:xfrm>
            <a:off x="3869268" y="410547"/>
            <a:ext cx="7607385" cy="56610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b="1" u="sng" dirty="0"/>
              <a:t>Stage 2 – Develop a CPO/CTA Compliance Program</a:t>
            </a:r>
            <a:endParaRPr lang="en-US" u="sng" dirty="0"/>
          </a:p>
          <a:p>
            <a:pPr algn="just"/>
            <a:r>
              <a:rPr lang="en-US" dirty="0"/>
              <a:t>We will work with your firm to develop Written Supervisory Procedures (WSPs) and a customized Compliance Program Risk and Organizational Matrix for each of your commodity pools.</a:t>
            </a:r>
          </a:p>
          <a:p>
            <a:pPr algn="just"/>
            <a:endParaRPr lang="en-US" dirty="0"/>
          </a:p>
          <a:p>
            <a:pPr algn="just"/>
            <a:r>
              <a:rPr lang="en-US" dirty="0"/>
              <a:t>If you have an existing compliance program that requires modification to incorporate rules and regulations of a CPO/CTA, we will conduct a gap analysis aimed at leveraging your firm’s existing policies and procedures. This will allow you to administer a robust compliance program while avoiding the costly, fixed expenses associated with hiring in-house compliance specialists and attorneys.</a:t>
            </a:r>
          </a:p>
        </p:txBody>
      </p:sp>
      <p:sp>
        <p:nvSpPr>
          <p:cNvPr id="8" name="Rectangle 7">
            <a:extLst>
              <a:ext uri="{FF2B5EF4-FFF2-40B4-BE49-F238E27FC236}">
                <a16:creationId xmlns:a16="http://schemas.microsoft.com/office/drawing/2014/main" id="{31F61533-CD9F-9048-88D1-602226B45936}"/>
              </a:ext>
            </a:extLst>
          </p:cNvPr>
          <p:cNvSpPr/>
          <p:nvPr/>
        </p:nvSpPr>
        <p:spPr>
          <a:xfrm>
            <a:off x="629601" y="410547"/>
            <a:ext cx="2947482" cy="136796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dirty="0">
                <a:latin typeface="Times New Roman" panose="02020603050405020304" pitchFamily="18" charset="0"/>
                <a:cs typeface="Times New Roman" panose="02020603050405020304" pitchFamily="18" charset="0"/>
              </a:rPr>
              <a:t>WB </a:t>
            </a:r>
          </a:p>
          <a:p>
            <a:r>
              <a:rPr lang="en-US" dirty="0">
                <a:latin typeface="Times New Roman" panose="02020603050405020304" pitchFamily="18" charset="0"/>
                <a:cs typeface="Times New Roman" panose="02020603050405020304" pitchFamily="18" charset="0"/>
              </a:rPr>
              <a:t>Regulatory Compliance</a:t>
            </a:r>
          </a:p>
          <a:p>
            <a:r>
              <a:rPr lang="en-US" dirty="0">
                <a:latin typeface="Times New Roman" panose="02020603050405020304" pitchFamily="18" charset="0"/>
                <a:cs typeface="Times New Roman" panose="02020603050405020304" pitchFamily="18" charset="0"/>
              </a:rPr>
              <a:t>Risk, Mock Audit Services</a:t>
            </a:r>
          </a:p>
        </p:txBody>
      </p:sp>
      <p:sp>
        <p:nvSpPr>
          <p:cNvPr id="3" name="Footer Placeholder 2">
            <a:extLst>
              <a:ext uri="{FF2B5EF4-FFF2-40B4-BE49-F238E27FC236}">
                <a16:creationId xmlns:a16="http://schemas.microsoft.com/office/drawing/2014/main" id="{8A107D84-A1DE-47E7-857C-15B56A9C9291}"/>
              </a:ext>
            </a:extLst>
          </p:cNvPr>
          <p:cNvSpPr>
            <a:spLocks noGrp="1"/>
          </p:cNvSpPr>
          <p:nvPr>
            <p:ph type="ftr" sz="quarter" idx="11"/>
          </p:nvPr>
        </p:nvSpPr>
        <p:spPr/>
        <p:txBody>
          <a:bodyPr/>
          <a:lstStyle/>
          <a:p>
            <a:r>
              <a:rPr lang="en-US" dirty="0">
                <a:solidFill>
                  <a:schemeClr val="tx1"/>
                </a:solidFill>
              </a:rPr>
              <a:t>WB Compliance Services, LLC                                       www.wbcompliance.com</a:t>
            </a:r>
          </a:p>
        </p:txBody>
      </p:sp>
      <p:sp>
        <p:nvSpPr>
          <p:cNvPr id="4" name="Slide Number Placeholder 3">
            <a:extLst>
              <a:ext uri="{FF2B5EF4-FFF2-40B4-BE49-F238E27FC236}">
                <a16:creationId xmlns:a16="http://schemas.microsoft.com/office/drawing/2014/main" id="{7409FD22-2D17-489F-BCED-68377E8BF4D9}"/>
              </a:ext>
            </a:extLst>
          </p:cNvPr>
          <p:cNvSpPr>
            <a:spLocks noGrp="1"/>
          </p:cNvSpPr>
          <p:nvPr>
            <p:ph type="sldNum" sz="quarter" idx="12"/>
          </p:nvPr>
        </p:nvSpPr>
        <p:spPr/>
        <p:txBody>
          <a:bodyPr/>
          <a:lstStyle/>
          <a:p>
            <a:fld id="{72054306-4907-BA4A-9921-9F52628492C6}" type="slidenum">
              <a:rPr lang="en-US" smtClean="0">
                <a:solidFill>
                  <a:schemeClr val="tx1"/>
                </a:solidFill>
              </a:rPr>
              <a:t>9</a:t>
            </a:fld>
            <a:endParaRPr lang="en-US" dirty="0">
              <a:solidFill>
                <a:schemeClr val="tx1"/>
              </a:solidFill>
            </a:endParaRPr>
          </a:p>
        </p:txBody>
      </p:sp>
    </p:spTree>
    <p:extLst>
      <p:ext uri="{BB962C8B-B14F-4D97-AF65-F5344CB8AC3E}">
        <p14:creationId xmlns:p14="http://schemas.microsoft.com/office/powerpoint/2010/main" val="4113812518"/>
      </p:ext>
    </p:extLst>
  </p:cSld>
  <p:clrMapOvr>
    <a:masterClrMapping/>
  </p:clrMapOvr>
</p:sld>
</file>

<file path=ppt/theme/theme1.xml><?xml version="1.0" encoding="utf-8"?>
<a:theme xmlns:a="http://schemas.openxmlformats.org/drawingml/2006/main" name="Fra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9935E573-C197-41A8-BCA1-5D5F62C560B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338</TotalTime>
  <Words>2135</Words>
  <Application>Microsoft Office PowerPoint</Application>
  <PresentationFormat>Widescreen</PresentationFormat>
  <Paragraphs>218</Paragraphs>
  <Slides>16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Corbel</vt:lpstr>
      <vt:lpstr>Roboto</vt:lpstr>
      <vt:lpstr>Times New Roman</vt:lpstr>
      <vt:lpstr>Wingdings 2</vt:lpstr>
      <vt:lpstr>Frame</vt:lpstr>
      <vt:lpstr>       </vt:lpstr>
      <vt:lpstr>PowerPoint Presentation</vt:lpstr>
      <vt:lpstr>WB Adviser Consulting </vt:lpstr>
      <vt:lpstr>WB  Regulatory Compliance Risk, Mock Audit Services</vt:lpstr>
      <vt:lpstr>WB Mock Audit Services</vt:lpstr>
      <vt:lpstr>WB Mock Audit Services </vt:lpstr>
      <vt:lpstr>Anti Money Laundering Services </vt:lpstr>
      <vt:lpstr>PowerPoint Presentation</vt:lpstr>
      <vt:lpstr>NFA/CFTC Consulting </vt:lpstr>
      <vt:lpstr>NFA/CFTC Consulting</vt:lpstr>
      <vt:lpstr> Registration          Services</vt:lpstr>
      <vt:lpstr>Regulatory Exam Service </vt:lpstr>
      <vt:lpstr> Mutual Fund Outsourced Chief Compliance Officer Solution </vt:lpstr>
      <vt:lpstr>Mutual Fund Outsourced Chief Compliance Officer Solution</vt:lpstr>
      <vt:lpstr>Operational Consulting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Jennifer Wonson</dc:creator>
  <cp:lastModifiedBy>Wade Boylan</cp:lastModifiedBy>
  <cp:revision>1</cp:revision>
  <cp:lastPrinted>2020-06-12T16:27:54Z</cp:lastPrinted>
  <dcterms:created xsi:type="dcterms:W3CDTF">2020-06-11T19:46:35Z</dcterms:created>
  <dcterms:modified xsi:type="dcterms:W3CDTF">2020-06-12T17:22:46Z</dcterms:modified>
</cp:coreProperties>
</file>