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83" r:id="rId1"/>
    <p:sldMasterId id="2147483902" r:id="rId2"/>
  </p:sldMasterIdLst>
  <p:sldIdLst>
    <p:sldId id="261" r:id="rId3"/>
    <p:sldId id="262" r:id="rId4"/>
    <p:sldId id="286" r:id="rId5"/>
    <p:sldId id="297" r:id="rId6"/>
    <p:sldId id="263" r:id="rId7"/>
    <p:sldId id="295" r:id="rId8"/>
    <p:sldId id="289" r:id="rId9"/>
    <p:sldId id="278" r:id="rId10"/>
    <p:sldId id="293" r:id="rId11"/>
    <p:sldId id="270" r:id="rId12"/>
    <p:sldId id="298" r:id="rId13"/>
    <p:sldId id="279" r:id="rId14"/>
    <p:sldId id="276" r:id="rId15"/>
    <p:sldId id="272" r:id="rId1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nknown User"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D45C1"/>
    <a:srgbClr val="FF00FF"/>
    <a:srgbClr val="0000FF"/>
    <a:srgbClr val="AA75D2"/>
    <a:srgbClr val="EC571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25" autoAdjust="0"/>
    <p:restoredTop sz="98849" autoAdjust="0"/>
  </p:normalViewPr>
  <p:slideViewPr>
    <p:cSldViewPr>
      <p:cViewPr varScale="1">
        <p:scale>
          <a:sx n="90" d="100"/>
          <a:sy n="90" d="100"/>
        </p:scale>
        <p:origin x="1434"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6" name="Group 5"/>
          <p:cNvGrpSpPr/>
          <p:nvPr/>
        </p:nvGrpSpPr>
        <p:grpSpPr>
          <a:xfrm>
            <a:off x="-1588" y="0"/>
            <a:ext cx="9145588" cy="6860798"/>
            <a:chOff x="-1588" y="0"/>
            <a:chExt cx="9145588" cy="6860798"/>
          </a:xfrm>
        </p:grpSpPr>
        <p:sp>
          <p:nvSpPr>
            <p:cNvPr id="9" name="Rectangle 8"/>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Oval 9"/>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866440" y="2226503"/>
            <a:ext cx="5917679" cy="2550877"/>
          </a:xfrm>
        </p:spPr>
        <p:txBody>
          <a:bodyPr anchor="b"/>
          <a:lstStyle>
            <a:lvl1pPr>
              <a:defRPr sz="4800"/>
            </a:lvl1pPr>
          </a:lstStyle>
          <a:p>
            <a:r>
              <a:rPr lang="en-US"/>
              <a:t>Click to edit Master title style</a:t>
            </a:r>
            <a:endParaRPr lang="en-US" dirty="0"/>
          </a:p>
        </p:txBody>
      </p:sp>
      <p:sp>
        <p:nvSpPr>
          <p:cNvPr id="3" name="Subtitle 2"/>
          <p:cNvSpPr>
            <a:spLocks noGrp="1"/>
          </p:cNvSpPr>
          <p:nvPr>
            <p:ph type="subTitle" idx="1"/>
          </p:nvPr>
        </p:nvSpPr>
        <p:spPr>
          <a:xfrm>
            <a:off x="866440" y="4777380"/>
            <a:ext cx="5917679"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7498080" y="1828800"/>
            <a:ext cx="990599" cy="228659"/>
          </a:xfrm>
        </p:spPr>
        <p:txBody>
          <a:bodyPr anchor="t"/>
          <a:lstStyle>
            <a:lvl1pPr algn="l">
              <a:defRPr b="0" i="0">
                <a:solidFill>
                  <a:schemeClr val="bg1">
                    <a:alpha val="60000"/>
                  </a:schemeClr>
                </a:solidFill>
              </a:defRPr>
            </a:lvl1pPr>
          </a:lstStyle>
          <a:p>
            <a:fld id="{7A8E43CF-DC21-44C9-8A55-37940958340F}" type="datetimeFigureOut">
              <a:rPr lang="en-US" smtClean="0"/>
              <a:t>11/6/2020</a:t>
            </a:fld>
            <a:endParaRPr lang="en-US"/>
          </a:p>
        </p:txBody>
      </p:sp>
      <p:sp>
        <p:nvSpPr>
          <p:cNvPr id="5" name="Footer Placeholder 4"/>
          <p:cNvSpPr>
            <a:spLocks noGrp="1"/>
          </p:cNvSpPr>
          <p:nvPr>
            <p:ph type="ftr" sz="quarter" idx="11"/>
          </p:nvPr>
        </p:nvSpPr>
        <p:spPr bwMode="gray">
          <a:xfrm rot="5400000">
            <a:off x="6236208" y="3264408"/>
            <a:ext cx="3859795" cy="228660"/>
          </a:xfrm>
        </p:spPr>
        <p:txBody>
          <a:bodyPr/>
          <a:lstStyle>
            <a:lvl1pPr>
              <a:defRPr b="0" i="0">
                <a:solidFill>
                  <a:schemeClr val="bg1">
                    <a:alpha val="60000"/>
                  </a:schemeClr>
                </a:solidFill>
              </a:defRPr>
            </a:lvl1pPr>
          </a:lstStyle>
          <a:p>
            <a:endParaRPr lang="en-US"/>
          </a:p>
        </p:txBody>
      </p:sp>
      <p:sp>
        <p:nvSpPr>
          <p:cNvPr id="11" name="Rectangle 10"/>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8"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B4D8ABF9-CDE3-4CD4-BCB3-4996B1D9BBDD}" type="slidenum">
              <a:rPr lang="en-US" smtClean="0"/>
              <a:t>‹#›</a:t>
            </a:fld>
            <a:endParaRPr lang="en-US"/>
          </a:p>
        </p:txBody>
      </p:sp>
    </p:spTree>
    <p:extLst>
      <p:ext uri="{BB962C8B-B14F-4D97-AF65-F5344CB8AC3E}">
        <p14:creationId xmlns:p14="http://schemas.microsoft.com/office/powerpoint/2010/main" val="35094988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10204164">
              <a:off x="426788" y="456424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6" name="Rectangle 15"/>
            <p:cNvSpPr/>
            <p:nvPr/>
          </p:nvSpPr>
          <p:spPr>
            <a:xfrm>
              <a:off x="421503" y="402165"/>
              <a:ext cx="8327939" cy="31411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rot="10800000">
              <a:off x="485023" y="2670079"/>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0"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1" y="4961454"/>
            <a:ext cx="6422004"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866441" y="685800"/>
            <a:ext cx="6422004"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bwMode="gray">
          <a:xfrm>
            <a:off x="866440" y="5528192"/>
            <a:ext cx="6422004"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A8E43CF-DC21-44C9-8A55-37940958340F}" type="datetimeFigureOut">
              <a:rPr lang="en-US" smtClean="0"/>
              <a:t>11/6/2020</a:t>
            </a:fld>
            <a:endParaRPr lang="en-US"/>
          </a:p>
        </p:txBody>
      </p:sp>
      <p:sp>
        <p:nvSpPr>
          <p:cNvPr id="6" name="Footer Placeholder 5"/>
          <p:cNvSpPr>
            <a:spLocks noGrp="1"/>
          </p:cNvSpPr>
          <p:nvPr>
            <p:ph type="ftr" sz="quarter" idx="11"/>
          </p:nvPr>
        </p:nvSpPr>
        <p:spPr/>
        <p:txBody>
          <a:bodyPr/>
          <a:lstStyle/>
          <a:p>
            <a:endParaRPr lang="en-US"/>
          </a:p>
        </p:txBody>
      </p:sp>
      <p:sp>
        <p:nvSpPr>
          <p:cNvPr id="10" name="Rectangle 9"/>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fld id="{B4D8ABF9-CDE3-4CD4-BCB3-4996B1D9BBDD}" type="slidenum">
              <a:rPr lang="en-US" smtClean="0"/>
              <a:t>‹#›</a:t>
            </a:fld>
            <a:endParaRPr lang="en-US"/>
          </a:p>
        </p:txBody>
      </p:sp>
    </p:spTree>
    <p:extLst>
      <p:ext uri="{BB962C8B-B14F-4D97-AF65-F5344CB8AC3E}">
        <p14:creationId xmlns:p14="http://schemas.microsoft.com/office/powerpoint/2010/main" val="8898016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3" name="Group 2"/>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21010068">
              <a:off x="6359946" y="2780895"/>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Rectangle 8"/>
            <p:cNvSpPr/>
            <p:nvPr/>
          </p:nvSpPr>
          <p:spPr>
            <a:xfrm>
              <a:off x="485023" y="4343399"/>
              <a:ext cx="8182128" cy="211243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a:off x="485023" y="2854646"/>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0" y="927100"/>
            <a:ext cx="6422005" cy="1692720"/>
          </a:xfrm>
        </p:spPr>
        <p:txBody>
          <a:bodyPr/>
          <a:lstStyle>
            <a:lvl1pPr>
              <a:defRPr sz="3600"/>
            </a:lvl1pPr>
          </a:lstStyle>
          <a:p>
            <a:r>
              <a:rPr lang="en-US"/>
              <a:t>Click to edit Master title style</a:t>
            </a:r>
            <a:endParaRPr lang="en-US" dirty="0"/>
          </a:p>
        </p:txBody>
      </p:sp>
      <p:sp>
        <p:nvSpPr>
          <p:cNvPr id="13" name="Text Placeholder 3"/>
          <p:cNvSpPr>
            <a:spLocks noGrp="1"/>
          </p:cNvSpPr>
          <p:nvPr>
            <p:ph type="body" sz="half" idx="2"/>
          </p:nvPr>
        </p:nvSpPr>
        <p:spPr>
          <a:xfrm>
            <a:off x="866440" y="3488023"/>
            <a:ext cx="6422005" cy="2536857"/>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7A8E43CF-DC21-44C9-8A55-37940958340F}" type="datetimeFigureOut">
              <a:rPr lang="en-US" smtClean="0"/>
              <a:t>11/6/2020</a:t>
            </a:fld>
            <a:endParaRPr lang="en-US"/>
          </a:p>
        </p:txBody>
      </p:sp>
      <p:sp>
        <p:nvSpPr>
          <p:cNvPr id="5" name="Footer Placeholder 4"/>
          <p:cNvSpPr>
            <a:spLocks noGrp="1"/>
          </p:cNvSpPr>
          <p:nvPr>
            <p:ph type="ftr" sz="quarter" idx="11"/>
          </p:nvPr>
        </p:nvSpPr>
        <p:spPr/>
        <p:txBody>
          <a:bodyPr/>
          <a:lstStyle/>
          <a:p>
            <a:endParaRPr lang="en-US"/>
          </a:p>
        </p:txBody>
      </p:sp>
      <p:sp>
        <p:nvSpPr>
          <p:cNvPr id="8" name="Rectangle 7"/>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B4D8ABF9-CDE3-4CD4-BCB3-4996B1D9BBDD}" type="slidenum">
              <a:rPr lang="en-US" smtClean="0"/>
              <a:t>‹#›</a:t>
            </a:fld>
            <a:endParaRPr lang="en-US"/>
          </a:p>
        </p:txBody>
      </p:sp>
    </p:spTree>
    <p:extLst>
      <p:ext uri="{BB962C8B-B14F-4D97-AF65-F5344CB8AC3E}">
        <p14:creationId xmlns:p14="http://schemas.microsoft.com/office/powerpoint/2010/main" val="36331592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21010068">
              <a:off x="6359946" y="430920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10"/>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4"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3" name="TextBox 22"/>
          <p:cNvSpPr txBox="1"/>
          <p:nvPr/>
        </p:nvSpPr>
        <p:spPr bwMode="gray">
          <a:xfrm>
            <a:off x="647430" y="651690"/>
            <a:ext cx="601591" cy="1323439"/>
          </a:xfrm>
          <a:prstGeom prst="rect">
            <a:avLst/>
          </a:prstGeom>
          <a:noFill/>
        </p:spPr>
        <p:txBody>
          <a:bodyPr wrap="square" rtlCol="0">
            <a:spAutoFit/>
          </a:bodyPr>
          <a:lstStyle/>
          <a:p>
            <a:pPr algn="r"/>
            <a:r>
              <a:rPr lang="en-US" sz="8000" b="0" i="0" dirty="0">
                <a:solidFill>
                  <a:schemeClr val="accent1">
                    <a:lumMod val="60000"/>
                    <a:lumOff val="40000"/>
                  </a:schemeClr>
                </a:solidFill>
                <a:latin typeface="Arial"/>
                <a:cs typeface="Arial"/>
              </a:rPr>
              <a:t>“</a:t>
            </a:r>
          </a:p>
        </p:txBody>
      </p:sp>
      <p:sp>
        <p:nvSpPr>
          <p:cNvPr id="14" name="TextBox 13"/>
          <p:cNvSpPr txBox="1"/>
          <p:nvPr/>
        </p:nvSpPr>
        <p:spPr bwMode="gray">
          <a:xfrm>
            <a:off x="7069418" y="2900292"/>
            <a:ext cx="619063" cy="1323439"/>
          </a:xfrm>
          <a:prstGeom prst="rect">
            <a:avLst/>
          </a:prstGeom>
          <a:noFill/>
        </p:spPr>
        <p:txBody>
          <a:bodyPr wrap="square" rtlCol="0">
            <a:spAutoFit/>
          </a:bodyPr>
          <a:lstStyle/>
          <a:p>
            <a:pPr algn="r"/>
            <a:r>
              <a:rPr lang="en-US" sz="80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128060" y="927099"/>
            <a:ext cx="6160385" cy="2882179"/>
          </a:xfrm>
        </p:spPr>
        <p:txBody>
          <a:bodyPr anchor="ctr"/>
          <a:lstStyle>
            <a:lvl1pPr>
              <a:defRPr sz="3600"/>
            </a:lvl1pPr>
          </a:lstStyle>
          <a:p>
            <a:r>
              <a:rPr lang="en-US"/>
              <a:t>Click to edit Master title style</a:t>
            </a:r>
            <a:endParaRPr lang="en-US" dirty="0"/>
          </a:p>
        </p:txBody>
      </p:sp>
      <p:sp>
        <p:nvSpPr>
          <p:cNvPr id="17" name="Text Placeholder 3"/>
          <p:cNvSpPr>
            <a:spLocks noGrp="1"/>
          </p:cNvSpPr>
          <p:nvPr>
            <p:ph type="body" sz="half" idx="13"/>
          </p:nvPr>
        </p:nvSpPr>
        <p:spPr bwMode="gray">
          <a:xfrm>
            <a:off x="1387278" y="3809278"/>
            <a:ext cx="5646143" cy="333113"/>
          </a:xfrm>
        </p:spPr>
        <p:txBody>
          <a:bodyPr>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6" name="Text Placeholder 3"/>
          <p:cNvSpPr>
            <a:spLocks noGrp="1"/>
          </p:cNvSpPr>
          <p:nvPr>
            <p:ph type="body" sz="half" idx="2"/>
          </p:nvPr>
        </p:nvSpPr>
        <p:spPr>
          <a:xfrm>
            <a:off x="866440" y="5000816"/>
            <a:ext cx="6343673" cy="1010619"/>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7A8E43CF-DC21-44C9-8A55-37940958340F}" type="datetimeFigureOut">
              <a:rPr lang="en-US" smtClean="0"/>
              <a:t>11/6/2020</a:t>
            </a:fld>
            <a:endParaRPr lang="en-US"/>
          </a:p>
        </p:txBody>
      </p:sp>
      <p:sp>
        <p:nvSpPr>
          <p:cNvPr id="5" name="Footer Placeholder 4"/>
          <p:cNvSpPr>
            <a:spLocks noGrp="1"/>
          </p:cNvSpPr>
          <p:nvPr>
            <p:ph type="ftr" sz="quarter" idx="11"/>
          </p:nvPr>
        </p:nvSpPr>
        <p:spPr/>
        <p:txBody>
          <a:bodyPr/>
          <a:lstStyle/>
          <a:p>
            <a:endParaRPr lang="en-US"/>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B4D8ABF9-CDE3-4CD4-BCB3-4996B1D9BBDD}" type="slidenum">
              <a:rPr lang="en-US" smtClean="0"/>
              <a:t>‹#›</a:t>
            </a:fld>
            <a:endParaRPr lang="en-US"/>
          </a:p>
        </p:txBody>
      </p:sp>
    </p:spTree>
    <p:extLst>
      <p:ext uri="{BB962C8B-B14F-4D97-AF65-F5344CB8AC3E}">
        <p14:creationId xmlns:p14="http://schemas.microsoft.com/office/powerpoint/2010/main" val="25154744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1588" y="0"/>
            <a:ext cx="9145588" cy="6860798"/>
            <a:chOff x="-1588" y="0"/>
            <a:chExt cx="9145588" cy="6860798"/>
          </a:xfrm>
        </p:grpSpPr>
        <p:sp>
          <p:nvSpPr>
            <p:cNvPr id="10" name="Rectangle 9"/>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p:nvPr/>
          </p:nvSpPr>
          <p:spPr bwMode="gray">
            <a:xfrm rot="21010068">
              <a:off x="6359946" y="431124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7"/>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7"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0" y="2057400"/>
            <a:ext cx="6422005" cy="20955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1" y="5024908"/>
            <a:ext cx="6422004" cy="994891"/>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A8E43CF-DC21-44C9-8A55-37940958340F}" type="datetimeFigureOut">
              <a:rPr lang="en-US" smtClean="0"/>
              <a:t>11/6/2020</a:t>
            </a:fld>
            <a:endParaRPr lang="en-US"/>
          </a:p>
        </p:txBody>
      </p:sp>
      <p:sp>
        <p:nvSpPr>
          <p:cNvPr id="5" name="Footer Placeholder 4"/>
          <p:cNvSpPr>
            <a:spLocks noGrp="1"/>
          </p:cNvSpPr>
          <p:nvPr>
            <p:ph type="ftr" sz="quarter" idx="11"/>
          </p:nvPr>
        </p:nvSpPr>
        <p:spPr/>
        <p:txBody>
          <a:bodyPr/>
          <a:lstStyle/>
          <a:p>
            <a:endParaRPr lang="en-US"/>
          </a:p>
        </p:txBody>
      </p:sp>
      <p:sp>
        <p:nvSpPr>
          <p:cNvPr id="7" name="Rectangle 6"/>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B4D8ABF9-CDE3-4CD4-BCB3-4996B1D9BBDD}" type="slidenum">
              <a:rPr lang="en-US" smtClean="0"/>
              <a:t>‹#›</a:t>
            </a:fld>
            <a:endParaRPr lang="en-US"/>
          </a:p>
        </p:txBody>
      </p:sp>
    </p:spTree>
    <p:extLst>
      <p:ext uri="{BB962C8B-B14F-4D97-AF65-F5344CB8AC3E}">
        <p14:creationId xmlns:p14="http://schemas.microsoft.com/office/powerpoint/2010/main" val="22989761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866440" y="927100"/>
            <a:ext cx="6423593" cy="709864"/>
          </a:xfrm>
        </p:spPr>
        <p:txBody>
          <a:bodyPr/>
          <a:lstStyle>
            <a:lvl1pPr>
              <a:defRPr sz="3200"/>
            </a:lvl1pPr>
          </a:lstStyle>
          <a:p>
            <a:r>
              <a:rPr lang="en-US"/>
              <a:t>Click to edit Master title style</a:t>
            </a:r>
            <a:endParaRPr lang="en-US" dirty="0"/>
          </a:p>
        </p:txBody>
      </p:sp>
      <p:sp>
        <p:nvSpPr>
          <p:cNvPr id="3" name="Text Placeholder 2"/>
          <p:cNvSpPr>
            <a:spLocks noGrp="1"/>
          </p:cNvSpPr>
          <p:nvPr>
            <p:ph type="body" idx="1"/>
          </p:nvPr>
        </p:nvSpPr>
        <p:spPr>
          <a:xfrm>
            <a:off x="866440" y="2489200"/>
            <a:ext cx="2313432"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2" name="Text Placeholder 3"/>
          <p:cNvSpPr>
            <a:spLocks noGrp="1"/>
          </p:cNvSpPr>
          <p:nvPr>
            <p:ph type="body" sz="half" idx="15"/>
          </p:nvPr>
        </p:nvSpPr>
        <p:spPr>
          <a:xfrm>
            <a:off x="866440" y="3147164"/>
            <a:ext cx="2313432"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405614" y="2489200"/>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Text Placeholder 3"/>
          <p:cNvSpPr>
            <a:spLocks noGrp="1"/>
          </p:cNvSpPr>
          <p:nvPr>
            <p:ph type="body" sz="half" idx="16"/>
          </p:nvPr>
        </p:nvSpPr>
        <p:spPr>
          <a:xfrm>
            <a:off x="3408471" y="3147164"/>
            <a:ext cx="2318918"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5958642" y="2489200"/>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4" name="Text Placeholder 3"/>
          <p:cNvSpPr>
            <a:spLocks noGrp="1"/>
          </p:cNvSpPr>
          <p:nvPr>
            <p:ph type="body" sz="half" idx="17"/>
          </p:nvPr>
        </p:nvSpPr>
        <p:spPr>
          <a:xfrm>
            <a:off x="5960935" y="3147164"/>
            <a:ext cx="2316625"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294530"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84952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7A8E43CF-DC21-44C9-8A55-37940958340F}" type="datetimeFigureOut">
              <a:rPr lang="en-US" smtClean="0"/>
              <a:t>11/6/2020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xfrm>
            <a:off x="7678616" y="295730"/>
            <a:ext cx="791308" cy="767687"/>
          </a:xfrm>
          <a:prstGeom prst="rect">
            <a:avLst/>
          </a:prstGeom>
        </p:spPr>
        <p:txBody>
          <a:bodyPr/>
          <a:lstStyle>
            <a:lvl1pPr algn="ctr">
              <a:defRPr sz="2800"/>
            </a:lvl1pPr>
          </a:lstStyle>
          <a:p>
            <a:fld id="{B4D8ABF9-CDE3-4CD4-BCB3-4996B1D9BBDD}" type="slidenum">
              <a:rPr lang="en-US" smtClean="0"/>
              <a:t>‹#›</a:t>
            </a:fld>
            <a:endParaRPr lang="en-US"/>
          </a:p>
        </p:txBody>
      </p:sp>
    </p:spTree>
    <p:extLst>
      <p:ext uri="{BB962C8B-B14F-4D97-AF65-F5344CB8AC3E}">
        <p14:creationId xmlns:p14="http://schemas.microsoft.com/office/powerpoint/2010/main" val="31255891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866440" y="927100"/>
            <a:ext cx="6345260" cy="709864"/>
          </a:xfrm>
        </p:spPr>
        <p:txBody>
          <a:bodyPr/>
          <a:lstStyle>
            <a:lvl1pPr>
              <a:defRPr sz="3200"/>
            </a:lvl1pPr>
          </a:lstStyle>
          <a:p>
            <a:r>
              <a:rPr lang="en-US"/>
              <a:t>Click to edit Master title style</a:t>
            </a:r>
            <a:endParaRPr lang="en-US" dirty="0"/>
          </a:p>
        </p:txBody>
      </p:sp>
      <p:sp>
        <p:nvSpPr>
          <p:cNvPr id="3" name="Text Placeholder 2"/>
          <p:cNvSpPr>
            <a:spLocks noGrp="1"/>
          </p:cNvSpPr>
          <p:nvPr>
            <p:ph type="body" idx="1"/>
          </p:nvPr>
        </p:nvSpPr>
        <p:spPr>
          <a:xfrm>
            <a:off x="866440" y="4179596"/>
            <a:ext cx="2313432"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2" name="Picture Placeholder 2"/>
          <p:cNvSpPr>
            <a:spLocks noGrp="1" noChangeAspect="1"/>
          </p:cNvSpPr>
          <p:nvPr>
            <p:ph type="pic" idx="15"/>
          </p:nvPr>
        </p:nvSpPr>
        <p:spPr>
          <a:xfrm>
            <a:off x="1019055"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8"/>
          </p:nvPr>
        </p:nvSpPr>
        <p:spPr>
          <a:xfrm>
            <a:off x="866439" y="4837558"/>
            <a:ext cx="2313432"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411125" y="4179595"/>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8" name="Picture Placeholder 2"/>
          <p:cNvSpPr>
            <a:spLocks noGrp="1" noChangeAspect="1"/>
          </p:cNvSpPr>
          <p:nvPr>
            <p:ph type="pic" idx="21"/>
          </p:nvPr>
        </p:nvSpPr>
        <p:spPr>
          <a:xfrm>
            <a:off x="3553189"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411125" y="4848208"/>
            <a:ext cx="2318918"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5958642" y="4179596"/>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9" name="Picture Placeholder 2"/>
          <p:cNvSpPr>
            <a:spLocks noGrp="1" noChangeAspect="1"/>
          </p:cNvSpPr>
          <p:nvPr>
            <p:ph type="pic" idx="22"/>
          </p:nvPr>
        </p:nvSpPr>
        <p:spPr>
          <a:xfrm>
            <a:off x="6108641"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5958642" y="4837558"/>
            <a:ext cx="2318918"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40" name="Straight Connector 39"/>
          <p:cNvCxnSpPr/>
          <p:nvPr/>
        </p:nvCxnSpPr>
        <p:spPr>
          <a:xfrm>
            <a:off x="3290019"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a:off x="584952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7A8E43CF-DC21-44C9-8A55-37940958340F}" type="datetimeFigureOut">
              <a:rPr lang="en-US" smtClean="0"/>
              <a:t>11/6/2020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xfrm>
            <a:off x="7678616" y="295730"/>
            <a:ext cx="791308" cy="767687"/>
          </a:xfrm>
          <a:prstGeom prst="rect">
            <a:avLst/>
          </a:prstGeom>
        </p:spPr>
        <p:txBody>
          <a:bodyPr/>
          <a:lstStyle>
            <a:lvl1pPr algn="ctr">
              <a:defRPr sz="2800"/>
            </a:lvl1pPr>
          </a:lstStyle>
          <a:p>
            <a:fld id="{B4D8ABF9-CDE3-4CD4-BCB3-4996B1D9BBDD}" type="slidenum">
              <a:rPr lang="en-US" smtClean="0"/>
              <a:t>‹#›</a:t>
            </a:fld>
            <a:endParaRPr lang="en-US"/>
          </a:p>
        </p:txBody>
      </p:sp>
    </p:spTree>
    <p:extLst>
      <p:ext uri="{BB962C8B-B14F-4D97-AF65-F5344CB8AC3E}">
        <p14:creationId xmlns:p14="http://schemas.microsoft.com/office/powerpoint/2010/main" val="17855326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621301" y="6387910"/>
            <a:ext cx="990599" cy="228659"/>
          </a:xfrm>
        </p:spPr>
        <p:txBody>
          <a:bodyPr/>
          <a:lstStyle/>
          <a:p>
            <a:fld id="{7A8E43CF-DC21-44C9-8A55-37940958340F}" type="datetimeFigureOut">
              <a:rPr lang="en-US" smtClean="0"/>
              <a:t>11/6/2020</a:t>
            </a:fld>
            <a:endParaRPr lang="en-US"/>
          </a:p>
        </p:txBody>
      </p:sp>
      <p:sp>
        <p:nvSpPr>
          <p:cNvPr id="5" name="Footer Placeholder 4"/>
          <p:cNvSpPr>
            <a:spLocks noGrp="1"/>
          </p:cNvSpPr>
          <p:nvPr>
            <p:ph type="ftr" sz="quarter" idx="11"/>
          </p:nvPr>
        </p:nvSpPr>
        <p:spPr>
          <a:xfrm>
            <a:off x="516133" y="6387910"/>
            <a:ext cx="3859795" cy="228660"/>
          </a:xfrm>
        </p:spPr>
        <p:txBody>
          <a:bodyPr/>
          <a:lstStyle/>
          <a:p>
            <a:endParaRPr lang="en-US"/>
          </a:p>
        </p:txBody>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B4D8ABF9-CDE3-4CD4-BCB3-4996B1D9BBDD}" type="slidenum">
              <a:rPr lang="en-US" smtClean="0"/>
              <a:t>‹#›</a:t>
            </a:fld>
            <a:endParaRPr lang="en-US"/>
          </a:p>
        </p:txBody>
      </p:sp>
    </p:spTree>
    <p:extLst>
      <p:ext uri="{BB962C8B-B14F-4D97-AF65-F5344CB8AC3E}">
        <p14:creationId xmlns:p14="http://schemas.microsoft.com/office/powerpoint/2010/main" val="22565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7" name="Group 6"/>
          <p:cNvGrpSpPr/>
          <p:nvPr/>
        </p:nvGrpSpPr>
        <p:grpSpPr>
          <a:xfrm>
            <a:off x="-1588" y="0"/>
            <a:ext cx="9120420" cy="6860798"/>
            <a:chOff x="-1588" y="0"/>
            <a:chExt cx="9120420" cy="6860798"/>
          </a:xfrm>
        </p:grpSpPr>
        <p:sp>
          <p:nvSpPr>
            <p:cNvPr id="11" name="Rectangle 10"/>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Freeform 5"/>
            <p:cNvSpPr/>
            <p:nvPr/>
          </p:nvSpPr>
          <p:spPr bwMode="gray">
            <a:xfrm rot="4966650">
              <a:off x="4673046" y="5107506"/>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grpSp>
      <p:sp>
        <p:nvSpPr>
          <p:cNvPr id="17" name="Rectangle 16"/>
          <p:cNvSpPr/>
          <p:nvPr/>
        </p:nvSpPr>
        <p:spPr>
          <a:xfrm>
            <a:off x="414867" y="402165"/>
            <a:ext cx="46105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9"/>
          <p:cNvSpPr/>
          <p:nvPr/>
        </p:nvSpPr>
        <p:spPr bwMode="gray">
          <a:xfrm rot="5400000">
            <a:off x="1299309"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8"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sp>
        <p:nvSpPr>
          <p:cNvPr id="2" name="Vertical Title 1"/>
          <p:cNvSpPr>
            <a:spLocks noGrp="1"/>
          </p:cNvSpPr>
          <p:nvPr>
            <p:ph type="title" orient="vert"/>
          </p:nvPr>
        </p:nvSpPr>
        <p:spPr>
          <a:xfrm>
            <a:off x="6174928" y="1447799"/>
            <a:ext cx="1113516" cy="4572001"/>
          </a:xfrm>
        </p:spPr>
        <p:txBody>
          <a:bodyPr vert="eaVert" anchor="ctr"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866738" y="1447799"/>
            <a:ext cx="4416936" cy="45720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A8E43CF-DC21-44C9-8A55-37940958340F}" type="datetimeFigureOut">
              <a:rPr lang="en-US" smtClean="0"/>
              <a:t>11/6/2020</a:t>
            </a:fld>
            <a:endParaRPr lang="en-US"/>
          </a:p>
        </p:txBody>
      </p:sp>
      <p:sp>
        <p:nvSpPr>
          <p:cNvPr id="5" name="Footer Placeholder 4"/>
          <p:cNvSpPr>
            <a:spLocks noGrp="1"/>
          </p:cNvSpPr>
          <p:nvPr>
            <p:ph type="ftr" sz="quarter" idx="11"/>
          </p:nvPr>
        </p:nvSpPr>
        <p:spPr>
          <a:xfrm>
            <a:off x="538546" y="6365498"/>
            <a:ext cx="3859795" cy="228660"/>
          </a:xfrm>
        </p:spPr>
        <p:txBody>
          <a:bodyPr/>
          <a:lstStyle/>
          <a:p>
            <a:endParaRPr lang="en-US"/>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B4D8ABF9-CDE3-4CD4-BCB3-4996B1D9BBDD}" type="slidenum">
              <a:rPr lang="en-US" smtClean="0"/>
              <a:t>‹#›</a:t>
            </a:fld>
            <a:endParaRPr lang="en-US"/>
          </a:p>
        </p:txBody>
      </p:sp>
    </p:spTree>
    <p:extLst>
      <p:ext uri="{BB962C8B-B14F-4D97-AF65-F5344CB8AC3E}">
        <p14:creationId xmlns:p14="http://schemas.microsoft.com/office/powerpoint/2010/main" val="39928014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7A8E43CF-DC21-44C9-8A55-37940958340F}" type="datetimeFigureOut">
              <a:rPr lang="en-US" smtClean="0"/>
              <a:t>11/6/2020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D8ABF9-CDE3-4CD4-BCB3-4996B1D9BBDD}" type="slidenum">
              <a:rPr lang="en-US" smtClean="0"/>
              <a:t>‹#›</a:t>
            </a:fld>
            <a:endParaRPr lang="en-US"/>
          </a:p>
        </p:txBody>
      </p:sp>
    </p:spTree>
    <p:extLst>
      <p:ext uri="{BB962C8B-B14F-4D97-AF65-F5344CB8AC3E}">
        <p14:creationId xmlns:p14="http://schemas.microsoft.com/office/powerpoint/2010/main" val="9525483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732835-C29B-4D77-A26B-EA770F2436F9}"/>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894F12C8-D6F9-47A2-8C64-5DF631DE5B54}"/>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4219368E-0FFE-4065-8832-3B27C2B9ECCD}"/>
              </a:ext>
            </a:extLst>
          </p:cNvPr>
          <p:cNvSpPr>
            <a:spLocks noGrp="1"/>
          </p:cNvSpPr>
          <p:nvPr>
            <p:ph type="dt" sz="half" idx="10"/>
          </p:nvPr>
        </p:nvSpPr>
        <p:spPr/>
        <p:txBody>
          <a:bodyPr/>
          <a:lstStyle/>
          <a:p>
            <a:fld id="{0F1E9F68-9833-4C42-8C42-3C48398CB4BF}" type="datetimeFigureOut">
              <a:rPr lang="en-US" smtClean="0"/>
              <a:t>11/6/2020</a:t>
            </a:fld>
            <a:endParaRPr lang="en-US"/>
          </a:p>
        </p:txBody>
      </p:sp>
      <p:sp>
        <p:nvSpPr>
          <p:cNvPr id="5" name="Footer Placeholder 4">
            <a:extLst>
              <a:ext uri="{FF2B5EF4-FFF2-40B4-BE49-F238E27FC236}">
                <a16:creationId xmlns:a16="http://schemas.microsoft.com/office/drawing/2014/main" id="{EC43D9F2-3E56-4B4D-BC59-2094BBE4C9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408539E-029C-43B4-9DEC-7CA8A789A38B}"/>
              </a:ext>
            </a:extLst>
          </p:cNvPr>
          <p:cNvSpPr>
            <a:spLocks noGrp="1"/>
          </p:cNvSpPr>
          <p:nvPr>
            <p:ph type="sldNum" sz="quarter" idx="12"/>
          </p:nvPr>
        </p:nvSpPr>
        <p:spPr/>
        <p:txBody>
          <a:bodyPr/>
          <a:lstStyle/>
          <a:p>
            <a:fld id="{9F658579-D785-473F-9563-438D56893ED5}" type="slidenum">
              <a:rPr lang="en-US" smtClean="0"/>
              <a:t>‹#›</a:t>
            </a:fld>
            <a:endParaRPr lang="en-US"/>
          </a:p>
        </p:txBody>
      </p:sp>
    </p:spTree>
    <p:extLst>
      <p:ext uri="{BB962C8B-B14F-4D97-AF65-F5344CB8AC3E}">
        <p14:creationId xmlns:p14="http://schemas.microsoft.com/office/powerpoint/2010/main" val="11211898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65970" y="927098"/>
            <a:ext cx="6343672" cy="709865"/>
          </a:xfrm>
        </p:spPr>
        <p:txBody>
          <a:bodyPr anchor="ctr"/>
          <a:lstStyle>
            <a:lvl1pPr>
              <a:defRPr sz="32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A8E43CF-DC21-44C9-8A55-37940958340F}" type="datetimeFigureOut">
              <a:rPr lang="en-US" smtClean="0"/>
              <a:t>11/6/2020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B4D8ABF9-CDE3-4CD4-BCB3-4996B1D9BBDD}" type="slidenum">
              <a:rPr lang="en-US" smtClean="0"/>
              <a:t>‹#›</a:t>
            </a:fld>
            <a:endParaRPr lang="en-US"/>
          </a:p>
        </p:txBody>
      </p:sp>
    </p:spTree>
    <p:extLst>
      <p:ext uri="{BB962C8B-B14F-4D97-AF65-F5344CB8AC3E}">
        <p14:creationId xmlns:p14="http://schemas.microsoft.com/office/powerpoint/2010/main" val="239249871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A74C72-9B76-4E87-9744-5ABE7C6B0AE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3D0C167-D070-47C0-8C31-686A0DC2676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1933C0E-B87C-4842-8B41-E3EEE6195985}"/>
              </a:ext>
            </a:extLst>
          </p:cNvPr>
          <p:cNvSpPr>
            <a:spLocks noGrp="1"/>
          </p:cNvSpPr>
          <p:nvPr>
            <p:ph type="dt" sz="half" idx="10"/>
          </p:nvPr>
        </p:nvSpPr>
        <p:spPr/>
        <p:txBody>
          <a:bodyPr/>
          <a:lstStyle/>
          <a:p>
            <a:fld id="{0F1E9F68-9833-4C42-8C42-3C48398CB4BF}" type="datetimeFigureOut">
              <a:rPr lang="en-US" smtClean="0"/>
              <a:t>11/6/2020</a:t>
            </a:fld>
            <a:endParaRPr lang="en-US"/>
          </a:p>
        </p:txBody>
      </p:sp>
      <p:sp>
        <p:nvSpPr>
          <p:cNvPr id="5" name="Footer Placeholder 4">
            <a:extLst>
              <a:ext uri="{FF2B5EF4-FFF2-40B4-BE49-F238E27FC236}">
                <a16:creationId xmlns:a16="http://schemas.microsoft.com/office/drawing/2014/main" id="{95E7E30A-C68D-4193-B8CC-D07C347FA15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80F0E29-A76D-4A28-96B8-FDA50069B774}"/>
              </a:ext>
            </a:extLst>
          </p:cNvPr>
          <p:cNvSpPr>
            <a:spLocks noGrp="1"/>
          </p:cNvSpPr>
          <p:nvPr>
            <p:ph type="sldNum" sz="quarter" idx="12"/>
          </p:nvPr>
        </p:nvSpPr>
        <p:spPr/>
        <p:txBody>
          <a:bodyPr/>
          <a:lstStyle/>
          <a:p>
            <a:fld id="{9F658579-D785-473F-9563-438D56893ED5}" type="slidenum">
              <a:rPr lang="en-US" smtClean="0"/>
              <a:t>‹#›</a:t>
            </a:fld>
            <a:endParaRPr lang="en-US"/>
          </a:p>
        </p:txBody>
      </p:sp>
    </p:spTree>
    <p:extLst>
      <p:ext uri="{BB962C8B-B14F-4D97-AF65-F5344CB8AC3E}">
        <p14:creationId xmlns:p14="http://schemas.microsoft.com/office/powerpoint/2010/main" val="28206160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AFB1BD-090D-4EBC-8568-9618D1BD245D}"/>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98B522EE-9851-4349-A950-57B116C1D519}"/>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4F4DF5D-EAB9-459D-978E-9B0809A4B0A6}"/>
              </a:ext>
            </a:extLst>
          </p:cNvPr>
          <p:cNvSpPr>
            <a:spLocks noGrp="1"/>
          </p:cNvSpPr>
          <p:nvPr>
            <p:ph type="dt" sz="half" idx="10"/>
          </p:nvPr>
        </p:nvSpPr>
        <p:spPr/>
        <p:txBody>
          <a:bodyPr/>
          <a:lstStyle/>
          <a:p>
            <a:fld id="{0F1E9F68-9833-4C42-8C42-3C48398CB4BF}" type="datetimeFigureOut">
              <a:rPr lang="en-US" smtClean="0"/>
              <a:t>11/6/2020</a:t>
            </a:fld>
            <a:endParaRPr lang="en-US"/>
          </a:p>
        </p:txBody>
      </p:sp>
      <p:sp>
        <p:nvSpPr>
          <p:cNvPr id="5" name="Footer Placeholder 4">
            <a:extLst>
              <a:ext uri="{FF2B5EF4-FFF2-40B4-BE49-F238E27FC236}">
                <a16:creationId xmlns:a16="http://schemas.microsoft.com/office/drawing/2014/main" id="{827E9FAA-0004-4C39-9158-C4BEF535B34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EDB785E-3FE7-43D5-9A90-C58A9D937619}"/>
              </a:ext>
            </a:extLst>
          </p:cNvPr>
          <p:cNvSpPr>
            <a:spLocks noGrp="1"/>
          </p:cNvSpPr>
          <p:nvPr>
            <p:ph type="sldNum" sz="quarter" idx="12"/>
          </p:nvPr>
        </p:nvSpPr>
        <p:spPr/>
        <p:txBody>
          <a:bodyPr/>
          <a:lstStyle/>
          <a:p>
            <a:fld id="{9F658579-D785-473F-9563-438D56893ED5}" type="slidenum">
              <a:rPr lang="en-US" smtClean="0"/>
              <a:t>‹#›</a:t>
            </a:fld>
            <a:endParaRPr lang="en-US"/>
          </a:p>
        </p:txBody>
      </p:sp>
    </p:spTree>
    <p:extLst>
      <p:ext uri="{BB962C8B-B14F-4D97-AF65-F5344CB8AC3E}">
        <p14:creationId xmlns:p14="http://schemas.microsoft.com/office/powerpoint/2010/main" val="36557460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19D3BC-BB28-4E2A-89DA-19AA8B255E9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1CBD0C6-2B43-4917-B094-527D318F9608}"/>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E2F90ED-06CA-4CF8-80A1-F08AE31429E5}"/>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A64A8FB-C66A-4A54-93DB-6B7F6CE880DB}"/>
              </a:ext>
            </a:extLst>
          </p:cNvPr>
          <p:cNvSpPr>
            <a:spLocks noGrp="1"/>
          </p:cNvSpPr>
          <p:nvPr>
            <p:ph type="dt" sz="half" idx="10"/>
          </p:nvPr>
        </p:nvSpPr>
        <p:spPr/>
        <p:txBody>
          <a:bodyPr/>
          <a:lstStyle/>
          <a:p>
            <a:fld id="{0F1E9F68-9833-4C42-8C42-3C48398CB4BF}" type="datetimeFigureOut">
              <a:rPr lang="en-US" smtClean="0"/>
              <a:t>11/6/2020</a:t>
            </a:fld>
            <a:endParaRPr lang="en-US"/>
          </a:p>
        </p:txBody>
      </p:sp>
      <p:sp>
        <p:nvSpPr>
          <p:cNvPr id="6" name="Footer Placeholder 5">
            <a:extLst>
              <a:ext uri="{FF2B5EF4-FFF2-40B4-BE49-F238E27FC236}">
                <a16:creationId xmlns:a16="http://schemas.microsoft.com/office/drawing/2014/main" id="{982106B7-47A6-493B-BEBA-C07857E2443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C797462-A7A2-400F-A24F-91DE8AD534BC}"/>
              </a:ext>
            </a:extLst>
          </p:cNvPr>
          <p:cNvSpPr>
            <a:spLocks noGrp="1"/>
          </p:cNvSpPr>
          <p:nvPr>
            <p:ph type="sldNum" sz="quarter" idx="12"/>
          </p:nvPr>
        </p:nvSpPr>
        <p:spPr/>
        <p:txBody>
          <a:bodyPr/>
          <a:lstStyle/>
          <a:p>
            <a:fld id="{9F658579-D785-473F-9563-438D56893ED5}" type="slidenum">
              <a:rPr lang="en-US" smtClean="0"/>
              <a:t>‹#›</a:t>
            </a:fld>
            <a:endParaRPr lang="en-US"/>
          </a:p>
        </p:txBody>
      </p:sp>
    </p:spTree>
    <p:extLst>
      <p:ext uri="{BB962C8B-B14F-4D97-AF65-F5344CB8AC3E}">
        <p14:creationId xmlns:p14="http://schemas.microsoft.com/office/powerpoint/2010/main" val="59671608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D9C85A-B2DF-40E2-987B-CC7FB730C0E3}"/>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2BBFD0F-7302-41E7-86EF-2B09AAFA59C5}"/>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1721367A-FCE5-4491-9062-A14D837DAE0A}"/>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8445201-1B14-4197-9B10-32D54ED64DAF}"/>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6058774B-2686-4267-9029-C4820F4A0CE9}"/>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20C1A1E-19DD-49E3-AFEF-09E5395F99FD}"/>
              </a:ext>
            </a:extLst>
          </p:cNvPr>
          <p:cNvSpPr>
            <a:spLocks noGrp="1"/>
          </p:cNvSpPr>
          <p:nvPr>
            <p:ph type="dt" sz="half" idx="10"/>
          </p:nvPr>
        </p:nvSpPr>
        <p:spPr/>
        <p:txBody>
          <a:bodyPr/>
          <a:lstStyle/>
          <a:p>
            <a:fld id="{0F1E9F68-9833-4C42-8C42-3C48398CB4BF}" type="datetimeFigureOut">
              <a:rPr lang="en-US" smtClean="0"/>
              <a:t>11/6/2020</a:t>
            </a:fld>
            <a:endParaRPr lang="en-US"/>
          </a:p>
        </p:txBody>
      </p:sp>
      <p:sp>
        <p:nvSpPr>
          <p:cNvPr id="8" name="Footer Placeholder 7">
            <a:extLst>
              <a:ext uri="{FF2B5EF4-FFF2-40B4-BE49-F238E27FC236}">
                <a16:creationId xmlns:a16="http://schemas.microsoft.com/office/drawing/2014/main" id="{ABA4DDE4-F697-41C5-AA08-A1D62A2CDFB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787286C-2CA2-4F0A-AAD8-BC6F62EDBE8E}"/>
              </a:ext>
            </a:extLst>
          </p:cNvPr>
          <p:cNvSpPr>
            <a:spLocks noGrp="1"/>
          </p:cNvSpPr>
          <p:nvPr>
            <p:ph type="sldNum" sz="quarter" idx="12"/>
          </p:nvPr>
        </p:nvSpPr>
        <p:spPr/>
        <p:txBody>
          <a:bodyPr/>
          <a:lstStyle/>
          <a:p>
            <a:fld id="{9F658579-D785-473F-9563-438D56893ED5}" type="slidenum">
              <a:rPr lang="en-US" smtClean="0"/>
              <a:t>‹#›</a:t>
            </a:fld>
            <a:endParaRPr lang="en-US"/>
          </a:p>
        </p:txBody>
      </p:sp>
    </p:spTree>
    <p:extLst>
      <p:ext uri="{BB962C8B-B14F-4D97-AF65-F5344CB8AC3E}">
        <p14:creationId xmlns:p14="http://schemas.microsoft.com/office/powerpoint/2010/main" val="243191533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99E77B-6728-476C-A2FA-FD2B49C9853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E0FF857-F710-420B-8802-EE03139D0CFC}"/>
              </a:ext>
            </a:extLst>
          </p:cNvPr>
          <p:cNvSpPr>
            <a:spLocks noGrp="1"/>
          </p:cNvSpPr>
          <p:nvPr>
            <p:ph type="dt" sz="half" idx="10"/>
          </p:nvPr>
        </p:nvSpPr>
        <p:spPr/>
        <p:txBody>
          <a:bodyPr/>
          <a:lstStyle/>
          <a:p>
            <a:fld id="{0F1E9F68-9833-4C42-8C42-3C48398CB4BF}" type="datetimeFigureOut">
              <a:rPr lang="en-US" smtClean="0"/>
              <a:t>11/6/2020</a:t>
            </a:fld>
            <a:endParaRPr lang="en-US"/>
          </a:p>
        </p:txBody>
      </p:sp>
      <p:sp>
        <p:nvSpPr>
          <p:cNvPr id="4" name="Footer Placeholder 3">
            <a:extLst>
              <a:ext uri="{FF2B5EF4-FFF2-40B4-BE49-F238E27FC236}">
                <a16:creationId xmlns:a16="http://schemas.microsoft.com/office/drawing/2014/main" id="{6075AFCA-5668-4783-8A34-1E3C180804E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C8B4B88-0834-491D-9B2D-D65D661E0B7A}"/>
              </a:ext>
            </a:extLst>
          </p:cNvPr>
          <p:cNvSpPr>
            <a:spLocks noGrp="1"/>
          </p:cNvSpPr>
          <p:nvPr>
            <p:ph type="sldNum" sz="quarter" idx="12"/>
          </p:nvPr>
        </p:nvSpPr>
        <p:spPr/>
        <p:txBody>
          <a:bodyPr/>
          <a:lstStyle/>
          <a:p>
            <a:fld id="{9F658579-D785-473F-9563-438D56893ED5}" type="slidenum">
              <a:rPr lang="en-US" smtClean="0"/>
              <a:t>‹#›</a:t>
            </a:fld>
            <a:endParaRPr lang="en-US"/>
          </a:p>
        </p:txBody>
      </p:sp>
    </p:spTree>
    <p:extLst>
      <p:ext uri="{BB962C8B-B14F-4D97-AF65-F5344CB8AC3E}">
        <p14:creationId xmlns:p14="http://schemas.microsoft.com/office/powerpoint/2010/main" val="343770624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6ECF0BC-D854-454B-9BDB-1ADA47F7F485}"/>
              </a:ext>
            </a:extLst>
          </p:cNvPr>
          <p:cNvSpPr>
            <a:spLocks noGrp="1"/>
          </p:cNvSpPr>
          <p:nvPr>
            <p:ph type="dt" sz="half" idx="10"/>
          </p:nvPr>
        </p:nvSpPr>
        <p:spPr/>
        <p:txBody>
          <a:bodyPr/>
          <a:lstStyle/>
          <a:p>
            <a:fld id="{0F1E9F68-9833-4C42-8C42-3C48398CB4BF}" type="datetimeFigureOut">
              <a:rPr lang="en-US" smtClean="0"/>
              <a:t>11/6/2020</a:t>
            </a:fld>
            <a:endParaRPr lang="en-US"/>
          </a:p>
        </p:txBody>
      </p:sp>
      <p:sp>
        <p:nvSpPr>
          <p:cNvPr id="3" name="Footer Placeholder 2">
            <a:extLst>
              <a:ext uri="{FF2B5EF4-FFF2-40B4-BE49-F238E27FC236}">
                <a16:creationId xmlns:a16="http://schemas.microsoft.com/office/drawing/2014/main" id="{675776D8-64F7-4306-8D8E-E57FB4897F4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05C7EF9-688B-418F-AF83-D6A2D55DD3CB}"/>
              </a:ext>
            </a:extLst>
          </p:cNvPr>
          <p:cNvSpPr>
            <a:spLocks noGrp="1"/>
          </p:cNvSpPr>
          <p:nvPr>
            <p:ph type="sldNum" sz="quarter" idx="12"/>
          </p:nvPr>
        </p:nvSpPr>
        <p:spPr/>
        <p:txBody>
          <a:bodyPr/>
          <a:lstStyle/>
          <a:p>
            <a:fld id="{9F658579-D785-473F-9563-438D56893ED5}" type="slidenum">
              <a:rPr lang="en-US" smtClean="0"/>
              <a:t>‹#›</a:t>
            </a:fld>
            <a:endParaRPr lang="en-US"/>
          </a:p>
        </p:txBody>
      </p:sp>
    </p:spTree>
    <p:extLst>
      <p:ext uri="{BB962C8B-B14F-4D97-AF65-F5344CB8AC3E}">
        <p14:creationId xmlns:p14="http://schemas.microsoft.com/office/powerpoint/2010/main" val="249460649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303394-277A-4F5F-97DD-EC796818F53C}"/>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B41EF445-B88D-4992-826F-FBD3465220AB}"/>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BD80BC3-718B-42EE-89B6-E6D8B21BB6C1}"/>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C4BD2C2F-8C61-45F5-AA21-637170D2EF06}"/>
              </a:ext>
            </a:extLst>
          </p:cNvPr>
          <p:cNvSpPr>
            <a:spLocks noGrp="1"/>
          </p:cNvSpPr>
          <p:nvPr>
            <p:ph type="dt" sz="half" idx="10"/>
          </p:nvPr>
        </p:nvSpPr>
        <p:spPr/>
        <p:txBody>
          <a:bodyPr/>
          <a:lstStyle/>
          <a:p>
            <a:fld id="{0F1E9F68-9833-4C42-8C42-3C48398CB4BF}" type="datetimeFigureOut">
              <a:rPr lang="en-US" smtClean="0"/>
              <a:t>11/6/2020</a:t>
            </a:fld>
            <a:endParaRPr lang="en-US"/>
          </a:p>
        </p:txBody>
      </p:sp>
      <p:sp>
        <p:nvSpPr>
          <p:cNvPr id="6" name="Footer Placeholder 5">
            <a:extLst>
              <a:ext uri="{FF2B5EF4-FFF2-40B4-BE49-F238E27FC236}">
                <a16:creationId xmlns:a16="http://schemas.microsoft.com/office/drawing/2014/main" id="{F18BC09C-639E-4721-B5BF-C2F73181572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643F956-1D3A-49A4-9F43-1F3322B60AFA}"/>
              </a:ext>
            </a:extLst>
          </p:cNvPr>
          <p:cNvSpPr>
            <a:spLocks noGrp="1"/>
          </p:cNvSpPr>
          <p:nvPr>
            <p:ph type="sldNum" sz="quarter" idx="12"/>
          </p:nvPr>
        </p:nvSpPr>
        <p:spPr/>
        <p:txBody>
          <a:bodyPr/>
          <a:lstStyle/>
          <a:p>
            <a:fld id="{9F658579-D785-473F-9563-438D56893ED5}" type="slidenum">
              <a:rPr lang="en-US" smtClean="0"/>
              <a:t>‹#›</a:t>
            </a:fld>
            <a:endParaRPr lang="en-US"/>
          </a:p>
        </p:txBody>
      </p:sp>
    </p:spTree>
    <p:extLst>
      <p:ext uri="{BB962C8B-B14F-4D97-AF65-F5344CB8AC3E}">
        <p14:creationId xmlns:p14="http://schemas.microsoft.com/office/powerpoint/2010/main" val="369630603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F3DB92-6385-44BE-8684-0BCAE6B73837}"/>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139C89C4-69F2-487D-A8DB-47C86747EEE6}"/>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AB06FECA-50D7-46B8-8BB8-88B074279E9A}"/>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68281AAF-2384-4B97-9238-C6CCA960D7E6}"/>
              </a:ext>
            </a:extLst>
          </p:cNvPr>
          <p:cNvSpPr>
            <a:spLocks noGrp="1"/>
          </p:cNvSpPr>
          <p:nvPr>
            <p:ph type="dt" sz="half" idx="10"/>
          </p:nvPr>
        </p:nvSpPr>
        <p:spPr/>
        <p:txBody>
          <a:bodyPr/>
          <a:lstStyle/>
          <a:p>
            <a:fld id="{0F1E9F68-9833-4C42-8C42-3C48398CB4BF}" type="datetimeFigureOut">
              <a:rPr lang="en-US" smtClean="0"/>
              <a:t>11/6/2020</a:t>
            </a:fld>
            <a:endParaRPr lang="en-US"/>
          </a:p>
        </p:txBody>
      </p:sp>
      <p:sp>
        <p:nvSpPr>
          <p:cNvPr id="6" name="Footer Placeholder 5">
            <a:extLst>
              <a:ext uri="{FF2B5EF4-FFF2-40B4-BE49-F238E27FC236}">
                <a16:creationId xmlns:a16="http://schemas.microsoft.com/office/drawing/2014/main" id="{A2950BEC-9EC1-4425-8AE5-B07A6037BD4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AE00430-3EA4-4BF1-91DB-D09F176593AB}"/>
              </a:ext>
            </a:extLst>
          </p:cNvPr>
          <p:cNvSpPr>
            <a:spLocks noGrp="1"/>
          </p:cNvSpPr>
          <p:nvPr>
            <p:ph type="sldNum" sz="quarter" idx="12"/>
          </p:nvPr>
        </p:nvSpPr>
        <p:spPr/>
        <p:txBody>
          <a:bodyPr/>
          <a:lstStyle/>
          <a:p>
            <a:fld id="{9F658579-D785-473F-9563-438D56893ED5}" type="slidenum">
              <a:rPr lang="en-US" smtClean="0"/>
              <a:t>‹#›</a:t>
            </a:fld>
            <a:endParaRPr lang="en-US"/>
          </a:p>
        </p:txBody>
      </p:sp>
    </p:spTree>
    <p:extLst>
      <p:ext uri="{BB962C8B-B14F-4D97-AF65-F5344CB8AC3E}">
        <p14:creationId xmlns:p14="http://schemas.microsoft.com/office/powerpoint/2010/main" val="142700254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A1620B-CA2C-411C-B83A-B7702432311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FDD385B-7169-48CA-A09C-3D818A5CB73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3766E89-E40C-4FC5-AF1E-ED264A6F9B17}"/>
              </a:ext>
            </a:extLst>
          </p:cNvPr>
          <p:cNvSpPr>
            <a:spLocks noGrp="1"/>
          </p:cNvSpPr>
          <p:nvPr>
            <p:ph type="dt" sz="half" idx="10"/>
          </p:nvPr>
        </p:nvSpPr>
        <p:spPr/>
        <p:txBody>
          <a:bodyPr/>
          <a:lstStyle/>
          <a:p>
            <a:fld id="{0F1E9F68-9833-4C42-8C42-3C48398CB4BF}" type="datetimeFigureOut">
              <a:rPr lang="en-US" smtClean="0"/>
              <a:t>11/6/2020</a:t>
            </a:fld>
            <a:endParaRPr lang="en-US"/>
          </a:p>
        </p:txBody>
      </p:sp>
      <p:sp>
        <p:nvSpPr>
          <p:cNvPr id="5" name="Footer Placeholder 4">
            <a:extLst>
              <a:ext uri="{FF2B5EF4-FFF2-40B4-BE49-F238E27FC236}">
                <a16:creationId xmlns:a16="http://schemas.microsoft.com/office/drawing/2014/main" id="{9476D708-6A1A-4CB3-87EF-633BD39159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F6856D5-DFCA-4F54-8E73-8971EDDD75E0}"/>
              </a:ext>
            </a:extLst>
          </p:cNvPr>
          <p:cNvSpPr>
            <a:spLocks noGrp="1"/>
          </p:cNvSpPr>
          <p:nvPr>
            <p:ph type="sldNum" sz="quarter" idx="12"/>
          </p:nvPr>
        </p:nvSpPr>
        <p:spPr/>
        <p:txBody>
          <a:bodyPr/>
          <a:lstStyle/>
          <a:p>
            <a:fld id="{9F658579-D785-473F-9563-438D56893ED5}" type="slidenum">
              <a:rPr lang="en-US" smtClean="0"/>
              <a:t>‹#›</a:t>
            </a:fld>
            <a:endParaRPr lang="en-US"/>
          </a:p>
        </p:txBody>
      </p:sp>
    </p:spTree>
    <p:extLst>
      <p:ext uri="{BB962C8B-B14F-4D97-AF65-F5344CB8AC3E}">
        <p14:creationId xmlns:p14="http://schemas.microsoft.com/office/powerpoint/2010/main" val="186010115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ECAC6B0-A061-4BA8-8320-9062E5AE9B6F}"/>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3714706-BFBE-44F4-8BA6-52F3E8CCF60C}"/>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5789F2-798E-4EED-919F-0DBD3384381C}"/>
              </a:ext>
            </a:extLst>
          </p:cNvPr>
          <p:cNvSpPr>
            <a:spLocks noGrp="1"/>
          </p:cNvSpPr>
          <p:nvPr>
            <p:ph type="dt" sz="half" idx="10"/>
          </p:nvPr>
        </p:nvSpPr>
        <p:spPr/>
        <p:txBody>
          <a:bodyPr/>
          <a:lstStyle/>
          <a:p>
            <a:fld id="{0F1E9F68-9833-4C42-8C42-3C48398CB4BF}" type="datetimeFigureOut">
              <a:rPr lang="en-US" smtClean="0"/>
              <a:t>11/6/2020</a:t>
            </a:fld>
            <a:endParaRPr lang="en-US"/>
          </a:p>
        </p:txBody>
      </p:sp>
      <p:sp>
        <p:nvSpPr>
          <p:cNvPr id="5" name="Footer Placeholder 4">
            <a:extLst>
              <a:ext uri="{FF2B5EF4-FFF2-40B4-BE49-F238E27FC236}">
                <a16:creationId xmlns:a16="http://schemas.microsoft.com/office/drawing/2014/main" id="{5CD18F85-DF82-41A9-B593-A0C26FD8DB0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C455D82-445A-4525-AF0E-4A7EC13B94D4}"/>
              </a:ext>
            </a:extLst>
          </p:cNvPr>
          <p:cNvSpPr>
            <a:spLocks noGrp="1"/>
          </p:cNvSpPr>
          <p:nvPr>
            <p:ph type="sldNum" sz="quarter" idx="12"/>
          </p:nvPr>
        </p:nvSpPr>
        <p:spPr/>
        <p:txBody>
          <a:bodyPr/>
          <a:lstStyle/>
          <a:p>
            <a:fld id="{9F658579-D785-473F-9563-438D56893ED5}" type="slidenum">
              <a:rPr lang="en-US" smtClean="0"/>
              <a:t>‹#›</a:t>
            </a:fld>
            <a:endParaRPr lang="en-US"/>
          </a:p>
        </p:txBody>
      </p:sp>
    </p:spTree>
    <p:extLst>
      <p:ext uri="{BB962C8B-B14F-4D97-AF65-F5344CB8AC3E}">
        <p14:creationId xmlns:p14="http://schemas.microsoft.com/office/powerpoint/2010/main" val="15596219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7" name="Group 6"/>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rot="16200000">
              <a:off x="3105027"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8" name="Freeform 5"/>
            <p:cNvSpPr/>
            <p:nvPr/>
          </p:nvSpPr>
          <p:spPr bwMode="gray">
            <a:xfrm rot="15687606">
              <a:off x="3320102"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77534" y="2257588"/>
            <a:ext cx="3090672" cy="3020344"/>
          </a:xfrm>
        </p:spPr>
        <p:txBody>
          <a:bodyPr anchor="ct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5119261" y="2257588"/>
            <a:ext cx="3082516" cy="302034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A8E43CF-DC21-44C9-8A55-37940958340F}" type="datetimeFigureOut">
              <a:rPr lang="en-US" smtClean="0"/>
              <a:t>11/6/2020</a:t>
            </a:fld>
            <a:endParaRPr lang="en-US"/>
          </a:p>
        </p:txBody>
      </p:sp>
      <p:sp>
        <p:nvSpPr>
          <p:cNvPr id="5" name="Footer Placeholder 4"/>
          <p:cNvSpPr>
            <a:spLocks noGrp="1"/>
          </p:cNvSpPr>
          <p:nvPr>
            <p:ph type="ftr" sz="quarter" idx="11"/>
          </p:nvPr>
        </p:nvSpPr>
        <p:spPr/>
        <p:txBody>
          <a:bodyPr/>
          <a:lstStyle/>
          <a:p>
            <a:endParaRPr lang="en-US"/>
          </a:p>
        </p:txBody>
      </p:sp>
      <p:sp>
        <p:nvSpPr>
          <p:cNvPr id="8" name="Rectangle 7"/>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B4D8ABF9-CDE3-4CD4-BCB3-4996B1D9BBDD}" type="slidenum">
              <a:rPr lang="en-US" smtClean="0"/>
              <a:t>‹#›</a:t>
            </a:fld>
            <a:endParaRPr lang="en-US"/>
          </a:p>
        </p:txBody>
      </p:sp>
    </p:spTree>
    <p:extLst>
      <p:ext uri="{BB962C8B-B14F-4D97-AF65-F5344CB8AC3E}">
        <p14:creationId xmlns:p14="http://schemas.microsoft.com/office/powerpoint/2010/main" val="37582316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7A8E43CF-DC21-44C9-8A55-37940958340F}" type="datetimeFigureOut">
              <a:rPr lang="en-US" smtClean="0"/>
              <a:t>11/6/2020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D8ABF9-CDE3-4CD4-BCB3-4996B1D9BBDD}" type="slidenum">
              <a:rPr lang="en-US" smtClean="0"/>
              <a:t>‹#›</a:t>
            </a:fld>
            <a:endParaRPr lang="en-US"/>
          </a:p>
        </p:txBody>
      </p:sp>
    </p:spTree>
    <p:extLst>
      <p:ext uri="{BB962C8B-B14F-4D97-AF65-F5344CB8AC3E}">
        <p14:creationId xmlns:p14="http://schemas.microsoft.com/office/powerpoint/2010/main" val="31697091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a:t>Click to edit Master title style</a:t>
            </a:r>
            <a:endParaRPr lang="en-US" dirty="0"/>
          </a:p>
        </p:txBody>
      </p:sp>
      <p:sp>
        <p:nvSpPr>
          <p:cNvPr id="3" name="Content Placeholder 2"/>
          <p:cNvSpPr>
            <a:spLocks noGrp="1"/>
          </p:cNvSpPr>
          <p:nvPr>
            <p:ph sz="half" idx="1"/>
          </p:nvPr>
        </p:nvSpPr>
        <p:spPr>
          <a:xfrm>
            <a:off x="866440" y="2489200"/>
            <a:ext cx="3636980" cy="353060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0581" y="2489203"/>
            <a:ext cx="3636980" cy="35306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A8E43CF-DC21-44C9-8A55-37940958340F}" type="datetimeFigureOut">
              <a:rPr lang="en-US" smtClean="0"/>
              <a:t>11/6/2020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B4D8ABF9-CDE3-4CD4-BCB3-4996B1D9BBDD}" type="slidenum">
              <a:rPr lang="en-US" smtClean="0"/>
              <a:t>‹#›</a:t>
            </a:fld>
            <a:endParaRPr lang="en-US"/>
          </a:p>
        </p:txBody>
      </p:sp>
    </p:spTree>
    <p:extLst>
      <p:ext uri="{BB962C8B-B14F-4D97-AF65-F5344CB8AC3E}">
        <p14:creationId xmlns:p14="http://schemas.microsoft.com/office/powerpoint/2010/main" val="10661548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69918" y="2489200"/>
            <a:ext cx="3633502" cy="759290"/>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66440" y="3248490"/>
            <a:ext cx="3636980" cy="277131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0581" y="2489200"/>
            <a:ext cx="3636979" cy="756635"/>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0581" y="3245835"/>
            <a:ext cx="3636980" cy="277396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A8E43CF-DC21-44C9-8A55-37940958340F}" type="datetimeFigureOut">
              <a:rPr lang="en-US" smtClean="0"/>
              <a:t>11/6/2020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B4D8ABF9-CDE3-4CD4-BCB3-4996B1D9BBDD}" type="slidenum">
              <a:rPr lang="en-US" smtClean="0"/>
              <a:t>‹#›</a:t>
            </a:fld>
            <a:endParaRPr lang="en-US"/>
          </a:p>
        </p:txBody>
      </p:sp>
    </p:spTree>
    <p:extLst>
      <p:ext uri="{BB962C8B-B14F-4D97-AF65-F5344CB8AC3E}">
        <p14:creationId xmlns:p14="http://schemas.microsoft.com/office/powerpoint/2010/main" val="26784628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A8E43CF-DC21-44C9-8A55-37940958340F}" type="datetimeFigureOut">
              <a:rPr lang="en-US" smtClean="0"/>
              <a:t>11/6/2020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B4D8ABF9-CDE3-4CD4-BCB3-4996B1D9BBDD}" type="slidenum">
              <a:rPr lang="en-US" smtClean="0"/>
              <a:t>‹#›</a:t>
            </a:fld>
            <a:endParaRPr lang="en-US"/>
          </a:p>
        </p:txBody>
      </p:sp>
    </p:spTree>
    <p:extLst>
      <p:ext uri="{BB962C8B-B14F-4D97-AF65-F5344CB8AC3E}">
        <p14:creationId xmlns:p14="http://schemas.microsoft.com/office/powerpoint/2010/main" val="34977817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Date Placeholder 1"/>
          <p:cNvSpPr>
            <a:spLocks noGrp="1"/>
          </p:cNvSpPr>
          <p:nvPr>
            <p:ph type="dt" sz="half" idx="10"/>
          </p:nvPr>
        </p:nvSpPr>
        <p:spPr/>
        <p:txBody>
          <a:bodyPr/>
          <a:lstStyle/>
          <a:p>
            <a:fld id="{7A8E43CF-DC21-44C9-8A55-37940958340F}" type="datetimeFigureOut">
              <a:rPr lang="en-US" smtClean="0"/>
              <a:t>11/6/2020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7678616" y="295730"/>
            <a:ext cx="791308" cy="767687"/>
          </a:xfrm>
          <a:prstGeom prst="rect">
            <a:avLst/>
          </a:prstGeom>
        </p:spPr>
        <p:txBody>
          <a:bodyPr/>
          <a:lstStyle>
            <a:lvl1pPr algn="ctr">
              <a:defRPr sz="2800"/>
            </a:lvl1pPr>
          </a:lstStyle>
          <a:p>
            <a:fld id="{B4D8ABF9-CDE3-4CD4-BCB3-4996B1D9BBDD}" type="slidenum">
              <a:rPr lang="en-US" smtClean="0"/>
              <a:t>‹#›</a:t>
            </a:fld>
            <a:endParaRPr lang="en-US"/>
          </a:p>
        </p:txBody>
      </p:sp>
    </p:spTree>
    <p:extLst>
      <p:ext uri="{BB962C8B-B14F-4D97-AF65-F5344CB8AC3E}">
        <p14:creationId xmlns:p14="http://schemas.microsoft.com/office/powerpoint/2010/main" val="39522981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bwMode="gray">
            <a:xfrm rot="16200000">
              <a:off x="2548536"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2" name="Freeform 5"/>
            <p:cNvSpPr/>
            <p:nvPr/>
          </p:nvSpPr>
          <p:spPr bwMode="gray">
            <a:xfrm rot="15687606">
              <a:off x="2769747"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0" y="1447800"/>
            <a:ext cx="2712590" cy="1495588"/>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568927" y="1447800"/>
            <a:ext cx="3632850"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866441" y="3086845"/>
            <a:ext cx="2712589" cy="2933701"/>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A8E43CF-DC21-44C9-8A55-37940958340F}" type="datetimeFigureOut">
              <a:rPr lang="en-US" smtClean="0"/>
              <a:t>11/6/2020</a:t>
            </a:fld>
            <a:endParaRPr lang="en-US"/>
          </a:p>
        </p:txBody>
      </p:sp>
      <p:sp>
        <p:nvSpPr>
          <p:cNvPr id="6" name="Footer Placeholder 5"/>
          <p:cNvSpPr>
            <a:spLocks noGrp="1"/>
          </p:cNvSpPr>
          <p:nvPr>
            <p:ph type="ftr" sz="quarter" idx="11"/>
          </p:nvPr>
        </p:nvSpPr>
        <p:spPr/>
        <p:txBody>
          <a:bodyPr/>
          <a:lstStyle/>
          <a:p>
            <a:endParaRPr lang="en-US"/>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fld id="{B4D8ABF9-CDE3-4CD4-BCB3-4996B1D9BBDD}" type="slidenum">
              <a:rPr lang="en-US" smtClean="0"/>
              <a:t>‹#›</a:t>
            </a:fld>
            <a:endParaRPr lang="en-US"/>
          </a:p>
        </p:txBody>
      </p:sp>
    </p:spTree>
    <p:extLst>
      <p:ext uri="{BB962C8B-B14F-4D97-AF65-F5344CB8AC3E}">
        <p14:creationId xmlns:p14="http://schemas.microsoft.com/office/powerpoint/2010/main" val="25066927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bwMode="gray">
            <a:xfrm rot="16200000">
              <a:off x="2852610"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4" name="Freeform 5"/>
            <p:cNvSpPr/>
            <p:nvPr/>
          </p:nvSpPr>
          <p:spPr bwMode="gray">
            <a:xfrm rot="15687606">
              <a:off x="3074559"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0" y="1381390"/>
            <a:ext cx="2987089" cy="157480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4722909" y="1320800"/>
            <a:ext cx="2791102" cy="42164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866440" y="3086100"/>
            <a:ext cx="2987089" cy="24511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A8E43CF-DC21-44C9-8A55-37940958340F}" type="datetimeFigureOut">
              <a:rPr lang="en-US" smtClean="0"/>
              <a:t>11/6/2020</a:t>
            </a:fld>
            <a:endParaRPr lang="en-US"/>
          </a:p>
        </p:txBody>
      </p:sp>
      <p:sp>
        <p:nvSpPr>
          <p:cNvPr id="6" name="Footer Placeholder 5"/>
          <p:cNvSpPr>
            <a:spLocks noGrp="1"/>
          </p:cNvSpPr>
          <p:nvPr>
            <p:ph type="ftr" sz="quarter" idx="11"/>
          </p:nvPr>
        </p:nvSpPr>
        <p:spPr/>
        <p:txBody>
          <a:bodyPr/>
          <a:lstStyle/>
          <a:p>
            <a:endParaRPr lang="en-US"/>
          </a:p>
        </p:txBody>
      </p:sp>
      <p:sp>
        <p:nvSpPr>
          <p:cNvPr id="10" name="Rectangle 9"/>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fld id="{B4D8ABF9-CDE3-4CD4-BCB3-4996B1D9BBDD}" type="slidenum">
              <a:rPr lang="en-US" smtClean="0"/>
              <a:t>‹#›</a:t>
            </a:fld>
            <a:endParaRPr lang="en-US"/>
          </a:p>
        </p:txBody>
      </p:sp>
    </p:spTree>
    <p:extLst>
      <p:ext uri="{BB962C8B-B14F-4D97-AF65-F5344CB8AC3E}">
        <p14:creationId xmlns:p14="http://schemas.microsoft.com/office/powerpoint/2010/main" val="15459399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2.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theme" Target="../theme/theme2.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6" name="Group 5"/>
          <p:cNvGrpSpPr/>
          <p:nvPr/>
        </p:nvGrpSpPr>
        <p:grpSpPr>
          <a:xfrm>
            <a:off x="-1588" y="0"/>
            <a:ext cx="9145588" cy="6860798"/>
            <a:chOff x="-1588" y="0"/>
            <a:chExt cx="9145588" cy="6860798"/>
          </a:xfrm>
        </p:grpSpPr>
        <p:sp>
          <p:nvSpPr>
            <p:cNvPr id="14" name="Rectangle 13"/>
            <p:cNvSpPr/>
            <p:nvPr/>
          </p:nvSpPr>
          <p:spPr>
            <a:xfrm>
              <a:off x="0" y="0"/>
              <a:ext cx="9118832" cy="6858000"/>
            </a:xfrm>
            <a:prstGeom prst="rect">
              <a:avLst/>
            </a:prstGeom>
            <a:blipFill>
              <a:blip r:embed="rId20">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Oval 20"/>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Freeform 5"/>
            <p:cNvSpPr/>
            <p:nvPr/>
          </p:nvSpPr>
          <p:spPr bwMode="gray">
            <a:xfrm rot="21010068">
              <a:off x="6359946" y="179029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5" name="Freeform 24"/>
            <p:cNvSpPr/>
            <p:nvPr/>
          </p:nvSpPr>
          <p:spPr bwMode="gray">
            <a:xfrm>
              <a:off x="485023" y="1856450"/>
              <a:ext cx="8173954" cy="4535226"/>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0"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Placeholder 1"/>
          <p:cNvSpPr>
            <a:spLocks noGrp="1"/>
          </p:cNvSpPr>
          <p:nvPr>
            <p:ph type="title"/>
          </p:nvPr>
        </p:nvSpPr>
        <p:spPr bwMode="gray">
          <a:xfrm>
            <a:off x="866440" y="927099"/>
            <a:ext cx="6345260" cy="709865"/>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864382" y="2489200"/>
            <a:ext cx="6345260" cy="35306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74443" y="6365498"/>
            <a:ext cx="990599" cy="228659"/>
          </a:xfrm>
          <a:prstGeom prst="rect">
            <a:avLst/>
          </a:prstGeom>
        </p:spPr>
        <p:txBody>
          <a:bodyPr vert="horz" lIns="91440" tIns="45720" rIns="91440" bIns="45720" rtlCol="0" anchor="b"/>
          <a:lstStyle>
            <a:lvl1pPr algn="r">
              <a:defRPr sz="900" b="1" i="0">
                <a:solidFill>
                  <a:schemeClr val="accent1"/>
                </a:solidFill>
              </a:defRPr>
            </a:lvl1pPr>
          </a:lstStyle>
          <a:p>
            <a:fld id="{7A8E43CF-DC21-44C9-8A55-37940958340F}" type="datetimeFigureOut">
              <a:rPr lang="en-US" smtClean="0"/>
              <a:t>11/6/2020</a:t>
            </a:fld>
            <a:endParaRPr lang="en-US"/>
          </a:p>
        </p:txBody>
      </p:sp>
      <p:sp>
        <p:nvSpPr>
          <p:cNvPr id="5" name="Footer Placeholder 4"/>
          <p:cNvSpPr>
            <a:spLocks noGrp="1"/>
          </p:cNvSpPr>
          <p:nvPr>
            <p:ph type="ftr" sz="quarter" idx="3"/>
          </p:nvPr>
        </p:nvSpPr>
        <p:spPr>
          <a:xfrm>
            <a:off x="590843" y="6365497"/>
            <a:ext cx="3859795" cy="228660"/>
          </a:xfrm>
          <a:prstGeom prst="rect">
            <a:avLst/>
          </a:prstGeom>
        </p:spPr>
        <p:txBody>
          <a:bodyPr vert="horz" lIns="91440" tIns="45720" rIns="91440" bIns="45720" rtlCol="0" anchor="b"/>
          <a:lstStyle>
            <a:lvl1pPr algn="l">
              <a:defRPr sz="900" b="1" i="0">
                <a:solidFill>
                  <a:schemeClr val="accent1"/>
                </a:solidFill>
              </a:defRPr>
            </a:lvl1pPr>
          </a:lstStyle>
          <a:p>
            <a:endParaRPr lang="en-US"/>
          </a:p>
        </p:txBody>
      </p:sp>
      <p:sp>
        <p:nvSpPr>
          <p:cNvPr id="26" name="Rectangle 25"/>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8" name="Slide Number Placeholder 5"/>
          <p:cNvSpPr>
            <a:spLocks noGrp="1"/>
          </p:cNvSpPr>
          <p:nvPr>
            <p:ph type="sldNum" sz="quarter" idx="4"/>
          </p:nvPr>
        </p:nvSpPr>
        <p:spPr bwMode="gray">
          <a:xfrm>
            <a:off x="7678616" y="295730"/>
            <a:ext cx="791308" cy="767687"/>
          </a:xfrm>
          <a:prstGeom prst="rect">
            <a:avLst/>
          </a:prstGeom>
        </p:spPr>
        <p:txBody>
          <a:bodyPr anchor="b"/>
          <a:lstStyle>
            <a:lvl1pPr algn="ctr">
              <a:defRPr sz="2800">
                <a:solidFill>
                  <a:schemeClr val="bg1"/>
                </a:solidFill>
              </a:defRPr>
            </a:lvl1pPr>
          </a:lstStyle>
          <a:p>
            <a:fld id="{B4D8ABF9-CDE3-4CD4-BCB3-4996B1D9BBDD}" type="slidenum">
              <a:rPr lang="en-US" smtClean="0"/>
              <a:t>‹#›</a:t>
            </a:fld>
            <a:endParaRPr lang="en-US"/>
          </a:p>
        </p:txBody>
      </p:sp>
      <p:pic>
        <p:nvPicPr>
          <p:cNvPr id="27" name="Picture 9">
            <a:extLst>
              <a:ext uri="{FF2B5EF4-FFF2-40B4-BE49-F238E27FC236}">
                <a16:creationId xmlns:a16="http://schemas.microsoft.com/office/drawing/2014/main" id="{5728CEF7-9525-4E59-9F2A-09428D5F34A8}"/>
              </a:ext>
            </a:extLst>
          </p:cNvPr>
          <p:cNvPicPr>
            <a:picLocks noChangeAspect="1"/>
          </p:cNvPicPr>
          <p:nvPr userDrawn="1"/>
        </p:nvPicPr>
        <p:blipFill rotWithShape="1">
          <a:blip r:embed="rId21">
            <a:extLst>
              <a:ext uri="{28A0092B-C50C-407E-A947-70E740481C1C}">
                <a14:useLocalDpi xmlns:a14="http://schemas.microsoft.com/office/drawing/2010/main" val="0"/>
              </a:ext>
            </a:extLst>
          </a:blip>
          <a:srcRect b="10452"/>
          <a:stretch/>
        </p:blipFill>
        <p:spPr>
          <a:xfrm>
            <a:off x="-824" y="0"/>
            <a:ext cx="9144824" cy="6858000"/>
          </a:xfrm>
          <a:prstGeom prst="rect">
            <a:avLst/>
          </a:prstGeom>
        </p:spPr>
      </p:pic>
    </p:spTree>
    <p:extLst>
      <p:ext uri="{BB962C8B-B14F-4D97-AF65-F5344CB8AC3E}">
        <p14:creationId xmlns:p14="http://schemas.microsoft.com/office/powerpoint/2010/main" val="1710354293"/>
      </p:ext>
    </p:extLst>
  </p:cSld>
  <p:clrMap bg1="lt1" tx1="dk1" bg2="lt2" tx2="dk2" accent1="accent1" accent2="accent2" accent3="accent3" accent4="accent4" accent5="accent5" accent6="accent6" hlink="hlink" folHlink="folHlink"/>
  <p:sldLayoutIdLst>
    <p:sldLayoutId id="2147483884" r:id="rId1"/>
    <p:sldLayoutId id="2147483885" r:id="rId2"/>
    <p:sldLayoutId id="2147483886" r:id="rId3"/>
    <p:sldLayoutId id="2147483887" r:id="rId4"/>
    <p:sldLayoutId id="2147483888" r:id="rId5"/>
    <p:sldLayoutId id="2147483889" r:id="rId6"/>
    <p:sldLayoutId id="2147483890" r:id="rId7"/>
    <p:sldLayoutId id="2147483891" r:id="rId8"/>
    <p:sldLayoutId id="2147483892" r:id="rId9"/>
    <p:sldLayoutId id="2147483893" r:id="rId10"/>
    <p:sldLayoutId id="2147483894" r:id="rId11"/>
    <p:sldLayoutId id="2147483895" r:id="rId12"/>
    <p:sldLayoutId id="2147483896" r:id="rId13"/>
    <p:sldLayoutId id="2147483897" r:id="rId14"/>
    <p:sldLayoutId id="2147483898" r:id="rId15"/>
    <p:sldLayoutId id="2147483899" r:id="rId16"/>
    <p:sldLayoutId id="2147483900" r:id="rId17"/>
    <p:sldLayoutId id="2147483901" r:id="rId18"/>
  </p:sldLayoutIdLst>
  <p:txStyles>
    <p:titleStyle>
      <a:lvl1pPr algn="l" defTabSz="457200" rtl="0" eaLnBrk="1" latinLnBrk="0" hangingPunct="1">
        <a:spcBef>
          <a:spcPct val="0"/>
        </a:spcBef>
        <a:buNone/>
        <a:defRPr sz="3200" b="0" i="0"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685800" indent="-283464"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96012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23444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150876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18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0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225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24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565E76-8C31-4D9F-B95C-75D75EF682E6}"/>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F4A9EF4-CB51-4657-86EE-3F73DAAA474F}"/>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7F35EEA-D836-4CB0-8619-314B80EEB27D}"/>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0F1E9F68-9833-4C42-8C42-3C48398CB4BF}" type="datetimeFigureOut">
              <a:rPr lang="en-US" smtClean="0"/>
              <a:t>11/6/2020</a:t>
            </a:fld>
            <a:endParaRPr lang="en-US"/>
          </a:p>
        </p:txBody>
      </p:sp>
      <p:sp>
        <p:nvSpPr>
          <p:cNvPr id="5" name="Footer Placeholder 4">
            <a:extLst>
              <a:ext uri="{FF2B5EF4-FFF2-40B4-BE49-F238E27FC236}">
                <a16:creationId xmlns:a16="http://schemas.microsoft.com/office/drawing/2014/main" id="{C3D0A637-9DD6-406C-9CA0-B5E0D3998FE3}"/>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7473DC1-63AF-490B-81E5-A6C65E72F7D9}"/>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9F658579-D785-473F-9563-438D56893ED5}" type="slidenum">
              <a:rPr lang="en-US" smtClean="0"/>
              <a:t>‹#›</a:t>
            </a:fld>
            <a:endParaRPr lang="en-US"/>
          </a:p>
        </p:txBody>
      </p:sp>
    </p:spTree>
    <p:extLst>
      <p:ext uri="{BB962C8B-B14F-4D97-AF65-F5344CB8AC3E}">
        <p14:creationId xmlns:p14="http://schemas.microsoft.com/office/powerpoint/2010/main" val="1414624059"/>
      </p:ext>
    </p:extLst>
  </p:cSld>
  <p:clrMap bg1="lt1" tx1="dk1" bg2="lt2" tx2="dk2" accent1="accent1" accent2="accent2" accent3="accent3" accent4="accent4" accent5="accent5" accent6="accent6" hlink="hlink" folHlink="folHlink"/>
  <p:sldLayoutIdLst>
    <p:sldLayoutId id="2147483903" r:id="rId1"/>
    <p:sldLayoutId id="2147483904" r:id="rId2"/>
    <p:sldLayoutId id="2147483905" r:id="rId3"/>
    <p:sldLayoutId id="2147483906" r:id="rId4"/>
    <p:sldLayoutId id="2147483907" r:id="rId5"/>
    <p:sldLayoutId id="2147483908" r:id="rId6"/>
    <p:sldLayoutId id="2147483909" r:id="rId7"/>
    <p:sldLayoutId id="2147483910" r:id="rId8"/>
    <p:sldLayoutId id="2147483911" r:id="rId9"/>
    <p:sldLayoutId id="2147483912" r:id="rId10"/>
    <p:sldLayoutId id="2147483913" r:id="rId11"/>
    <p:sldLayoutId id="2147483914"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8" Type="http://schemas.openxmlformats.org/officeDocument/2006/relationships/image" Target="../media/image46.jpg"/><Relationship Id="rId13" Type="http://schemas.openxmlformats.org/officeDocument/2006/relationships/image" Target="../media/image51.jpg"/><Relationship Id="rId3" Type="http://schemas.openxmlformats.org/officeDocument/2006/relationships/image" Target="../media/image41.jpg"/><Relationship Id="rId7" Type="http://schemas.openxmlformats.org/officeDocument/2006/relationships/image" Target="../media/image45.jpg"/><Relationship Id="rId12" Type="http://schemas.openxmlformats.org/officeDocument/2006/relationships/image" Target="../media/image50.jpg"/><Relationship Id="rId2" Type="http://schemas.openxmlformats.org/officeDocument/2006/relationships/image" Target="../media/image1.jpeg"/><Relationship Id="rId1" Type="http://schemas.openxmlformats.org/officeDocument/2006/relationships/slideLayout" Target="../slideLayouts/slideLayout18.xml"/><Relationship Id="rId6" Type="http://schemas.openxmlformats.org/officeDocument/2006/relationships/image" Target="../media/image44.jpg"/><Relationship Id="rId11" Type="http://schemas.openxmlformats.org/officeDocument/2006/relationships/image" Target="../media/image49.jpeg"/><Relationship Id="rId5" Type="http://schemas.openxmlformats.org/officeDocument/2006/relationships/image" Target="../media/image43.jpg"/><Relationship Id="rId10" Type="http://schemas.openxmlformats.org/officeDocument/2006/relationships/image" Target="../media/image48.jpg"/><Relationship Id="rId4" Type="http://schemas.openxmlformats.org/officeDocument/2006/relationships/image" Target="../media/image42.jpg"/><Relationship Id="rId9" Type="http://schemas.openxmlformats.org/officeDocument/2006/relationships/image" Target="../media/image47.jpg"/><Relationship Id="rId14" Type="http://schemas.openxmlformats.org/officeDocument/2006/relationships/image" Target="../media/image52.jpg"/></Relationships>
</file>

<file path=ppt/slides/_rels/slide11.xml.rels><?xml version="1.0" encoding="UTF-8" standalone="yes"?>
<Relationships xmlns="http://schemas.openxmlformats.org/package/2006/relationships"><Relationship Id="rId8" Type="http://schemas.openxmlformats.org/officeDocument/2006/relationships/image" Target="../media/image58.jpg"/><Relationship Id="rId3" Type="http://schemas.openxmlformats.org/officeDocument/2006/relationships/image" Target="../media/image53.jpg"/><Relationship Id="rId7" Type="http://schemas.openxmlformats.org/officeDocument/2006/relationships/image" Target="../media/image57.jpg"/><Relationship Id="rId2" Type="http://schemas.openxmlformats.org/officeDocument/2006/relationships/image" Target="../media/image1.jpeg"/><Relationship Id="rId1" Type="http://schemas.openxmlformats.org/officeDocument/2006/relationships/slideLayout" Target="../slideLayouts/slideLayout18.xml"/><Relationship Id="rId6" Type="http://schemas.openxmlformats.org/officeDocument/2006/relationships/image" Target="../media/image56.jpg"/><Relationship Id="rId5" Type="http://schemas.openxmlformats.org/officeDocument/2006/relationships/image" Target="../media/image55.jpg"/><Relationship Id="rId4" Type="http://schemas.openxmlformats.org/officeDocument/2006/relationships/image" Target="../media/image54.jpg"/><Relationship Id="rId9" Type="http://schemas.openxmlformats.org/officeDocument/2006/relationships/image" Target="../media/image59.jpg"/></Relationships>
</file>

<file path=ppt/slides/_rels/slide12.xml.rels><?xml version="1.0" encoding="UTF-8" standalone="yes"?>
<Relationships xmlns="http://schemas.openxmlformats.org/package/2006/relationships"><Relationship Id="rId3" Type="http://schemas.openxmlformats.org/officeDocument/2006/relationships/image" Target="../media/image60.emf"/><Relationship Id="rId2" Type="http://schemas.openxmlformats.org/officeDocument/2006/relationships/image" Target="../media/image1.jpeg"/><Relationship Id="rId1" Type="http://schemas.openxmlformats.org/officeDocument/2006/relationships/slideLayout" Target="../slideLayouts/slideLayout18.xml"/><Relationship Id="rId4" Type="http://schemas.openxmlformats.org/officeDocument/2006/relationships/image" Target="../media/image61.png"/></Relationships>
</file>

<file path=ppt/slides/_rels/slide13.xml.rels><?xml version="1.0" encoding="UTF-8" standalone="yes"?>
<Relationships xmlns="http://schemas.openxmlformats.org/package/2006/relationships"><Relationship Id="rId3" Type="http://schemas.openxmlformats.org/officeDocument/2006/relationships/image" Target="../media/image62.jpg"/><Relationship Id="rId2" Type="http://schemas.openxmlformats.org/officeDocument/2006/relationships/image" Target="../media/image1.jpeg"/><Relationship Id="rId1" Type="http://schemas.openxmlformats.org/officeDocument/2006/relationships/slideLayout" Target="../slideLayouts/slideLayout18.xml"/><Relationship Id="rId6" Type="http://schemas.openxmlformats.org/officeDocument/2006/relationships/image" Target="../media/image65.png"/><Relationship Id="rId5" Type="http://schemas.openxmlformats.org/officeDocument/2006/relationships/image" Target="../media/image64.jpg"/><Relationship Id="rId4" Type="http://schemas.openxmlformats.org/officeDocument/2006/relationships/image" Target="../media/image63.jpg"/></Relationships>
</file>

<file path=ppt/slides/_rels/slide14.xml.rels><?xml version="1.0" encoding="UTF-8" standalone="yes"?>
<Relationships xmlns="http://schemas.openxmlformats.org/package/2006/relationships"><Relationship Id="rId8" Type="http://schemas.openxmlformats.org/officeDocument/2006/relationships/hyperlink" Target="mailto:hollieimb30@yahoo.com" TargetMode="External"/><Relationship Id="rId3" Type="http://schemas.openxmlformats.org/officeDocument/2006/relationships/image" Target="../media/image5.jpeg"/><Relationship Id="rId7" Type="http://schemas.openxmlformats.org/officeDocument/2006/relationships/hyperlink" Target="mailto:membership.michele.war@gmail.com" TargetMode="External"/><Relationship Id="rId2" Type="http://schemas.openxmlformats.org/officeDocument/2006/relationships/image" Target="../media/image1.jpeg"/><Relationship Id="rId1" Type="http://schemas.openxmlformats.org/officeDocument/2006/relationships/slideLayout" Target="../slideLayouts/slideLayout18.xml"/><Relationship Id="rId6" Type="http://schemas.openxmlformats.org/officeDocument/2006/relationships/hyperlink" Target="mailto:ramjet31@yahoo.com" TargetMode="External"/><Relationship Id="rId5" Type="http://schemas.openxmlformats.org/officeDocument/2006/relationships/hyperlink" Target="about:blank" TargetMode="External"/><Relationship Id="rId10" Type="http://schemas.openxmlformats.org/officeDocument/2006/relationships/hyperlink" Target="mailto:safetyofficer.Shawna.war@gmail.com" TargetMode="External"/><Relationship Id="rId4" Type="http://schemas.openxmlformats.org/officeDocument/2006/relationships/hyperlink" Target="mailto:charlie.houmes@gmail.com" TargetMode="External"/><Relationship Id="rId9" Type="http://schemas.openxmlformats.org/officeDocument/2006/relationships/hyperlink" Target="mailto:editor.cammie.war@gmail.com"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image" Target="../media/image1.jpeg"/><Relationship Id="rId1" Type="http://schemas.openxmlformats.org/officeDocument/2006/relationships/slideLayout" Target="../slideLayouts/slideLayout18.xml"/><Relationship Id="rId6" Type="http://schemas.openxmlformats.org/officeDocument/2006/relationships/image" Target="../media/image9.jpeg"/><Relationship Id="rId11" Type="http://schemas.openxmlformats.org/officeDocument/2006/relationships/image" Target="../media/image14.jpeg"/><Relationship Id="rId5" Type="http://schemas.openxmlformats.org/officeDocument/2006/relationships/image" Target="../media/image8.jpeg"/><Relationship Id="rId10" Type="http://schemas.openxmlformats.org/officeDocument/2006/relationships/image" Target="../media/image13.jpeg"/><Relationship Id="rId4" Type="http://schemas.openxmlformats.org/officeDocument/2006/relationships/image" Target="../media/image7.jpeg"/><Relationship Id="rId9"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jpeg"/><Relationship Id="rId1" Type="http://schemas.openxmlformats.org/officeDocument/2006/relationships/slideLayout" Target="../slideLayouts/slideLayout18.xml"/><Relationship Id="rId5" Type="http://schemas.openxmlformats.org/officeDocument/2006/relationships/image" Target="../media/image17.jpeg"/><Relationship Id="rId4" Type="http://schemas.openxmlformats.org/officeDocument/2006/relationships/image" Target="../media/image16.jpeg"/></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8" Type="http://schemas.openxmlformats.org/officeDocument/2006/relationships/image" Target="../media/image23.jpeg"/><Relationship Id="rId13" Type="http://schemas.openxmlformats.org/officeDocument/2006/relationships/image" Target="../media/image28.jpg"/><Relationship Id="rId3" Type="http://schemas.openxmlformats.org/officeDocument/2006/relationships/image" Target="../media/image18.jpeg"/><Relationship Id="rId7" Type="http://schemas.openxmlformats.org/officeDocument/2006/relationships/image" Target="../media/image22.jpg"/><Relationship Id="rId12" Type="http://schemas.openxmlformats.org/officeDocument/2006/relationships/image" Target="../media/image27.jpg"/><Relationship Id="rId2" Type="http://schemas.openxmlformats.org/officeDocument/2006/relationships/image" Target="../media/image1.jpeg"/><Relationship Id="rId1" Type="http://schemas.openxmlformats.org/officeDocument/2006/relationships/slideLayout" Target="../slideLayouts/slideLayout18.xml"/><Relationship Id="rId6" Type="http://schemas.openxmlformats.org/officeDocument/2006/relationships/image" Target="../media/image21.jpeg"/><Relationship Id="rId11" Type="http://schemas.openxmlformats.org/officeDocument/2006/relationships/image" Target="../media/image26.jpg"/><Relationship Id="rId5" Type="http://schemas.openxmlformats.org/officeDocument/2006/relationships/image" Target="../media/image20.jpg"/><Relationship Id="rId10" Type="http://schemas.openxmlformats.org/officeDocument/2006/relationships/image" Target="../media/image25.jpg"/><Relationship Id="rId4" Type="http://schemas.openxmlformats.org/officeDocument/2006/relationships/image" Target="../media/image19.jpg"/><Relationship Id="rId9" Type="http://schemas.openxmlformats.org/officeDocument/2006/relationships/image" Target="../media/image24.jpg"/><Relationship Id="rId14" Type="http://schemas.openxmlformats.org/officeDocument/2006/relationships/image" Target="../media/image29.jpg"/></Relationships>
</file>

<file path=ppt/slides/_rels/slide9.xml.rels><?xml version="1.0" encoding="UTF-8" standalone="yes"?>
<Relationships xmlns="http://schemas.openxmlformats.org/package/2006/relationships"><Relationship Id="rId8" Type="http://schemas.openxmlformats.org/officeDocument/2006/relationships/image" Target="../media/image35.jpeg"/><Relationship Id="rId13" Type="http://schemas.openxmlformats.org/officeDocument/2006/relationships/image" Target="../media/image40.jpg"/><Relationship Id="rId3" Type="http://schemas.openxmlformats.org/officeDocument/2006/relationships/image" Target="../media/image30.jpg"/><Relationship Id="rId7" Type="http://schemas.openxmlformats.org/officeDocument/2006/relationships/image" Target="../media/image34.jpg"/><Relationship Id="rId12" Type="http://schemas.openxmlformats.org/officeDocument/2006/relationships/image" Target="../media/image39.jpeg"/><Relationship Id="rId2" Type="http://schemas.openxmlformats.org/officeDocument/2006/relationships/image" Target="../media/image1.jpeg"/><Relationship Id="rId1" Type="http://schemas.openxmlformats.org/officeDocument/2006/relationships/slideLayout" Target="../slideLayouts/slideLayout18.xml"/><Relationship Id="rId6" Type="http://schemas.openxmlformats.org/officeDocument/2006/relationships/image" Target="../media/image33.jpg"/><Relationship Id="rId11" Type="http://schemas.openxmlformats.org/officeDocument/2006/relationships/image" Target="../media/image38.jpeg"/><Relationship Id="rId5" Type="http://schemas.openxmlformats.org/officeDocument/2006/relationships/image" Target="../media/image32.jpg"/><Relationship Id="rId10" Type="http://schemas.openxmlformats.org/officeDocument/2006/relationships/image" Target="../media/image37.jpeg"/><Relationship Id="rId4" Type="http://schemas.openxmlformats.org/officeDocument/2006/relationships/image" Target="../media/image31.jpg"/><Relationship Id="rId9" Type="http://schemas.openxmlformats.org/officeDocument/2006/relationships/image" Target="../media/image36.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3" name="Group 32">
            <a:extLst>
              <a:ext uri="{FF2B5EF4-FFF2-40B4-BE49-F238E27FC236}">
                <a16:creationId xmlns:a16="http://schemas.microsoft.com/office/drawing/2014/main" id="{DDA34B8A-FA8D-4E16-AD72-7B60B1C2582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9144000" cy="6858000"/>
            <a:chOff x="0" y="0"/>
            <a:chExt cx="12192000" cy="6858000"/>
          </a:xfrm>
        </p:grpSpPr>
        <p:sp>
          <p:nvSpPr>
            <p:cNvPr id="34" name="Rectangle 33">
              <a:extLst>
                <a:ext uri="{FF2B5EF4-FFF2-40B4-BE49-F238E27FC236}">
                  <a16:creationId xmlns:a16="http://schemas.microsoft.com/office/drawing/2014/main" id="{6885D229-60DD-4D71-8181-10E781C149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35" name="Oval 34">
              <a:extLst>
                <a:ext uri="{FF2B5EF4-FFF2-40B4-BE49-F238E27FC236}">
                  <a16:creationId xmlns:a16="http://schemas.microsoft.com/office/drawing/2014/main" id="{0B0DAA45-BE66-4F0C-93A6-519D941071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6" name="Oval 35">
              <a:extLst>
                <a:ext uri="{FF2B5EF4-FFF2-40B4-BE49-F238E27FC236}">
                  <a16:creationId xmlns:a16="http://schemas.microsoft.com/office/drawing/2014/main" id="{EF449A3D-A43B-4688-BD89-35734D0072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7" name="Oval 36">
              <a:extLst>
                <a:ext uri="{FF2B5EF4-FFF2-40B4-BE49-F238E27FC236}">
                  <a16:creationId xmlns:a16="http://schemas.microsoft.com/office/drawing/2014/main" id="{74E9975C-AF3D-48EF-B3F0-112A01A382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8" name="Oval 37">
              <a:extLst>
                <a:ext uri="{FF2B5EF4-FFF2-40B4-BE49-F238E27FC236}">
                  <a16:creationId xmlns:a16="http://schemas.microsoft.com/office/drawing/2014/main" id="{CF00A076-2FEA-40D1-8F85-8424817979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9" name="Oval 38">
              <a:extLst>
                <a:ext uri="{FF2B5EF4-FFF2-40B4-BE49-F238E27FC236}">
                  <a16:creationId xmlns:a16="http://schemas.microsoft.com/office/drawing/2014/main" id="{A2E68741-6133-4CAA-BF3C-F0E6CF40C5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40" name="Freeform 5">
              <a:extLst>
                <a:ext uri="{FF2B5EF4-FFF2-40B4-BE49-F238E27FC236}">
                  <a16:creationId xmlns:a16="http://schemas.microsoft.com/office/drawing/2014/main" id="{76C01C64-4A8B-42FC-93C5-2D6A3EBAB7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41" name="Freeform 5">
              <a:extLst>
                <a:ext uri="{FF2B5EF4-FFF2-40B4-BE49-F238E27FC236}">
                  <a16:creationId xmlns:a16="http://schemas.microsoft.com/office/drawing/2014/main" id="{D969AEA9-C1EE-45E1-9964-D9705492E1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42" name="Freeform 5">
              <a:extLst>
                <a:ext uri="{FF2B5EF4-FFF2-40B4-BE49-F238E27FC236}">
                  <a16:creationId xmlns:a16="http://schemas.microsoft.com/office/drawing/2014/main" id="{4845E67D-4E5B-44B3-AB74-5E95C839E7A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44" name="Rectangle 43">
            <a:extLst>
              <a:ext uri="{FF2B5EF4-FFF2-40B4-BE49-F238E27FC236}">
                <a16:creationId xmlns:a16="http://schemas.microsoft.com/office/drawing/2014/main" id="{079CE317-680B-449C-A423-71C1FE069B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TextBox 2">
            <a:extLst>
              <a:ext uri="{FF2B5EF4-FFF2-40B4-BE49-F238E27FC236}">
                <a16:creationId xmlns:a16="http://schemas.microsoft.com/office/drawing/2014/main" id="{11A36DC0-B424-4ACD-B66F-EB72F8868DCE}"/>
              </a:ext>
            </a:extLst>
          </p:cNvPr>
          <p:cNvSpPr txBox="1"/>
          <p:nvPr/>
        </p:nvSpPr>
        <p:spPr>
          <a:xfrm>
            <a:off x="1034430" y="837521"/>
            <a:ext cx="6571060" cy="706964"/>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3200" b="1" i="0" kern="1200" cap="all" spc="-50" baseline="0" dirty="0">
                <a:ln w="3175" cmpd="sng">
                  <a:noFill/>
                </a:ln>
                <a:solidFill>
                  <a:srgbClr val="EBEBEB"/>
                </a:solidFill>
                <a:latin typeface="Calibri" panose="020F0502020204030204" pitchFamily="34" charset="0"/>
                <a:ea typeface="+mj-ea"/>
                <a:cs typeface="Calibri" panose="020F0502020204030204" pitchFamily="34" charset="0"/>
              </a:rPr>
              <a:t>Warrior Angel Riders Newsletter</a:t>
            </a:r>
          </a:p>
        </p:txBody>
      </p:sp>
      <p:sp>
        <p:nvSpPr>
          <p:cNvPr id="15" name="TextBox 14"/>
          <p:cNvSpPr txBox="1"/>
          <p:nvPr/>
        </p:nvSpPr>
        <p:spPr>
          <a:xfrm>
            <a:off x="841236" y="2713883"/>
            <a:ext cx="3631601" cy="3915270"/>
          </a:xfrm>
          <a:prstGeom prst="rect">
            <a:avLst/>
          </a:prstGeom>
        </p:spPr>
        <p:txBody>
          <a:bodyPr vert="horz" lIns="91440" tIns="45720" rIns="91440" bIns="45720" rtlCol="0" anchor="ctr">
            <a:noAutofit/>
          </a:bodyPr>
          <a:lstStyle/>
          <a:p>
            <a:pPr marL="285750" indent="-285750">
              <a:lnSpc>
                <a:spcPct val="90000"/>
              </a:lnSpc>
              <a:spcBef>
                <a:spcPts val="1000"/>
              </a:spcBef>
              <a:buClr>
                <a:schemeClr val="accent1"/>
              </a:buClr>
              <a:buSzPct val="80000"/>
              <a:buFont typeface="Wingdings 3" charset="2"/>
              <a:buChar char=""/>
            </a:pPr>
            <a:r>
              <a:rPr lang="en-US" sz="2000" b="1" dirty="0">
                <a:solidFill>
                  <a:schemeClr val="tx1">
                    <a:lumMod val="75000"/>
                    <a:lumOff val="25000"/>
                  </a:schemeClr>
                </a:solidFill>
                <a:latin typeface="Calibri" panose="020F0502020204030204" pitchFamily="34" charset="0"/>
                <a:cs typeface="Calibri" panose="020F0502020204030204" pitchFamily="34" charset="0"/>
              </a:rPr>
              <a:t>Words From The Board</a:t>
            </a:r>
          </a:p>
          <a:p>
            <a:pPr marL="285750" indent="-285750">
              <a:lnSpc>
                <a:spcPct val="90000"/>
              </a:lnSpc>
              <a:spcBef>
                <a:spcPts val="1000"/>
              </a:spcBef>
              <a:buClr>
                <a:schemeClr val="accent1"/>
              </a:buClr>
              <a:buSzPct val="80000"/>
              <a:buFont typeface="Wingdings 3" charset="2"/>
              <a:buChar char=""/>
            </a:pPr>
            <a:r>
              <a:rPr lang="en-US" sz="2000" b="1" dirty="0">
                <a:solidFill>
                  <a:schemeClr val="tx1">
                    <a:lumMod val="75000"/>
                    <a:lumOff val="25000"/>
                  </a:schemeClr>
                </a:solidFill>
                <a:latin typeface="Calibri" panose="020F0502020204030204" pitchFamily="34" charset="0"/>
                <a:cs typeface="Calibri" panose="020F0502020204030204" pitchFamily="34" charset="0"/>
              </a:rPr>
              <a:t>Who we are</a:t>
            </a:r>
          </a:p>
          <a:p>
            <a:pPr marL="57150" indent="-285750">
              <a:lnSpc>
                <a:spcPct val="90000"/>
              </a:lnSpc>
              <a:spcBef>
                <a:spcPts val="1000"/>
              </a:spcBef>
              <a:buClr>
                <a:schemeClr val="accent1"/>
              </a:buClr>
              <a:buSzPct val="80000"/>
              <a:buFont typeface="Wingdings 3" charset="2"/>
              <a:buChar char=""/>
            </a:pPr>
            <a:r>
              <a:rPr lang="en-US" sz="2000" b="1" dirty="0">
                <a:solidFill>
                  <a:schemeClr val="tx1">
                    <a:lumMod val="75000"/>
                    <a:lumOff val="25000"/>
                  </a:schemeClr>
                </a:solidFill>
                <a:latin typeface="Calibri" panose="020F0502020204030204" pitchFamily="34" charset="0"/>
                <a:cs typeface="Calibri" panose="020F0502020204030204" pitchFamily="34" charset="0"/>
              </a:rPr>
              <a:t>Featured Member of the 	Month</a:t>
            </a:r>
          </a:p>
          <a:p>
            <a:pPr marL="57150" indent="-285750">
              <a:lnSpc>
                <a:spcPct val="90000"/>
              </a:lnSpc>
              <a:spcBef>
                <a:spcPts val="1000"/>
              </a:spcBef>
              <a:buClr>
                <a:schemeClr val="accent1"/>
              </a:buClr>
              <a:buSzPct val="80000"/>
              <a:buFont typeface="Wingdings 3" charset="2"/>
              <a:buChar char=""/>
            </a:pPr>
            <a:r>
              <a:rPr lang="en-US" sz="2000" b="1" dirty="0">
                <a:solidFill>
                  <a:schemeClr val="tx1">
                    <a:lumMod val="75000"/>
                    <a:lumOff val="25000"/>
                  </a:schemeClr>
                </a:solidFill>
                <a:latin typeface="Calibri" panose="020F0502020204030204" pitchFamily="34" charset="0"/>
                <a:cs typeface="Calibri" panose="020F0502020204030204" pitchFamily="34" charset="0"/>
              </a:rPr>
              <a:t>New Member’s of W.A.R.       </a:t>
            </a:r>
          </a:p>
          <a:p>
            <a:pPr marL="57150" indent="-285750">
              <a:lnSpc>
                <a:spcPct val="90000"/>
              </a:lnSpc>
              <a:spcBef>
                <a:spcPts val="1000"/>
              </a:spcBef>
              <a:buClr>
                <a:schemeClr val="accent1"/>
              </a:buClr>
              <a:buSzPct val="80000"/>
              <a:buFont typeface="Wingdings 3" charset="2"/>
              <a:buChar char=""/>
            </a:pPr>
            <a:r>
              <a:rPr lang="en-US" sz="2000" b="1" dirty="0">
                <a:solidFill>
                  <a:schemeClr val="tx1">
                    <a:lumMod val="75000"/>
                    <a:lumOff val="25000"/>
                  </a:schemeClr>
                </a:solidFill>
                <a:latin typeface="Calibri" panose="020F0502020204030204" pitchFamily="34" charset="0"/>
                <a:cs typeface="Calibri" panose="020F0502020204030204" pitchFamily="34" charset="0"/>
              </a:rPr>
              <a:t>Upcoming Events                                                 </a:t>
            </a:r>
          </a:p>
          <a:p>
            <a:pPr marL="57150" indent="-285750">
              <a:lnSpc>
                <a:spcPct val="90000"/>
              </a:lnSpc>
              <a:spcBef>
                <a:spcPts val="1000"/>
              </a:spcBef>
              <a:buClr>
                <a:schemeClr val="accent1"/>
              </a:buClr>
              <a:buSzPct val="80000"/>
              <a:buFont typeface="Wingdings 3" charset="2"/>
              <a:buChar char=""/>
            </a:pPr>
            <a:r>
              <a:rPr lang="en-US" sz="2000" b="1" dirty="0">
                <a:solidFill>
                  <a:schemeClr val="tx1">
                    <a:lumMod val="75000"/>
                    <a:lumOff val="25000"/>
                  </a:schemeClr>
                </a:solidFill>
                <a:latin typeface="Calibri" panose="020F0502020204030204" pitchFamily="34" charset="0"/>
                <a:cs typeface="Calibri" panose="020F0502020204030204" pitchFamily="34" charset="0"/>
              </a:rPr>
              <a:t>Last Months Rides/Events</a:t>
            </a:r>
          </a:p>
          <a:p>
            <a:pPr marL="57150" indent="-285750">
              <a:lnSpc>
                <a:spcPct val="90000"/>
              </a:lnSpc>
              <a:spcBef>
                <a:spcPts val="1000"/>
              </a:spcBef>
              <a:buClr>
                <a:schemeClr val="accent1"/>
              </a:buClr>
              <a:buSzPct val="80000"/>
              <a:buFont typeface="Wingdings 3" charset="2"/>
              <a:buChar char=""/>
            </a:pPr>
            <a:r>
              <a:rPr lang="en-US" sz="2000" b="1" dirty="0">
                <a:solidFill>
                  <a:schemeClr val="tx1">
                    <a:lumMod val="75000"/>
                    <a:lumOff val="25000"/>
                  </a:schemeClr>
                </a:solidFill>
                <a:latin typeface="Calibri" panose="020F0502020204030204" pitchFamily="34" charset="0"/>
                <a:cs typeface="Calibri" panose="020F0502020204030204" pitchFamily="34" charset="0"/>
              </a:rPr>
              <a:t>Safety Tips with Shawna  </a:t>
            </a:r>
          </a:p>
          <a:p>
            <a:pPr marL="57150" indent="-285750">
              <a:lnSpc>
                <a:spcPct val="90000"/>
              </a:lnSpc>
              <a:spcBef>
                <a:spcPts val="1000"/>
              </a:spcBef>
              <a:buClr>
                <a:schemeClr val="accent1"/>
              </a:buClr>
              <a:buSzPct val="80000"/>
              <a:buFont typeface="Wingdings 3" charset="2"/>
              <a:buChar char=""/>
            </a:pPr>
            <a:r>
              <a:rPr lang="en-US" sz="2000" b="1" dirty="0">
                <a:solidFill>
                  <a:schemeClr val="tx1">
                    <a:lumMod val="75000"/>
                    <a:lumOff val="25000"/>
                  </a:schemeClr>
                </a:solidFill>
                <a:latin typeface="Calibri" panose="020F0502020204030204" pitchFamily="34" charset="0"/>
                <a:cs typeface="Calibri" panose="020F0502020204030204" pitchFamily="34" charset="0"/>
              </a:rPr>
              <a:t>Motorcycle Humor</a:t>
            </a:r>
          </a:p>
          <a:p>
            <a:pPr marL="57150" indent="-285750">
              <a:lnSpc>
                <a:spcPct val="90000"/>
              </a:lnSpc>
              <a:spcBef>
                <a:spcPts val="1000"/>
              </a:spcBef>
              <a:buClr>
                <a:schemeClr val="accent1"/>
              </a:buClr>
              <a:buSzPct val="80000"/>
              <a:buFont typeface="Wingdings 3" charset="2"/>
              <a:buChar char=""/>
            </a:pPr>
            <a:r>
              <a:rPr lang="en-US" sz="2000" b="1" dirty="0">
                <a:solidFill>
                  <a:schemeClr val="tx1">
                    <a:lumMod val="75000"/>
                    <a:lumOff val="25000"/>
                  </a:schemeClr>
                </a:solidFill>
                <a:latin typeface="Calibri" panose="020F0502020204030204" pitchFamily="34" charset="0"/>
                <a:cs typeface="Calibri" panose="020F0502020204030204" pitchFamily="34" charset="0"/>
              </a:rPr>
              <a:t>W.A.R. Contact Info</a:t>
            </a:r>
          </a:p>
        </p:txBody>
      </p:sp>
      <p:sp>
        <p:nvSpPr>
          <p:cNvPr id="28" name="TextBox 27"/>
          <p:cNvSpPr txBox="1"/>
          <p:nvPr/>
        </p:nvSpPr>
        <p:spPr>
          <a:xfrm>
            <a:off x="5927305" y="6002880"/>
            <a:ext cx="2970944" cy="624268"/>
          </a:xfrm>
          <a:prstGeom prst="rect">
            <a:avLst/>
          </a:prstGeom>
          <a:noFill/>
        </p:spPr>
        <p:txBody>
          <a:bodyPr vert="horz" lIns="91440" tIns="45720" rIns="91440" bIns="45720" rtlCol="0" anchor="ctr">
            <a:normAutofit/>
          </a:bodyPr>
          <a:lstStyle/>
          <a:p>
            <a:pPr defTabSz="914400">
              <a:lnSpc>
                <a:spcPct val="90000"/>
              </a:lnSpc>
              <a:spcBef>
                <a:spcPct val="0"/>
              </a:spcBef>
              <a:spcAft>
                <a:spcPts val="600"/>
              </a:spcAft>
            </a:pPr>
            <a:r>
              <a:rPr lang="en-US" sz="3000" b="1" cap="all" dirty="0">
                <a:ln>
                  <a:solidFill>
                    <a:srgbClr val="7D45C1"/>
                  </a:solidFill>
                </a:ln>
                <a:latin typeface="Calibri" panose="020F0502020204030204" pitchFamily="34" charset="0"/>
                <a:ea typeface="+mj-ea"/>
                <a:cs typeface="Calibri" panose="020F0502020204030204" pitchFamily="34" charset="0"/>
              </a:rPr>
              <a:t>November 2020</a:t>
            </a:r>
          </a:p>
        </p:txBody>
      </p:sp>
      <p:sp>
        <p:nvSpPr>
          <p:cNvPr id="5" name="TextBox 4">
            <a:extLst>
              <a:ext uri="{FF2B5EF4-FFF2-40B4-BE49-F238E27FC236}">
                <a16:creationId xmlns:a16="http://schemas.microsoft.com/office/drawing/2014/main" id="{1C47B748-BCAF-49FB-BE01-4CB425BA2F4D}"/>
              </a:ext>
            </a:extLst>
          </p:cNvPr>
          <p:cNvSpPr txBox="1"/>
          <p:nvPr/>
        </p:nvSpPr>
        <p:spPr>
          <a:xfrm>
            <a:off x="243349" y="2111932"/>
            <a:ext cx="1647826" cy="523220"/>
          </a:xfrm>
          <a:prstGeom prst="rect">
            <a:avLst/>
          </a:prstGeom>
          <a:noFill/>
        </p:spPr>
        <p:txBody>
          <a:bodyPr wrap="square" rtlCol="0">
            <a:spAutoFit/>
          </a:bodyPr>
          <a:lstStyle/>
          <a:p>
            <a:pPr>
              <a:spcAft>
                <a:spcPts val="600"/>
              </a:spcAft>
            </a:pPr>
            <a:r>
              <a:rPr lang="en-US" sz="2800" b="1" dirty="0">
                <a:latin typeface="Calibri" panose="020F0502020204030204" pitchFamily="34" charset="0"/>
                <a:cs typeface="Calibri" panose="020F0502020204030204" pitchFamily="34" charset="0"/>
              </a:rPr>
              <a:t>Contents:</a:t>
            </a:r>
          </a:p>
        </p:txBody>
      </p:sp>
      <p:pic>
        <p:nvPicPr>
          <p:cNvPr id="6" name="Picture 5">
            <a:extLst>
              <a:ext uri="{FF2B5EF4-FFF2-40B4-BE49-F238E27FC236}">
                <a16:creationId xmlns:a16="http://schemas.microsoft.com/office/drawing/2014/main" id="{2656FC03-D91D-444F-BEA0-75E45CDD9DAC}"/>
              </a:ext>
            </a:extLst>
          </p:cNvPr>
          <p:cNvPicPr>
            <a:picLocks noChangeAspect="1"/>
          </p:cNvPicPr>
          <p:nvPr/>
        </p:nvPicPr>
        <p:blipFill>
          <a:blip r:embed="rId3"/>
          <a:stretch>
            <a:fillRect/>
          </a:stretch>
        </p:blipFill>
        <p:spPr>
          <a:xfrm>
            <a:off x="4029371" y="2598979"/>
            <a:ext cx="4676914" cy="5666144"/>
          </a:xfrm>
          <a:prstGeom prst="rect">
            <a:avLst/>
          </a:prstGeom>
        </p:spPr>
      </p:pic>
      <p:sp>
        <p:nvSpPr>
          <p:cNvPr id="7" name="TextBox 6">
            <a:extLst>
              <a:ext uri="{FF2B5EF4-FFF2-40B4-BE49-F238E27FC236}">
                <a16:creationId xmlns:a16="http://schemas.microsoft.com/office/drawing/2014/main" id="{ED202FBA-F56E-413B-A1F9-A5D880C3E753}"/>
              </a:ext>
            </a:extLst>
          </p:cNvPr>
          <p:cNvSpPr txBox="1"/>
          <p:nvPr/>
        </p:nvSpPr>
        <p:spPr>
          <a:xfrm>
            <a:off x="7889006" y="255682"/>
            <a:ext cx="418704" cy="646331"/>
          </a:xfrm>
          <a:prstGeom prst="rect">
            <a:avLst/>
          </a:prstGeom>
          <a:noFill/>
        </p:spPr>
        <p:txBody>
          <a:bodyPr wrap="none" rtlCol="0">
            <a:spAutoFit/>
          </a:bodyPr>
          <a:lstStyle/>
          <a:p>
            <a:r>
              <a:rPr lang="en-US" sz="3600" b="1" dirty="0">
                <a:solidFill>
                  <a:schemeClr val="bg1"/>
                </a:solidFill>
                <a:latin typeface="Calibri" panose="020F0502020204030204" pitchFamily="34" charset="0"/>
                <a:cs typeface="Calibri" panose="020F0502020204030204" pitchFamily="34" charset="0"/>
              </a:rPr>
              <a:t>1</a:t>
            </a:r>
          </a:p>
        </p:txBody>
      </p:sp>
    </p:spTree>
    <p:extLst>
      <p:ext uri="{BB962C8B-B14F-4D97-AF65-F5344CB8AC3E}">
        <p14:creationId xmlns:p14="http://schemas.microsoft.com/office/powerpoint/2010/main" val="25222863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93E10248-AF0E-477D-B4D2-47C02CE4E35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9144000" cy="6858000"/>
            <a:chOff x="0" y="0"/>
            <a:chExt cx="12192000" cy="6858000"/>
          </a:xfrm>
        </p:grpSpPr>
        <p:sp>
          <p:nvSpPr>
            <p:cNvPr id="9" name="Rectangle 8">
              <a:extLst>
                <a:ext uri="{FF2B5EF4-FFF2-40B4-BE49-F238E27FC236}">
                  <a16:creationId xmlns:a16="http://schemas.microsoft.com/office/drawing/2014/main" id="{533010C2-2DA5-460F-A40C-5317F567A0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a:extLst>
                <a:ext uri="{FF2B5EF4-FFF2-40B4-BE49-F238E27FC236}">
                  <a16:creationId xmlns:a16="http://schemas.microsoft.com/office/drawing/2014/main" id="{17CB0634-F963-4EC9-A6F6-8EA46BD1F10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2" name="Rectangle 11">
            <a:extLst>
              <a:ext uri="{FF2B5EF4-FFF2-40B4-BE49-F238E27FC236}">
                <a16:creationId xmlns:a16="http://schemas.microsoft.com/office/drawing/2014/main" id="{73C0A186-7444-4460-9C37-532E7671E9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4" name="Freeform 5">
            <a:extLst>
              <a:ext uri="{FF2B5EF4-FFF2-40B4-BE49-F238E27FC236}">
                <a16:creationId xmlns:a16="http://schemas.microsoft.com/office/drawing/2014/main" id="{D22D1B95-2B54-43E9-85D9-B489F6C5DD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21010068">
            <a:off x="6368213" y="4185117"/>
            <a:ext cx="2474555"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6" name="Freeform 5">
            <a:extLst>
              <a:ext uri="{FF2B5EF4-FFF2-40B4-BE49-F238E27FC236}">
                <a16:creationId xmlns:a16="http://schemas.microsoft.com/office/drawing/2014/main" id="{7D0F3F6D-A49D-4406-8D61-1C4F8D792F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341709" y="4241801"/>
            <a:ext cx="84582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a:extLst>
              <a:ext uri="{FF2B5EF4-FFF2-40B4-BE49-F238E27FC236}">
                <a16:creationId xmlns:a16="http://schemas.microsoft.com/office/drawing/2014/main" id="{D953A318-DA8D-4405-9536-D889E45C5E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9144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20" name="Rectangle 19">
            <a:extLst>
              <a:ext uri="{FF2B5EF4-FFF2-40B4-BE49-F238E27FC236}">
                <a16:creationId xmlns:a16="http://schemas.microsoft.com/office/drawing/2014/main" id="{9E382A3D-2F90-475C-8DF2-F666FEA342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TextBox 5">
            <a:extLst>
              <a:ext uri="{FF2B5EF4-FFF2-40B4-BE49-F238E27FC236}">
                <a16:creationId xmlns:a16="http://schemas.microsoft.com/office/drawing/2014/main" id="{9D387774-C4CF-495C-BC68-B41E2DCCF5C3}"/>
              </a:ext>
            </a:extLst>
          </p:cNvPr>
          <p:cNvSpPr txBox="1"/>
          <p:nvPr/>
        </p:nvSpPr>
        <p:spPr>
          <a:xfrm>
            <a:off x="7790678" y="316916"/>
            <a:ext cx="601447" cy="584775"/>
          </a:xfrm>
          <a:prstGeom prst="rect">
            <a:avLst/>
          </a:prstGeom>
          <a:noFill/>
        </p:spPr>
        <p:txBody>
          <a:bodyPr wrap="none" rtlCol="0">
            <a:spAutoFit/>
          </a:bodyPr>
          <a:lstStyle/>
          <a:p>
            <a:r>
              <a:rPr lang="en-US" sz="3200" b="1" dirty="0">
                <a:solidFill>
                  <a:schemeClr val="bg1"/>
                </a:solidFill>
                <a:latin typeface="Calibri" panose="020F0502020204030204" pitchFamily="34" charset="0"/>
                <a:cs typeface="Calibri" panose="020F0502020204030204" pitchFamily="34" charset="0"/>
              </a:rPr>
              <a:t>10</a:t>
            </a:r>
          </a:p>
        </p:txBody>
      </p:sp>
      <p:sp>
        <p:nvSpPr>
          <p:cNvPr id="2" name="TextBox 1">
            <a:extLst>
              <a:ext uri="{FF2B5EF4-FFF2-40B4-BE49-F238E27FC236}">
                <a16:creationId xmlns:a16="http://schemas.microsoft.com/office/drawing/2014/main" id="{E95484AB-8B2D-4439-A90A-23189681A16F}"/>
              </a:ext>
            </a:extLst>
          </p:cNvPr>
          <p:cNvSpPr txBox="1"/>
          <p:nvPr/>
        </p:nvSpPr>
        <p:spPr>
          <a:xfrm>
            <a:off x="4672994" y="6363344"/>
            <a:ext cx="4462632" cy="461665"/>
          </a:xfrm>
          <a:prstGeom prst="rect">
            <a:avLst/>
          </a:prstGeom>
          <a:noFill/>
        </p:spPr>
        <p:txBody>
          <a:bodyPr wrap="none" rtlCol="0">
            <a:spAutoFit/>
          </a:bodyPr>
          <a:lstStyle/>
          <a:p>
            <a:r>
              <a:rPr lang="en-US" sz="2400" dirty="0">
                <a:solidFill>
                  <a:srgbClr val="7030A0"/>
                </a:solidFill>
                <a:latin typeface="Calibri" panose="020F0502020204030204" pitchFamily="34" charset="0"/>
                <a:cs typeface="Calibri" panose="020F0502020204030204" pitchFamily="34" charset="0"/>
              </a:rPr>
              <a:t>Rachael Goodbye Luncheon 10/18</a:t>
            </a:r>
          </a:p>
        </p:txBody>
      </p:sp>
      <p:pic>
        <p:nvPicPr>
          <p:cNvPr id="7" name="Picture 6" descr="A box of food&#10;&#10;Description automatically generated">
            <a:extLst>
              <a:ext uri="{FF2B5EF4-FFF2-40B4-BE49-F238E27FC236}">
                <a16:creationId xmlns:a16="http://schemas.microsoft.com/office/drawing/2014/main" id="{B1D297CA-968E-4CFD-9126-4DD9A00B3F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01325" y="4765800"/>
            <a:ext cx="2209800" cy="1657350"/>
          </a:xfrm>
          <a:prstGeom prst="rect">
            <a:avLst/>
          </a:prstGeom>
        </p:spPr>
      </p:pic>
      <p:pic>
        <p:nvPicPr>
          <p:cNvPr id="13" name="Picture 12" descr="A person sitting at a table with food&#10;&#10;Description automatically generated">
            <a:extLst>
              <a:ext uri="{FF2B5EF4-FFF2-40B4-BE49-F238E27FC236}">
                <a16:creationId xmlns:a16="http://schemas.microsoft.com/office/drawing/2014/main" id="{F647CBAF-B88B-4FE6-820C-6AF5A3EC4A8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6404" y="152400"/>
            <a:ext cx="1657776" cy="2753399"/>
          </a:xfrm>
          <a:prstGeom prst="rect">
            <a:avLst/>
          </a:prstGeom>
        </p:spPr>
      </p:pic>
      <p:pic>
        <p:nvPicPr>
          <p:cNvPr id="21" name="Picture 20" descr="A group of people posing for the camera&#10;&#10;Description automatically generated">
            <a:extLst>
              <a:ext uri="{FF2B5EF4-FFF2-40B4-BE49-F238E27FC236}">
                <a16:creationId xmlns:a16="http://schemas.microsoft.com/office/drawing/2014/main" id="{2DD7BB6C-C5C7-49A1-95DC-84B0A23DDE7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16206" y="73272"/>
            <a:ext cx="1725056" cy="2616199"/>
          </a:xfrm>
          <a:prstGeom prst="rect">
            <a:avLst/>
          </a:prstGeom>
        </p:spPr>
      </p:pic>
      <p:pic>
        <p:nvPicPr>
          <p:cNvPr id="4" name="Picture 3" descr="A group of people posing for a photo&#10;&#10;Description automatically generated">
            <a:extLst>
              <a:ext uri="{FF2B5EF4-FFF2-40B4-BE49-F238E27FC236}">
                <a16:creationId xmlns:a16="http://schemas.microsoft.com/office/drawing/2014/main" id="{05F52482-9F6C-42F4-8A87-B7CB75374DE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51509" y="2220359"/>
            <a:ext cx="4038600" cy="3028950"/>
          </a:xfrm>
          <a:prstGeom prst="rect">
            <a:avLst/>
          </a:prstGeom>
        </p:spPr>
      </p:pic>
      <p:pic>
        <p:nvPicPr>
          <p:cNvPr id="17" name="Picture 16" descr="A group of people standing in a room&#10;&#10;Description automatically generated">
            <a:extLst>
              <a:ext uri="{FF2B5EF4-FFF2-40B4-BE49-F238E27FC236}">
                <a16:creationId xmlns:a16="http://schemas.microsoft.com/office/drawing/2014/main" id="{D59925A8-6D36-4804-8CB7-6701F87E7AC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90736" y="4102282"/>
            <a:ext cx="3055415" cy="2616199"/>
          </a:xfrm>
          <a:prstGeom prst="rect">
            <a:avLst/>
          </a:prstGeom>
        </p:spPr>
      </p:pic>
      <p:pic>
        <p:nvPicPr>
          <p:cNvPr id="23" name="Picture 22" descr="A group of people sitting at a table with wine glasses&#10;&#10;Description automatically generated">
            <a:extLst>
              <a:ext uri="{FF2B5EF4-FFF2-40B4-BE49-F238E27FC236}">
                <a16:creationId xmlns:a16="http://schemas.microsoft.com/office/drawing/2014/main" id="{D26B6D51-3559-49C1-B346-25110F846ABA}"/>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489717" y="73272"/>
            <a:ext cx="2351143" cy="1763357"/>
          </a:xfrm>
          <a:prstGeom prst="rect">
            <a:avLst/>
          </a:prstGeom>
        </p:spPr>
      </p:pic>
      <p:pic>
        <p:nvPicPr>
          <p:cNvPr id="25" name="Picture 24" descr="A group of people standing around a table&#10;&#10;Description automatically generated">
            <a:extLst>
              <a:ext uri="{FF2B5EF4-FFF2-40B4-BE49-F238E27FC236}">
                <a16:creationId xmlns:a16="http://schemas.microsoft.com/office/drawing/2014/main" id="{E1E4A054-7999-4ED0-9508-599E5C50B8F1}"/>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40981" y="2372502"/>
            <a:ext cx="2351143" cy="1844178"/>
          </a:xfrm>
          <a:prstGeom prst="rect">
            <a:avLst/>
          </a:prstGeom>
        </p:spPr>
      </p:pic>
      <p:pic>
        <p:nvPicPr>
          <p:cNvPr id="27" name="Picture 26" descr="A group of people standing around a table&#10;&#10;Description automatically generated">
            <a:extLst>
              <a:ext uri="{FF2B5EF4-FFF2-40B4-BE49-F238E27FC236}">
                <a16:creationId xmlns:a16="http://schemas.microsoft.com/office/drawing/2014/main" id="{0B3800AD-BA3C-4EE0-AF1C-0B5A10894494}"/>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348738" y="2828990"/>
            <a:ext cx="2736077" cy="2052058"/>
          </a:xfrm>
          <a:prstGeom prst="rect">
            <a:avLst/>
          </a:prstGeom>
        </p:spPr>
      </p:pic>
      <p:pic>
        <p:nvPicPr>
          <p:cNvPr id="29" name="Picture 28" descr="A bunch of food sitting on a counter&#10;&#10;Description automatically generated">
            <a:extLst>
              <a:ext uri="{FF2B5EF4-FFF2-40B4-BE49-F238E27FC236}">
                <a16:creationId xmlns:a16="http://schemas.microsoft.com/office/drawing/2014/main" id="{9D7AA220-691E-4AAB-8641-B37ED0208CC4}"/>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flipH="1">
            <a:off x="7441218" y="1164971"/>
            <a:ext cx="1546377" cy="1930457"/>
          </a:xfrm>
          <a:prstGeom prst="rect">
            <a:avLst/>
          </a:prstGeom>
        </p:spPr>
      </p:pic>
      <p:pic>
        <p:nvPicPr>
          <p:cNvPr id="31" name="Picture 30" descr="A group of people sitting at a table&#10;&#10;Description automatically generated">
            <a:extLst>
              <a:ext uri="{FF2B5EF4-FFF2-40B4-BE49-F238E27FC236}">
                <a16:creationId xmlns:a16="http://schemas.microsoft.com/office/drawing/2014/main" id="{E0014B3A-7176-4ED1-8A02-181850DBAE83}"/>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709991" y="4497980"/>
            <a:ext cx="2592124" cy="1944093"/>
          </a:xfrm>
          <a:prstGeom prst="rect">
            <a:avLst/>
          </a:prstGeom>
        </p:spPr>
      </p:pic>
      <p:pic>
        <p:nvPicPr>
          <p:cNvPr id="33" name="Picture 32" descr="A group of people sitting at a table&#10;&#10;Description automatically generated">
            <a:extLst>
              <a:ext uri="{FF2B5EF4-FFF2-40B4-BE49-F238E27FC236}">
                <a16:creationId xmlns:a16="http://schemas.microsoft.com/office/drawing/2014/main" id="{2F035582-8E12-4A05-8BE1-CB7EA76C47F0}"/>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3864915" y="730801"/>
            <a:ext cx="2446596" cy="1834947"/>
          </a:xfrm>
          <a:prstGeom prst="rect">
            <a:avLst/>
          </a:prstGeom>
        </p:spPr>
      </p:pic>
      <p:pic>
        <p:nvPicPr>
          <p:cNvPr id="35" name="Picture 34" descr="A group of people sitting around a living room&#10;&#10;Description automatically generated">
            <a:extLst>
              <a:ext uri="{FF2B5EF4-FFF2-40B4-BE49-F238E27FC236}">
                <a16:creationId xmlns:a16="http://schemas.microsoft.com/office/drawing/2014/main" id="{7BECB51C-0E87-44E9-AAEC-275B5162D65F}"/>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2568660" y="5188200"/>
            <a:ext cx="2151251" cy="1613439"/>
          </a:xfrm>
          <a:prstGeom prst="rect">
            <a:avLst/>
          </a:prstGeom>
        </p:spPr>
      </p:pic>
    </p:spTree>
    <p:extLst>
      <p:ext uri="{BB962C8B-B14F-4D97-AF65-F5344CB8AC3E}">
        <p14:creationId xmlns:p14="http://schemas.microsoft.com/office/powerpoint/2010/main" val="33278230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93E10248-AF0E-477D-B4D2-47C02CE4E35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9144000" cy="6858000"/>
            <a:chOff x="0" y="0"/>
            <a:chExt cx="12192000" cy="6858000"/>
          </a:xfrm>
        </p:grpSpPr>
        <p:sp>
          <p:nvSpPr>
            <p:cNvPr id="9" name="Rectangle 8">
              <a:extLst>
                <a:ext uri="{FF2B5EF4-FFF2-40B4-BE49-F238E27FC236}">
                  <a16:creationId xmlns:a16="http://schemas.microsoft.com/office/drawing/2014/main" id="{533010C2-2DA5-460F-A40C-5317F567A0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a:extLst>
                <a:ext uri="{FF2B5EF4-FFF2-40B4-BE49-F238E27FC236}">
                  <a16:creationId xmlns:a16="http://schemas.microsoft.com/office/drawing/2014/main" id="{17CB0634-F963-4EC9-A6F6-8EA46BD1F10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2" name="Rectangle 11">
            <a:extLst>
              <a:ext uri="{FF2B5EF4-FFF2-40B4-BE49-F238E27FC236}">
                <a16:creationId xmlns:a16="http://schemas.microsoft.com/office/drawing/2014/main" id="{73C0A186-7444-4460-9C37-532E7671E9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4" name="Freeform 5">
            <a:extLst>
              <a:ext uri="{FF2B5EF4-FFF2-40B4-BE49-F238E27FC236}">
                <a16:creationId xmlns:a16="http://schemas.microsoft.com/office/drawing/2014/main" id="{D22D1B95-2B54-43E9-85D9-B489F6C5DD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21010068">
            <a:off x="6368213" y="4185117"/>
            <a:ext cx="2474555"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6" name="Freeform 5">
            <a:extLst>
              <a:ext uri="{FF2B5EF4-FFF2-40B4-BE49-F238E27FC236}">
                <a16:creationId xmlns:a16="http://schemas.microsoft.com/office/drawing/2014/main" id="{7D0F3F6D-A49D-4406-8D61-1C4F8D792F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341709" y="4241801"/>
            <a:ext cx="84582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a:extLst>
              <a:ext uri="{FF2B5EF4-FFF2-40B4-BE49-F238E27FC236}">
                <a16:creationId xmlns:a16="http://schemas.microsoft.com/office/drawing/2014/main" id="{D953A318-DA8D-4405-9536-D889E45C5E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9144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20" name="Rectangle 19">
            <a:extLst>
              <a:ext uri="{FF2B5EF4-FFF2-40B4-BE49-F238E27FC236}">
                <a16:creationId xmlns:a16="http://schemas.microsoft.com/office/drawing/2014/main" id="{9E382A3D-2F90-475C-8DF2-F666FEA342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TextBox 5">
            <a:extLst>
              <a:ext uri="{FF2B5EF4-FFF2-40B4-BE49-F238E27FC236}">
                <a16:creationId xmlns:a16="http://schemas.microsoft.com/office/drawing/2014/main" id="{9D387774-C4CF-495C-BC68-B41E2DCCF5C3}"/>
              </a:ext>
            </a:extLst>
          </p:cNvPr>
          <p:cNvSpPr txBox="1"/>
          <p:nvPr/>
        </p:nvSpPr>
        <p:spPr>
          <a:xfrm>
            <a:off x="7784810" y="331857"/>
            <a:ext cx="601447" cy="584775"/>
          </a:xfrm>
          <a:prstGeom prst="rect">
            <a:avLst/>
          </a:prstGeom>
          <a:noFill/>
        </p:spPr>
        <p:txBody>
          <a:bodyPr wrap="none" rtlCol="0">
            <a:spAutoFit/>
          </a:bodyPr>
          <a:lstStyle/>
          <a:p>
            <a:r>
              <a:rPr lang="en-US" sz="3200" b="1" dirty="0">
                <a:solidFill>
                  <a:schemeClr val="bg1"/>
                </a:solidFill>
                <a:latin typeface="Calibri" panose="020F0502020204030204" pitchFamily="34" charset="0"/>
                <a:cs typeface="Calibri" panose="020F0502020204030204" pitchFamily="34" charset="0"/>
              </a:rPr>
              <a:t>11</a:t>
            </a:r>
          </a:p>
        </p:txBody>
      </p:sp>
      <p:sp>
        <p:nvSpPr>
          <p:cNvPr id="2" name="TextBox 1">
            <a:extLst>
              <a:ext uri="{FF2B5EF4-FFF2-40B4-BE49-F238E27FC236}">
                <a16:creationId xmlns:a16="http://schemas.microsoft.com/office/drawing/2014/main" id="{E95484AB-8B2D-4439-A90A-23189681A16F}"/>
              </a:ext>
            </a:extLst>
          </p:cNvPr>
          <p:cNvSpPr txBox="1"/>
          <p:nvPr/>
        </p:nvSpPr>
        <p:spPr>
          <a:xfrm>
            <a:off x="609600" y="685800"/>
            <a:ext cx="2739596" cy="461665"/>
          </a:xfrm>
          <a:prstGeom prst="rect">
            <a:avLst/>
          </a:prstGeom>
          <a:noFill/>
        </p:spPr>
        <p:txBody>
          <a:bodyPr wrap="none" rtlCol="0">
            <a:spAutoFit/>
          </a:bodyPr>
          <a:lstStyle/>
          <a:p>
            <a:r>
              <a:rPr lang="en-US" sz="2400" dirty="0">
                <a:solidFill>
                  <a:schemeClr val="bg1"/>
                </a:solidFill>
                <a:latin typeface="Calibri" panose="020F0502020204030204" pitchFamily="34" charset="0"/>
                <a:cs typeface="Calibri" panose="020F0502020204030204" pitchFamily="34" charset="0"/>
              </a:rPr>
              <a:t>Trunk or Treat 10/31</a:t>
            </a:r>
          </a:p>
        </p:txBody>
      </p:sp>
      <p:pic>
        <p:nvPicPr>
          <p:cNvPr id="4" name="Picture 3" descr="A person in a car&#10;&#10;Description automatically generated">
            <a:extLst>
              <a:ext uri="{FF2B5EF4-FFF2-40B4-BE49-F238E27FC236}">
                <a16:creationId xmlns:a16="http://schemas.microsoft.com/office/drawing/2014/main" id="{616178D5-9908-4843-8DCB-E0698DC41C0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1177769"/>
            <a:ext cx="1600200" cy="3290411"/>
          </a:xfrm>
          <a:prstGeom prst="rect">
            <a:avLst/>
          </a:prstGeom>
        </p:spPr>
      </p:pic>
      <p:pic>
        <p:nvPicPr>
          <p:cNvPr id="7" name="Picture 6" descr="A person wearing a costume&#10;&#10;Description automatically generated">
            <a:extLst>
              <a:ext uri="{FF2B5EF4-FFF2-40B4-BE49-F238E27FC236}">
                <a16:creationId xmlns:a16="http://schemas.microsoft.com/office/drawing/2014/main" id="{738646A1-9101-4D08-965A-A3BFE829DEE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57198" y="3431512"/>
            <a:ext cx="1600200" cy="3290411"/>
          </a:xfrm>
          <a:prstGeom prst="rect">
            <a:avLst/>
          </a:prstGeom>
        </p:spPr>
      </p:pic>
      <p:pic>
        <p:nvPicPr>
          <p:cNvPr id="13" name="Picture 12" descr="A cat sitting on a motorcycle&#10;&#10;Description automatically generated">
            <a:extLst>
              <a:ext uri="{FF2B5EF4-FFF2-40B4-BE49-F238E27FC236}">
                <a16:creationId xmlns:a16="http://schemas.microsoft.com/office/drawing/2014/main" id="{3A4C8D5E-DE2C-42B7-827F-D4DB0A72212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2400" y="4803258"/>
            <a:ext cx="3945255" cy="1918665"/>
          </a:xfrm>
          <a:prstGeom prst="rect">
            <a:avLst/>
          </a:prstGeom>
        </p:spPr>
      </p:pic>
      <p:pic>
        <p:nvPicPr>
          <p:cNvPr id="17" name="Picture 16" descr="A group of people posing for the camera&#10;&#10;Description automatically generated">
            <a:extLst>
              <a:ext uri="{FF2B5EF4-FFF2-40B4-BE49-F238E27FC236}">
                <a16:creationId xmlns:a16="http://schemas.microsoft.com/office/drawing/2014/main" id="{06856352-9F3A-438E-BFFD-E775F1FFF9A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988166" y="204164"/>
            <a:ext cx="2753096" cy="3561958"/>
          </a:xfrm>
          <a:prstGeom prst="rect">
            <a:avLst/>
          </a:prstGeom>
        </p:spPr>
      </p:pic>
      <p:pic>
        <p:nvPicPr>
          <p:cNvPr id="23" name="Picture 22" descr="A picture containing car, building, table, cake&#10;&#10;Description automatically generated">
            <a:extLst>
              <a:ext uri="{FF2B5EF4-FFF2-40B4-BE49-F238E27FC236}">
                <a16:creationId xmlns:a16="http://schemas.microsoft.com/office/drawing/2014/main" id="{5F953F07-F763-47E2-82F4-DE7A67B5120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291675" y="571500"/>
            <a:ext cx="1620812" cy="3429000"/>
          </a:xfrm>
          <a:prstGeom prst="rect">
            <a:avLst/>
          </a:prstGeom>
        </p:spPr>
      </p:pic>
      <p:pic>
        <p:nvPicPr>
          <p:cNvPr id="21" name="Picture 20" descr="A group of people posing for the camera&#10;&#10;Description automatically generated">
            <a:extLst>
              <a:ext uri="{FF2B5EF4-FFF2-40B4-BE49-F238E27FC236}">
                <a16:creationId xmlns:a16="http://schemas.microsoft.com/office/drawing/2014/main" id="{C882C70A-BA93-4A4A-ACF1-C579DCB3FED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905000" y="2802877"/>
            <a:ext cx="4937743" cy="2337161"/>
          </a:xfrm>
          <a:prstGeom prst="rect">
            <a:avLst/>
          </a:prstGeom>
        </p:spPr>
      </p:pic>
      <p:pic>
        <p:nvPicPr>
          <p:cNvPr id="25" name="Picture 24" descr="A picture containing person, child, snow, person&#10;&#10;Description automatically generated">
            <a:extLst>
              <a:ext uri="{FF2B5EF4-FFF2-40B4-BE49-F238E27FC236}">
                <a16:creationId xmlns:a16="http://schemas.microsoft.com/office/drawing/2014/main" id="{B0DFEEA6-820C-4DA3-9A4C-B858C1A067CF}"/>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879479" y="3991308"/>
            <a:ext cx="1382563" cy="2842895"/>
          </a:xfrm>
          <a:prstGeom prst="rect">
            <a:avLst/>
          </a:prstGeom>
        </p:spPr>
      </p:pic>
    </p:spTree>
    <p:extLst>
      <p:ext uri="{BB962C8B-B14F-4D97-AF65-F5344CB8AC3E}">
        <p14:creationId xmlns:p14="http://schemas.microsoft.com/office/powerpoint/2010/main" val="30931009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91000"/>
                <a:satMod val="164000"/>
                <a:lumMod val="74000"/>
              </a:schemeClr>
              <a:schemeClr val="bg2">
                <a:hueMod val="124000"/>
                <a:satMod val="140000"/>
                <a:lumMod val="142000"/>
              </a:schemeClr>
            </a:duotone>
          </a:blip>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7084313B-C03D-4981-9786-879159A6039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9144000" cy="6858000"/>
            <a:chOff x="0" y="0"/>
            <a:chExt cx="12192000" cy="6858000"/>
          </a:xfrm>
        </p:grpSpPr>
        <p:sp>
          <p:nvSpPr>
            <p:cNvPr id="73" name="Rectangle 72">
              <a:extLst>
                <a:ext uri="{FF2B5EF4-FFF2-40B4-BE49-F238E27FC236}">
                  <a16:creationId xmlns:a16="http://schemas.microsoft.com/office/drawing/2014/main" id="{A99190B9-52DD-45DC-BE21-AACE88FEC7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74" name="Oval 73">
              <a:extLst>
                <a:ext uri="{FF2B5EF4-FFF2-40B4-BE49-F238E27FC236}">
                  <a16:creationId xmlns:a16="http://schemas.microsoft.com/office/drawing/2014/main" id="{D1EE260A-12FB-4D71-A318-71BED7FF31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5" name="Oval 74">
              <a:extLst>
                <a:ext uri="{FF2B5EF4-FFF2-40B4-BE49-F238E27FC236}">
                  <a16:creationId xmlns:a16="http://schemas.microsoft.com/office/drawing/2014/main" id="{B52EC39A-8D44-4CEF-820F-A442CFA42D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6" name="Oval 75">
              <a:extLst>
                <a:ext uri="{FF2B5EF4-FFF2-40B4-BE49-F238E27FC236}">
                  <a16:creationId xmlns:a16="http://schemas.microsoft.com/office/drawing/2014/main" id="{2D010773-529F-4A3D-A0AB-E7CE12DC61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7" name="Oval 76">
              <a:extLst>
                <a:ext uri="{FF2B5EF4-FFF2-40B4-BE49-F238E27FC236}">
                  <a16:creationId xmlns:a16="http://schemas.microsoft.com/office/drawing/2014/main" id="{D7582733-2D5B-4103-A63C-0D0D817804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8" name="Oval 77">
              <a:extLst>
                <a:ext uri="{FF2B5EF4-FFF2-40B4-BE49-F238E27FC236}">
                  <a16:creationId xmlns:a16="http://schemas.microsoft.com/office/drawing/2014/main" id="{6D073C2A-0E86-458E-88D4-27124FDADC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9" name="Freeform 5">
              <a:extLst>
                <a:ext uri="{FF2B5EF4-FFF2-40B4-BE49-F238E27FC236}">
                  <a16:creationId xmlns:a16="http://schemas.microsoft.com/office/drawing/2014/main" id="{01A64F04-7AF7-48B9-A1B0-956BBCEEFE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0" name="Freeform 5">
              <a:extLst>
                <a:ext uri="{FF2B5EF4-FFF2-40B4-BE49-F238E27FC236}">
                  <a16:creationId xmlns:a16="http://schemas.microsoft.com/office/drawing/2014/main" id="{989ABE99-7694-4211-A627-459BE5422B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81" name="Freeform 5">
              <a:extLst>
                <a:ext uri="{FF2B5EF4-FFF2-40B4-BE49-F238E27FC236}">
                  <a16:creationId xmlns:a16="http://schemas.microsoft.com/office/drawing/2014/main" id="{254B4214-6F53-497C-8322-9CE8158AA33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83" name="Rectangle 82">
            <a:extLst>
              <a:ext uri="{FF2B5EF4-FFF2-40B4-BE49-F238E27FC236}">
                <a16:creationId xmlns:a16="http://schemas.microsoft.com/office/drawing/2014/main" id="{20E145FF-1D18-4246-A2BA-9F6B4D5336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useBgFill="1">
        <p:nvSpPr>
          <p:cNvPr id="85" name="Rectangle 84">
            <a:extLst>
              <a:ext uri="{FF2B5EF4-FFF2-40B4-BE49-F238E27FC236}">
                <a16:creationId xmlns:a16="http://schemas.microsoft.com/office/drawing/2014/main" id="{01109B5D-BC35-4376-98A2-F53B03E4E1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87" name="Freeform 5">
            <a:extLst>
              <a:ext uri="{FF2B5EF4-FFF2-40B4-BE49-F238E27FC236}">
                <a16:creationId xmlns:a16="http://schemas.microsoft.com/office/drawing/2014/main" id="{94D90C11-98A3-40E3-B04C-A3025D6458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0"/>
            <a:ext cx="9144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2" name="TextBox 1">
            <a:extLst>
              <a:ext uri="{FF2B5EF4-FFF2-40B4-BE49-F238E27FC236}">
                <a16:creationId xmlns:a16="http://schemas.microsoft.com/office/drawing/2014/main" id="{3BDD8AF5-D3C5-4FEF-840A-A503DC4F8346}"/>
              </a:ext>
            </a:extLst>
          </p:cNvPr>
          <p:cNvSpPr txBox="1"/>
          <p:nvPr/>
        </p:nvSpPr>
        <p:spPr>
          <a:xfrm>
            <a:off x="2109147" y="665356"/>
            <a:ext cx="4455757" cy="488348"/>
          </a:xfrm>
          <a:prstGeom prst="rect">
            <a:avLst/>
          </a:prstGeom>
        </p:spPr>
        <p:txBody>
          <a:bodyPr vert="horz" lIns="91440" tIns="45720" rIns="91440" bIns="45720" rtlCol="0" anchor="t">
            <a:normAutofit/>
          </a:bodyPr>
          <a:lstStyle/>
          <a:p>
            <a:pPr algn="ctr">
              <a:spcBef>
                <a:spcPct val="0"/>
              </a:spcBef>
              <a:spcAft>
                <a:spcPts val="600"/>
              </a:spcAft>
            </a:pPr>
            <a:r>
              <a:rPr lang="en-US" sz="2400" dirty="0">
                <a:latin typeface="+mj-lt"/>
                <a:ea typeface="+mj-ea"/>
                <a:cs typeface="+mj-cs"/>
              </a:rPr>
              <a:t>Riding Tips from  Shawnna</a:t>
            </a:r>
          </a:p>
        </p:txBody>
      </p:sp>
      <p:sp>
        <p:nvSpPr>
          <p:cNvPr id="89" name="Rectangle 88">
            <a:extLst>
              <a:ext uri="{FF2B5EF4-FFF2-40B4-BE49-F238E27FC236}">
                <a16:creationId xmlns:a16="http://schemas.microsoft.com/office/drawing/2014/main" id="{A3B28FB1-97C9-4A9E-A45B-356508C2C3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TextBox 5"/>
          <p:cNvSpPr txBox="1"/>
          <p:nvPr/>
        </p:nvSpPr>
        <p:spPr>
          <a:xfrm>
            <a:off x="341171" y="1199170"/>
            <a:ext cx="8458200" cy="5201136"/>
          </a:xfrm>
          <a:prstGeom prst="rect">
            <a:avLst/>
          </a:prstGeom>
        </p:spPr>
        <p:txBody>
          <a:bodyPr vert="horz" lIns="91440" tIns="45720" rIns="91440" bIns="45720" rtlCol="0">
            <a:noAutofit/>
          </a:bodyPr>
          <a:lstStyle/>
          <a:p>
            <a:pPr marL="0" marR="0">
              <a:lnSpc>
                <a:spcPct val="90000"/>
              </a:lnSpc>
              <a:spcBef>
                <a:spcPts val="1000"/>
              </a:spcBef>
              <a:buClr>
                <a:schemeClr val="accent1"/>
              </a:buClr>
              <a:buSzPct val="80000"/>
              <a:buFont typeface="Wingdings 3" charset="2"/>
              <a:buChar char=""/>
            </a:pPr>
            <a:endParaRPr lang="en-US" sz="800" dirty="0">
              <a:effectLst/>
              <a:latin typeface="Calibri" panose="020F0502020204030204" pitchFamily="34" charset="0"/>
              <a:cs typeface="Calibri" panose="020F0502020204030204" pitchFamily="34" charset="0"/>
            </a:endParaRPr>
          </a:p>
          <a:p>
            <a:pPr marL="0" marR="0">
              <a:lnSpc>
                <a:spcPct val="90000"/>
              </a:lnSpc>
              <a:spcBef>
                <a:spcPts val="1000"/>
              </a:spcBef>
              <a:buClr>
                <a:schemeClr val="accent1"/>
              </a:buClr>
              <a:buSzPct val="80000"/>
              <a:buFont typeface="Wingdings 3" charset="2"/>
              <a:buChar char=""/>
            </a:pPr>
            <a:endParaRPr lang="en-US" sz="800" dirty="0">
              <a:effectLst/>
              <a:latin typeface="Calibri" panose="020F0502020204030204" pitchFamily="34" charset="0"/>
              <a:cs typeface="Calibri" panose="020F0502020204030204" pitchFamily="34" charset="0"/>
            </a:endParaRPr>
          </a:p>
        </p:txBody>
      </p:sp>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t="4242" r="6695"/>
          <a:stretch/>
        </p:blipFill>
        <p:spPr bwMode="auto">
          <a:xfrm>
            <a:off x="233916" y="30116"/>
            <a:ext cx="1453116" cy="1106961"/>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a:extLst>
              <a:ext uri="{FF2B5EF4-FFF2-40B4-BE49-F238E27FC236}">
                <a16:creationId xmlns:a16="http://schemas.microsoft.com/office/drawing/2014/main" id="{0ABCBBBB-82D5-4753-942A-D89DE60F8938}"/>
              </a:ext>
            </a:extLst>
          </p:cNvPr>
          <p:cNvSpPr txBox="1"/>
          <p:nvPr/>
        </p:nvSpPr>
        <p:spPr>
          <a:xfrm>
            <a:off x="7784810" y="307991"/>
            <a:ext cx="601447" cy="584775"/>
          </a:xfrm>
          <a:prstGeom prst="rect">
            <a:avLst/>
          </a:prstGeom>
          <a:noFill/>
        </p:spPr>
        <p:txBody>
          <a:bodyPr wrap="none" rtlCol="0">
            <a:spAutoFit/>
          </a:bodyPr>
          <a:lstStyle/>
          <a:p>
            <a:r>
              <a:rPr lang="en-US" sz="3200" b="1" dirty="0">
                <a:latin typeface="Calibri" panose="020F0502020204030204" pitchFamily="34" charset="0"/>
                <a:cs typeface="Calibri" panose="020F0502020204030204" pitchFamily="34" charset="0"/>
              </a:rPr>
              <a:t>12</a:t>
            </a:r>
          </a:p>
        </p:txBody>
      </p:sp>
      <p:sp>
        <p:nvSpPr>
          <p:cNvPr id="21" name="TextBox 20">
            <a:extLst>
              <a:ext uri="{FF2B5EF4-FFF2-40B4-BE49-F238E27FC236}">
                <a16:creationId xmlns:a16="http://schemas.microsoft.com/office/drawing/2014/main" id="{A10B1BD1-FD6D-4FD8-88B5-D251C671427E}"/>
              </a:ext>
            </a:extLst>
          </p:cNvPr>
          <p:cNvSpPr txBox="1"/>
          <p:nvPr/>
        </p:nvSpPr>
        <p:spPr>
          <a:xfrm>
            <a:off x="389643" y="1165606"/>
            <a:ext cx="8114109" cy="1569660"/>
          </a:xfrm>
          <a:prstGeom prst="rect">
            <a:avLst/>
          </a:prstGeom>
          <a:noFill/>
        </p:spPr>
        <p:txBody>
          <a:bodyPr wrap="square">
            <a:spAutoFit/>
          </a:bodyPr>
          <a:lstStyle/>
          <a:p>
            <a:r>
              <a:rPr lang="en-US" sz="1200" dirty="0">
                <a:latin typeface="Calibri" panose="020F0502020204030204" pitchFamily="34" charset="0"/>
                <a:cs typeface="Calibri" panose="020F0502020204030204" pitchFamily="34" charset="0"/>
              </a:rPr>
              <a:t>If there are road hazards, then why ride a motorcycle?</a:t>
            </a:r>
          </a:p>
          <a:p>
            <a:endParaRPr lang="en-US" sz="1200" dirty="0">
              <a:latin typeface="Calibri" panose="020F0502020204030204" pitchFamily="34" charset="0"/>
              <a:cs typeface="Calibri" panose="020F0502020204030204" pitchFamily="34" charset="0"/>
            </a:endParaRPr>
          </a:p>
          <a:p>
            <a:r>
              <a:rPr lang="en-US" sz="1200" dirty="0">
                <a:latin typeface="Calibri" panose="020F0502020204030204" pitchFamily="34" charset="0"/>
                <a:cs typeface="Calibri" panose="020F0502020204030204" pitchFamily="34" charset="0"/>
              </a:rPr>
              <a:t>If you aren’t the proud owner of a motorcycle yet, you’ve probably asked this question many times over. The simple answer is because there is nothing </a:t>
            </a:r>
            <a:r>
              <a:rPr lang="en-US" sz="1100" dirty="0">
                <a:latin typeface="Calibri" panose="020F0502020204030204" pitchFamily="34" charset="0"/>
                <a:cs typeface="Calibri" panose="020F0502020204030204" pitchFamily="34" charset="0"/>
              </a:rPr>
              <a:t>like</a:t>
            </a:r>
            <a:r>
              <a:rPr lang="en-US" sz="1200" dirty="0">
                <a:latin typeface="Calibri" panose="020F0502020204030204" pitchFamily="34" charset="0"/>
                <a:cs typeface="Calibri" panose="020F0502020204030204" pitchFamily="34" charset="0"/>
              </a:rPr>
              <a:t> it.</a:t>
            </a:r>
          </a:p>
          <a:p>
            <a:r>
              <a:rPr lang="en-US" sz="1200" dirty="0">
                <a:latin typeface="Calibri" panose="020F0502020204030204" pitchFamily="34" charset="0"/>
                <a:cs typeface="Calibri" panose="020F0502020204030204" pitchFamily="34" charset="0"/>
              </a:rPr>
              <a:t>Those of you first-time riders probably have visions of cloudless skies and smooth pavement dancing in your heads. Unfortunately, these perfect riding conditions may be hard to come by for bikers who live near dangerous roads or in places that experience severe weather.  In any case, it’s important that all riders, new and seasoned, be equipped with the proper motorcycle safety tips so we can all navigate the roads safely and seamlessly.</a:t>
            </a:r>
          </a:p>
        </p:txBody>
      </p:sp>
      <p:pic>
        <p:nvPicPr>
          <p:cNvPr id="7" name="Picture 6" descr="Diagram&#10;&#10;Description automatically generated">
            <a:extLst>
              <a:ext uri="{FF2B5EF4-FFF2-40B4-BE49-F238E27FC236}">
                <a16:creationId xmlns:a16="http://schemas.microsoft.com/office/drawing/2014/main" id="{2E4E83A7-257C-4926-AAC7-DC8451A02AC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3307" y="2768830"/>
            <a:ext cx="3655283" cy="3111864"/>
          </a:xfrm>
          <a:prstGeom prst="rect">
            <a:avLst/>
          </a:prstGeom>
        </p:spPr>
      </p:pic>
      <p:sp>
        <p:nvSpPr>
          <p:cNvPr id="27" name="TextBox 26">
            <a:extLst>
              <a:ext uri="{FF2B5EF4-FFF2-40B4-BE49-F238E27FC236}">
                <a16:creationId xmlns:a16="http://schemas.microsoft.com/office/drawing/2014/main" id="{B0EA282E-EFD0-4F66-89D3-15B4E5980690}"/>
              </a:ext>
            </a:extLst>
          </p:cNvPr>
          <p:cNvSpPr txBox="1"/>
          <p:nvPr/>
        </p:nvSpPr>
        <p:spPr>
          <a:xfrm>
            <a:off x="4162600" y="2765806"/>
            <a:ext cx="4588318" cy="3308598"/>
          </a:xfrm>
          <a:prstGeom prst="rect">
            <a:avLst/>
          </a:prstGeom>
          <a:noFill/>
        </p:spPr>
        <p:txBody>
          <a:bodyPr wrap="square">
            <a:spAutoFit/>
          </a:bodyPr>
          <a:lstStyle/>
          <a:p>
            <a:r>
              <a:rPr lang="en-US" sz="1100" dirty="0">
                <a:latin typeface="Calibri" panose="020F0502020204030204" pitchFamily="34" charset="0"/>
                <a:cs typeface="Calibri" panose="020F0502020204030204" pitchFamily="34" charset="0"/>
              </a:rPr>
              <a:t>How safe are motorcycles?</a:t>
            </a:r>
          </a:p>
          <a:p>
            <a:r>
              <a:rPr lang="en-US" sz="1100" dirty="0">
                <a:latin typeface="Calibri" panose="020F0502020204030204" pitchFamily="34" charset="0"/>
                <a:cs typeface="Calibri" panose="020F0502020204030204" pitchFamily="34" charset="0"/>
              </a:rPr>
              <a:t>The short answer is: only as safe as the rider. For any new rider who might be reading this, know that a motorcycle is as safe as the person controlling it.</a:t>
            </a:r>
          </a:p>
          <a:p>
            <a:endParaRPr lang="en-US" sz="1100" dirty="0">
              <a:latin typeface="Calibri" panose="020F0502020204030204" pitchFamily="34" charset="0"/>
              <a:cs typeface="Calibri" panose="020F0502020204030204" pitchFamily="34" charset="0"/>
            </a:endParaRPr>
          </a:p>
          <a:p>
            <a:r>
              <a:rPr lang="en-US" sz="1100" dirty="0">
                <a:latin typeface="Calibri" panose="020F0502020204030204" pitchFamily="34" charset="0"/>
                <a:cs typeface="Calibri" panose="020F0502020204030204" pitchFamily="34" charset="0"/>
              </a:rPr>
              <a:t>Let me offer some advice for new motorcycle riders: for the love of all that is good in this world, take a motorcycle safety course. I promise it’ll be well worth your time and money. You’ll learn how to ride a motorcycle the safe and law-abiding way, methods of staying safe on the road during the rainy season, how to avoid animals on the road, and more.</a:t>
            </a:r>
          </a:p>
          <a:p>
            <a:endParaRPr lang="en-US" sz="1100" dirty="0">
              <a:latin typeface="Calibri" panose="020F0502020204030204" pitchFamily="34" charset="0"/>
              <a:cs typeface="Calibri" panose="020F0502020204030204" pitchFamily="34" charset="0"/>
            </a:endParaRPr>
          </a:p>
          <a:p>
            <a:r>
              <a:rPr lang="en-US" sz="1100" dirty="0">
                <a:latin typeface="Calibri" panose="020F0502020204030204" pitchFamily="34" charset="0"/>
                <a:cs typeface="Calibri" panose="020F0502020204030204" pitchFamily="34" charset="0"/>
              </a:rPr>
              <a:t>Sure, hazards on the road are inevitable, but the key is being able to anticipate danger before it strikes, which is why learning about dangerous road conditions before you take your bike out for the first time is so important.</a:t>
            </a:r>
          </a:p>
          <a:p>
            <a:endParaRPr lang="en-US" sz="1100" dirty="0">
              <a:latin typeface="Calibri" panose="020F0502020204030204" pitchFamily="34" charset="0"/>
              <a:cs typeface="Calibri" panose="020F0502020204030204" pitchFamily="34" charset="0"/>
            </a:endParaRPr>
          </a:p>
          <a:p>
            <a:r>
              <a:rPr lang="en-US" sz="1100" dirty="0">
                <a:latin typeface="Calibri" panose="020F0502020204030204" pitchFamily="34" charset="0"/>
                <a:cs typeface="Calibri" panose="020F0502020204030204" pitchFamily="34" charset="0"/>
              </a:rPr>
              <a:t>Likewise, if you’re a first-timer, it’s always a good idea to consult some longtime riders in your area for new rider tips, even after you’ve taken a motorcycle safety course. And for those of you </a:t>
            </a:r>
            <a:r>
              <a:rPr lang="en-US" sz="1100" dirty="0" err="1">
                <a:latin typeface="Calibri" panose="020F0502020204030204" pitchFamily="34" charset="0"/>
                <a:cs typeface="Calibri" panose="020F0502020204030204" pitchFamily="34" charset="0"/>
              </a:rPr>
              <a:t>longtimers</a:t>
            </a:r>
            <a:r>
              <a:rPr lang="en-US" sz="1100" dirty="0">
                <a:latin typeface="Calibri" panose="020F0502020204030204" pitchFamily="34" charset="0"/>
                <a:cs typeface="Calibri" panose="020F0502020204030204" pitchFamily="34" charset="0"/>
              </a:rPr>
              <a:t>, be sure to set the example and brush up on your motorcycle safety every now and then!</a:t>
            </a:r>
          </a:p>
        </p:txBody>
      </p:sp>
      <p:sp>
        <p:nvSpPr>
          <p:cNvPr id="29" name="TextBox 28">
            <a:extLst>
              <a:ext uri="{FF2B5EF4-FFF2-40B4-BE49-F238E27FC236}">
                <a16:creationId xmlns:a16="http://schemas.microsoft.com/office/drawing/2014/main" id="{0048E133-BF54-46BC-BA48-23F721B83939}"/>
              </a:ext>
            </a:extLst>
          </p:cNvPr>
          <p:cNvSpPr txBox="1"/>
          <p:nvPr/>
        </p:nvSpPr>
        <p:spPr>
          <a:xfrm>
            <a:off x="354772" y="5971222"/>
            <a:ext cx="6100257" cy="338554"/>
          </a:xfrm>
          <a:prstGeom prst="rect">
            <a:avLst/>
          </a:prstGeom>
          <a:noFill/>
        </p:spPr>
        <p:txBody>
          <a:bodyPr wrap="square">
            <a:spAutoFit/>
          </a:bodyPr>
          <a:lstStyle/>
          <a:p>
            <a:r>
              <a:rPr lang="en-US" sz="1600" dirty="0">
                <a:latin typeface="Calibri" panose="020F0502020204030204" pitchFamily="34" charset="0"/>
                <a:cs typeface="Calibri" panose="020F0502020204030204" pitchFamily="34" charset="0"/>
              </a:rPr>
              <a:t>https://brainbucket.rumbleon.com/motorcycle-safety-road-hazards</a:t>
            </a:r>
          </a:p>
        </p:txBody>
      </p:sp>
    </p:spTree>
    <p:extLst>
      <p:ext uri="{BB962C8B-B14F-4D97-AF65-F5344CB8AC3E}">
        <p14:creationId xmlns:p14="http://schemas.microsoft.com/office/powerpoint/2010/main" val="3661449437"/>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8CA5C868-0A82-4975-8602-F49477C7D52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9144000" cy="6858000"/>
            <a:chOff x="0" y="0"/>
            <a:chExt cx="12192000" cy="6858000"/>
          </a:xfrm>
        </p:grpSpPr>
        <p:sp>
          <p:nvSpPr>
            <p:cNvPr id="21" name="Rectangle 20">
              <a:extLst>
                <a:ext uri="{FF2B5EF4-FFF2-40B4-BE49-F238E27FC236}">
                  <a16:creationId xmlns:a16="http://schemas.microsoft.com/office/drawing/2014/main" id="{686BF052-6C01-4917-B7DB-1FFCF2551B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Freeform 5">
              <a:extLst>
                <a:ext uri="{FF2B5EF4-FFF2-40B4-BE49-F238E27FC236}">
                  <a16:creationId xmlns:a16="http://schemas.microsoft.com/office/drawing/2014/main" id="{9696179C-71E7-4A5B-B238-0AE1C74D63D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4" name="Rectangle 23">
            <a:extLst>
              <a:ext uri="{FF2B5EF4-FFF2-40B4-BE49-F238E27FC236}">
                <a16:creationId xmlns:a16="http://schemas.microsoft.com/office/drawing/2014/main" id="{129EED8E-74E7-42E8-979B-7A783E78A4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5" name="TextBox 4">
            <a:extLst>
              <a:ext uri="{FF2B5EF4-FFF2-40B4-BE49-F238E27FC236}">
                <a16:creationId xmlns:a16="http://schemas.microsoft.com/office/drawing/2014/main" id="{05E5A6EC-1A0B-4CAD-90F9-8D0631ADB174}"/>
              </a:ext>
            </a:extLst>
          </p:cNvPr>
          <p:cNvSpPr txBox="1"/>
          <p:nvPr/>
        </p:nvSpPr>
        <p:spPr>
          <a:xfrm>
            <a:off x="487481" y="5632483"/>
            <a:ext cx="3903093" cy="586683"/>
          </a:xfrm>
          <a:prstGeom prst="rect">
            <a:avLst/>
          </a:prstGeom>
        </p:spPr>
        <p:txBody>
          <a:bodyPr vert="horz" lIns="91440" tIns="45720" rIns="91440" bIns="45720" rtlCol="0" anchor="b">
            <a:normAutofit lnSpcReduction="10000"/>
          </a:bodyPr>
          <a:lstStyle/>
          <a:p>
            <a:pPr>
              <a:spcBef>
                <a:spcPct val="0"/>
              </a:spcBef>
              <a:spcAft>
                <a:spcPts val="600"/>
              </a:spcAft>
            </a:pPr>
            <a:r>
              <a:rPr lang="en-US" sz="3600" b="0" i="0" kern="1200" dirty="0">
                <a:solidFill>
                  <a:schemeClr val="bg2"/>
                </a:solidFill>
                <a:latin typeface="Calibri" panose="020F0502020204030204" pitchFamily="34" charset="0"/>
                <a:ea typeface="+mj-ea"/>
                <a:cs typeface="Calibri" panose="020F0502020204030204" pitchFamily="34" charset="0"/>
              </a:rPr>
              <a:t>Motorcycle Humor!</a:t>
            </a:r>
          </a:p>
        </p:txBody>
      </p:sp>
      <p:sp>
        <p:nvSpPr>
          <p:cNvPr id="3" name="TextBox 2">
            <a:extLst>
              <a:ext uri="{FF2B5EF4-FFF2-40B4-BE49-F238E27FC236}">
                <a16:creationId xmlns:a16="http://schemas.microsoft.com/office/drawing/2014/main" id="{8E7405DB-519D-49D3-8D24-D941BC0B9CB1}"/>
              </a:ext>
            </a:extLst>
          </p:cNvPr>
          <p:cNvSpPr txBox="1"/>
          <p:nvPr/>
        </p:nvSpPr>
        <p:spPr>
          <a:xfrm>
            <a:off x="7759162" y="304800"/>
            <a:ext cx="652743" cy="646331"/>
          </a:xfrm>
          <a:prstGeom prst="rect">
            <a:avLst/>
          </a:prstGeom>
          <a:noFill/>
        </p:spPr>
        <p:txBody>
          <a:bodyPr wrap="none" rtlCol="0">
            <a:spAutoFit/>
          </a:bodyPr>
          <a:lstStyle/>
          <a:p>
            <a:r>
              <a:rPr lang="en-US" sz="3600" b="1" dirty="0">
                <a:solidFill>
                  <a:schemeClr val="bg1"/>
                </a:solidFill>
                <a:latin typeface="Calibri" panose="020F0502020204030204" pitchFamily="34" charset="0"/>
                <a:cs typeface="Calibri" panose="020F0502020204030204" pitchFamily="34" charset="0"/>
              </a:rPr>
              <a:t>13</a:t>
            </a:r>
          </a:p>
        </p:txBody>
      </p:sp>
      <p:pic>
        <p:nvPicPr>
          <p:cNvPr id="7" name="Picture 6" descr="Text&#10;&#10;Description automatically generated">
            <a:extLst>
              <a:ext uri="{FF2B5EF4-FFF2-40B4-BE49-F238E27FC236}">
                <a16:creationId xmlns:a16="http://schemas.microsoft.com/office/drawing/2014/main" id="{B601F782-1EE7-4B0C-AFC9-7DAB5E337A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80842" y="533818"/>
            <a:ext cx="3709124" cy="3709124"/>
          </a:xfrm>
          <a:prstGeom prst="rect">
            <a:avLst/>
          </a:prstGeom>
        </p:spPr>
      </p:pic>
      <p:pic>
        <p:nvPicPr>
          <p:cNvPr id="9" name="Picture 8" descr="A motorcycle parked on the side of a road&#10;&#10;Description automatically generated">
            <a:extLst>
              <a:ext uri="{FF2B5EF4-FFF2-40B4-BE49-F238E27FC236}">
                <a16:creationId xmlns:a16="http://schemas.microsoft.com/office/drawing/2014/main" id="{AA338D8E-7FC4-4584-B590-B4AA33CF573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2727" y="2650657"/>
            <a:ext cx="2941519" cy="2917006"/>
          </a:xfrm>
          <a:prstGeom prst="rect">
            <a:avLst/>
          </a:prstGeom>
        </p:spPr>
      </p:pic>
      <p:pic>
        <p:nvPicPr>
          <p:cNvPr id="12" name="Picture 11" descr="A picture containing diagram&#10;&#10;Description automatically generated">
            <a:extLst>
              <a:ext uri="{FF2B5EF4-FFF2-40B4-BE49-F238E27FC236}">
                <a16:creationId xmlns:a16="http://schemas.microsoft.com/office/drawing/2014/main" id="{86D85381-5C51-4874-BC67-8C173C4A37C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7481" y="603032"/>
            <a:ext cx="2797416" cy="1911568"/>
          </a:xfrm>
          <a:prstGeom prst="rect">
            <a:avLst/>
          </a:prstGeom>
        </p:spPr>
      </p:pic>
      <p:pic>
        <p:nvPicPr>
          <p:cNvPr id="2" name="Picture 1">
            <a:extLst>
              <a:ext uri="{FF2B5EF4-FFF2-40B4-BE49-F238E27FC236}">
                <a16:creationId xmlns:a16="http://schemas.microsoft.com/office/drawing/2014/main" id="{C67A8458-7990-4966-9C9E-0EB7D8120B92}"/>
              </a:ext>
            </a:extLst>
          </p:cNvPr>
          <p:cNvPicPr>
            <a:picLocks noChangeAspect="1"/>
          </p:cNvPicPr>
          <p:nvPr/>
        </p:nvPicPr>
        <p:blipFill>
          <a:blip r:embed="rId6"/>
          <a:stretch>
            <a:fillRect/>
          </a:stretch>
        </p:blipFill>
        <p:spPr>
          <a:xfrm>
            <a:off x="4647315" y="3899615"/>
            <a:ext cx="3903092" cy="2341854"/>
          </a:xfrm>
          <a:prstGeom prst="roundRect">
            <a:avLst>
              <a:gd name="adj" fmla="val 1858"/>
            </a:avLst>
          </a:prstGeom>
          <a:effectLst/>
        </p:spPr>
      </p:pic>
    </p:spTree>
    <p:extLst>
      <p:ext uri="{BB962C8B-B14F-4D97-AF65-F5344CB8AC3E}">
        <p14:creationId xmlns:p14="http://schemas.microsoft.com/office/powerpoint/2010/main" val="36184824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DDA34B8A-FA8D-4E16-AD72-7B60B1C2582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9144000" cy="6858000"/>
            <a:chOff x="0" y="0"/>
            <a:chExt cx="12192000" cy="6858000"/>
          </a:xfrm>
        </p:grpSpPr>
        <p:sp>
          <p:nvSpPr>
            <p:cNvPr id="12" name="Rectangle 11">
              <a:extLst>
                <a:ext uri="{FF2B5EF4-FFF2-40B4-BE49-F238E27FC236}">
                  <a16:creationId xmlns:a16="http://schemas.microsoft.com/office/drawing/2014/main" id="{6885D229-60DD-4D71-8181-10E781C149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a:extLst>
                <a:ext uri="{FF2B5EF4-FFF2-40B4-BE49-F238E27FC236}">
                  <a16:creationId xmlns:a16="http://schemas.microsoft.com/office/drawing/2014/main" id="{0B0DAA45-BE66-4F0C-93A6-519D941071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a:extLst>
                <a:ext uri="{FF2B5EF4-FFF2-40B4-BE49-F238E27FC236}">
                  <a16:creationId xmlns:a16="http://schemas.microsoft.com/office/drawing/2014/main" id="{EF449A3D-A43B-4688-BD89-35734D0072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a:extLst>
                <a:ext uri="{FF2B5EF4-FFF2-40B4-BE49-F238E27FC236}">
                  <a16:creationId xmlns:a16="http://schemas.microsoft.com/office/drawing/2014/main" id="{74E9975C-AF3D-48EF-B3F0-112A01A382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a:extLst>
                <a:ext uri="{FF2B5EF4-FFF2-40B4-BE49-F238E27FC236}">
                  <a16:creationId xmlns:a16="http://schemas.microsoft.com/office/drawing/2014/main" id="{CF00A076-2FEA-40D1-8F85-8424817979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a:extLst>
                <a:ext uri="{FF2B5EF4-FFF2-40B4-BE49-F238E27FC236}">
                  <a16:creationId xmlns:a16="http://schemas.microsoft.com/office/drawing/2014/main" id="{A2E68741-6133-4CAA-BF3C-F0E6CF40C5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Freeform 5">
              <a:extLst>
                <a:ext uri="{FF2B5EF4-FFF2-40B4-BE49-F238E27FC236}">
                  <a16:creationId xmlns:a16="http://schemas.microsoft.com/office/drawing/2014/main" id="{76C01C64-4A8B-42FC-93C5-2D6A3EBAB7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a:extLst>
                <a:ext uri="{FF2B5EF4-FFF2-40B4-BE49-F238E27FC236}">
                  <a16:creationId xmlns:a16="http://schemas.microsoft.com/office/drawing/2014/main" id="{D969AEA9-C1EE-45E1-9964-D9705492E1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20" name="Freeform 5">
              <a:extLst>
                <a:ext uri="{FF2B5EF4-FFF2-40B4-BE49-F238E27FC236}">
                  <a16:creationId xmlns:a16="http://schemas.microsoft.com/office/drawing/2014/main" id="{4845E67D-4E5B-44B3-AB74-5E95C839E7A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2" name="Rectangle 21">
            <a:extLst>
              <a:ext uri="{FF2B5EF4-FFF2-40B4-BE49-F238E27FC236}">
                <a16:creationId xmlns:a16="http://schemas.microsoft.com/office/drawing/2014/main" id="{079CE317-680B-449C-A423-71C1FE069B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4" name="Rectangle 23">
            <a:extLst>
              <a:ext uri="{FF2B5EF4-FFF2-40B4-BE49-F238E27FC236}">
                <a16:creationId xmlns:a16="http://schemas.microsoft.com/office/drawing/2014/main" id="{643780CE-2BE5-46F6-97B2-60DF30217E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26" name="Freeform: Shape 25">
            <a:extLst>
              <a:ext uri="{FF2B5EF4-FFF2-40B4-BE49-F238E27FC236}">
                <a16:creationId xmlns:a16="http://schemas.microsoft.com/office/drawing/2014/main" id="{61A87A49-68E6-459E-A5A6-46229FF421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3122264" y="751601"/>
            <a:ext cx="6053670" cy="5354799"/>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tx1"/>
          </a:solidFill>
          <a:ln>
            <a:noFill/>
          </a:ln>
        </p:spPr>
      </p:sp>
      <p:sp>
        <p:nvSpPr>
          <p:cNvPr id="28" name="Freeform 5">
            <a:extLst>
              <a:ext uri="{FF2B5EF4-FFF2-40B4-BE49-F238E27FC236}">
                <a16:creationId xmlns:a16="http://schemas.microsoft.com/office/drawing/2014/main" id="{F6ACD5FC-CAFE-48EB-B765-60EED2E0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9144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2" name="TextBox 1">
            <a:extLst>
              <a:ext uri="{FF2B5EF4-FFF2-40B4-BE49-F238E27FC236}">
                <a16:creationId xmlns:a16="http://schemas.microsoft.com/office/drawing/2014/main" id="{51D6D96A-59B2-4AD4-9175-1B688D6D07E6}"/>
              </a:ext>
            </a:extLst>
          </p:cNvPr>
          <p:cNvSpPr txBox="1"/>
          <p:nvPr/>
        </p:nvSpPr>
        <p:spPr>
          <a:xfrm>
            <a:off x="3732143" y="170208"/>
            <a:ext cx="3931992" cy="1020232"/>
          </a:xfrm>
          <a:prstGeom prst="rect">
            <a:avLst/>
          </a:prstGeom>
        </p:spPr>
        <p:txBody>
          <a:bodyPr vert="horz" lIns="91440" tIns="45720" rIns="91440" bIns="45720" rtlCol="0" anchor="ctr">
            <a:noAutofit/>
          </a:bodyPr>
          <a:lstStyle/>
          <a:p>
            <a:pPr algn="ctr">
              <a:lnSpc>
                <a:spcPct val="90000"/>
              </a:lnSpc>
              <a:spcBef>
                <a:spcPct val="0"/>
              </a:spcBef>
              <a:spcAft>
                <a:spcPts val="600"/>
              </a:spcAft>
            </a:pPr>
            <a:r>
              <a:rPr lang="en-US" sz="4000" b="1" i="0" kern="1200" dirty="0">
                <a:solidFill>
                  <a:srgbClr val="7D45C1"/>
                </a:solidFill>
                <a:latin typeface="Calibri" panose="020F0502020204030204" pitchFamily="34" charset="0"/>
                <a:ea typeface="+mj-ea"/>
                <a:cs typeface="Calibri" panose="020F0502020204030204" pitchFamily="34" charset="0"/>
              </a:rPr>
              <a:t>W.A.R. Contacts</a:t>
            </a:r>
          </a:p>
        </p:txBody>
      </p:sp>
      <p:pic>
        <p:nvPicPr>
          <p:cNvPr id="4" name="Picture 3">
            <a:extLst>
              <a:ext uri="{FF2B5EF4-FFF2-40B4-BE49-F238E27FC236}">
                <a16:creationId xmlns:a16="http://schemas.microsoft.com/office/drawing/2014/main" id="{00AE2583-1AAC-2A40-A3A7-B199787CFCA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83804" y="1468428"/>
            <a:ext cx="4793650" cy="4793650"/>
          </a:xfrm>
          <a:prstGeom prst="rect">
            <a:avLst/>
          </a:prstGeom>
          <a:scene3d>
            <a:camera prst="orthographicFront"/>
            <a:lightRig rig="contrasting" dir="t">
              <a:rot lat="0" lon="0" rev="3000000"/>
            </a:lightRig>
          </a:scene3d>
          <a:sp3d contourW="7620">
            <a:bevelT w="95250" h="31750"/>
            <a:contourClr>
              <a:srgbClr val="333333"/>
            </a:contourClr>
          </a:sp3d>
        </p:spPr>
      </p:pic>
      <p:sp>
        <p:nvSpPr>
          <p:cNvPr id="30" name="Rectangle 29">
            <a:extLst>
              <a:ext uri="{FF2B5EF4-FFF2-40B4-BE49-F238E27FC236}">
                <a16:creationId xmlns:a16="http://schemas.microsoft.com/office/drawing/2014/main" id="{9F33B405-D785-4738-B1C0-6A0AA5E982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2" name="Oval 31">
            <a:extLst>
              <a:ext uri="{FF2B5EF4-FFF2-40B4-BE49-F238E27FC236}">
                <a16:creationId xmlns:a16="http://schemas.microsoft.com/office/drawing/2014/main" id="{4233DC0E-DE6C-4FB6-A529-51B162641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667000"/>
            <a:ext cx="314325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4" name="Oval 33">
            <a:extLst>
              <a:ext uri="{FF2B5EF4-FFF2-40B4-BE49-F238E27FC236}">
                <a16:creationId xmlns:a16="http://schemas.microsoft.com/office/drawing/2014/main" id="{3870477F-E451-4BC3-863F-0E2FC57288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895600"/>
            <a:ext cx="177165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6" name="TextBox 5"/>
          <p:cNvSpPr txBox="1"/>
          <p:nvPr/>
        </p:nvSpPr>
        <p:spPr>
          <a:xfrm>
            <a:off x="345128" y="733864"/>
            <a:ext cx="3426772" cy="5625105"/>
          </a:xfrm>
          <a:prstGeom prst="rect">
            <a:avLst/>
          </a:prstGeom>
        </p:spPr>
        <p:txBody>
          <a:bodyPr vert="horz" lIns="91440" tIns="45720" rIns="91440" bIns="45720" rtlCol="0">
            <a:noAutofit/>
          </a:bodyPr>
          <a:lstStyle/>
          <a:p>
            <a:pPr marL="171450" indent="-171450">
              <a:lnSpc>
                <a:spcPct val="90000"/>
              </a:lnSpc>
              <a:spcBef>
                <a:spcPts val="1000"/>
              </a:spcBef>
              <a:buClr>
                <a:schemeClr val="accent6">
                  <a:lumMod val="20000"/>
                  <a:lumOff val="80000"/>
                </a:schemeClr>
              </a:buClr>
              <a:buSzPct val="125000"/>
              <a:buFont typeface="Wingdings" panose="05000000000000000000" pitchFamily="2" charset="2"/>
              <a:buChar char="Ø"/>
            </a:pPr>
            <a:r>
              <a:rPr lang="en-US" sz="1200" dirty="0">
                <a:solidFill>
                  <a:srgbClr val="FFFFFF"/>
                </a:solidFill>
                <a:latin typeface="Calibri" panose="020F0502020204030204" pitchFamily="34" charset="0"/>
                <a:cs typeface="Calibri" panose="020F0502020204030204" pitchFamily="34" charset="0"/>
              </a:rPr>
              <a:t> Director -  </a:t>
            </a:r>
            <a:r>
              <a:rPr lang="en-US" sz="1200" dirty="0" err="1">
                <a:solidFill>
                  <a:srgbClr val="FFFFFF"/>
                </a:solidFill>
                <a:latin typeface="Calibri" panose="020F0502020204030204" pitchFamily="34" charset="0"/>
                <a:cs typeface="Calibri" panose="020F0502020204030204" pitchFamily="34" charset="0"/>
              </a:rPr>
              <a:t>Lilyann</a:t>
            </a:r>
            <a:r>
              <a:rPr lang="en-US" sz="1200" dirty="0">
                <a:solidFill>
                  <a:srgbClr val="FFFFFF"/>
                </a:solidFill>
                <a:latin typeface="Calibri" panose="020F0502020204030204" pitchFamily="34" charset="0"/>
                <a:cs typeface="Calibri" panose="020F0502020204030204" pitchFamily="34" charset="0"/>
              </a:rPr>
              <a:t> “Pixel” Lear </a:t>
            </a:r>
            <a:r>
              <a:rPr lang="en-US" sz="1200" u="sng" dirty="0">
                <a:solidFill>
                  <a:srgbClr val="FFFFFF"/>
                </a:solidFill>
                <a:latin typeface="Calibri" panose="020F0502020204030204" pitchFamily="34" charset="0"/>
                <a:cs typeface="Calibri" panose="020F0502020204030204" pitchFamily="34" charset="0"/>
              </a:rPr>
              <a:t>warriorangelriders@gmail.com</a:t>
            </a:r>
            <a:r>
              <a:rPr lang="en-US" sz="1200" dirty="0">
                <a:solidFill>
                  <a:srgbClr val="FFFFFF"/>
                </a:solidFill>
                <a:latin typeface="Calibri" panose="020F0502020204030204" pitchFamily="34" charset="0"/>
                <a:cs typeface="Calibri" panose="020F0502020204030204" pitchFamily="34" charset="0"/>
              </a:rPr>
              <a:t> </a:t>
            </a:r>
          </a:p>
          <a:p>
            <a:pPr marL="171450" indent="-171450">
              <a:lnSpc>
                <a:spcPct val="90000"/>
              </a:lnSpc>
              <a:spcBef>
                <a:spcPts val="1000"/>
              </a:spcBef>
              <a:buClr>
                <a:schemeClr val="accent6">
                  <a:lumMod val="20000"/>
                  <a:lumOff val="80000"/>
                </a:schemeClr>
              </a:buClr>
              <a:buSzPct val="125000"/>
              <a:buFont typeface="Wingdings" panose="05000000000000000000" pitchFamily="2" charset="2"/>
              <a:buChar char="Ø"/>
            </a:pPr>
            <a:r>
              <a:rPr lang="en-US" sz="1200" dirty="0">
                <a:solidFill>
                  <a:srgbClr val="FFFFFF"/>
                </a:solidFill>
                <a:latin typeface="Calibri" panose="020F0502020204030204" pitchFamily="34" charset="0"/>
                <a:cs typeface="Calibri" panose="020F0502020204030204" pitchFamily="34" charset="0"/>
              </a:rPr>
              <a:t> Assistant Director - Charlie “Angel” </a:t>
            </a:r>
            <a:r>
              <a:rPr lang="en-US" sz="1200" dirty="0" err="1">
                <a:solidFill>
                  <a:srgbClr val="FFFFFF"/>
                </a:solidFill>
                <a:latin typeface="Calibri" panose="020F0502020204030204" pitchFamily="34" charset="0"/>
                <a:cs typeface="Calibri" panose="020F0502020204030204" pitchFamily="34" charset="0"/>
              </a:rPr>
              <a:t>Houmes</a:t>
            </a:r>
            <a:r>
              <a:rPr lang="en-US" sz="1200" dirty="0">
                <a:solidFill>
                  <a:srgbClr val="FFFFFF"/>
                </a:solidFill>
                <a:latin typeface="Calibri" panose="020F0502020204030204" pitchFamily="34" charset="0"/>
                <a:cs typeface="Calibri" panose="020F0502020204030204" pitchFamily="34" charset="0"/>
              </a:rPr>
              <a:t> </a:t>
            </a:r>
            <a:r>
              <a:rPr lang="en-US" sz="1200" dirty="0">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charlie.houmes@gmail.com</a:t>
            </a:r>
            <a:endParaRPr lang="en-US" sz="1200" dirty="0">
              <a:latin typeface="Calibri" panose="020F0502020204030204" pitchFamily="34" charset="0"/>
              <a:cs typeface="Calibri" panose="020F0502020204030204" pitchFamily="34" charset="0"/>
            </a:endParaRPr>
          </a:p>
          <a:p>
            <a:pPr marL="171450" indent="-171450">
              <a:lnSpc>
                <a:spcPct val="90000"/>
              </a:lnSpc>
              <a:spcBef>
                <a:spcPts val="1000"/>
              </a:spcBef>
              <a:buClr>
                <a:schemeClr val="accent6">
                  <a:lumMod val="20000"/>
                  <a:lumOff val="80000"/>
                </a:schemeClr>
              </a:buClr>
              <a:buSzPct val="125000"/>
              <a:buFont typeface="Wingdings" panose="05000000000000000000" pitchFamily="2" charset="2"/>
              <a:buChar char="Ø"/>
            </a:pPr>
            <a:r>
              <a:rPr lang="en-US" sz="1200" dirty="0">
                <a:solidFill>
                  <a:srgbClr val="FFFFFF"/>
                </a:solidFill>
                <a:latin typeface="Calibri" panose="020F0502020204030204" pitchFamily="34" charset="0"/>
                <a:cs typeface="Calibri" panose="020F0502020204030204" pitchFamily="34" charset="0"/>
              </a:rPr>
              <a:t> Assistant Director - Gloria “Fireball” Padgett </a:t>
            </a:r>
            <a:r>
              <a:rPr lang="en-US" sz="1200" dirty="0">
                <a:latin typeface="Calibri" panose="020F0502020204030204" pitchFamily="34" charset="0"/>
                <a:cs typeface="Calibri" panose="020F0502020204030204" pitchFamily="34" charset="0"/>
                <a:hlinkClick r:id="rId5">
                  <a:extLst>
                    <a:ext uri="{A12FA001-AC4F-418D-AE19-62706E023703}">
                      <ahyp:hlinkClr xmlns:ahyp="http://schemas.microsoft.com/office/drawing/2018/hyperlinkcolor" val="tx"/>
                    </a:ext>
                  </a:extLst>
                </a:hlinkClick>
              </a:rPr>
              <a:t>organizer.gloria.war@gmail.com</a:t>
            </a:r>
            <a:r>
              <a:rPr lang="en-US" sz="1200" dirty="0">
                <a:latin typeface="Calibri" panose="020F0502020204030204" pitchFamily="34" charset="0"/>
                <a:cs typeface="Calibri" panose="020F0502020204030204" pitchFamily="34" charset="0"/>
              </a:rPr>
              <a:t> </a:t>
            </a:r>
          </a:p>
          <a:p>
            <a:pPr marL="171450" indent="-171450">
              <a:lnSpc>
                <a:spcPct val="90000"/>
              </a:lnSpc>
              <a:spcBef>
                <a:spcPts val="1000"/>
              </a:spcBef>
              <a:buClr>
                <a:schemeClr val="accent6">
                  <a:lumMod val="20000"/>
                  <a:lumOff val="80000"/>
                </a:schemeClr>
              </a:buClr>
              <a:buSzPct val="125000"/>
              <a:buFont typeface="Wingdings" panose="05000000000000000000" pitchFamily="2" charset="2"/>
              <a:buChar char="Ø"/>
            </a:pPr>
            <a:r>
              <a:rPr lang="en-US" sz="1200" dirty="0">
                <a:solidFill>
                  <a:srgbClr val="FFFFFF"/>
                </a:solidFill>
                <a:latin typeface="Calibri" panose="020F0502020204030204" pitchFamily="34" charset="0"/>
                <a:cs typeface="Calibri" panose="020F0502020204030204" pitchFamily="34" charset="0"/>
              </a:rPr>
              <a:t> Treasurer – Sandy “Badass” Knab </a:t>
            </a:r>
            <a:r>
              <a:rPr lang="en-US" sz="1200" u="sng" dirty="0">
                <a:latin typeface="Calibri" panose="020F0502020204030204" pitchFamily="34" charset="0"/>
                <a:cs typeface="Calibri" panose="020F0502020204030204" pitchFamily="34" charset="0"/>
              </a:rPr>
              <a:t>slemerson35@comcast.net</a:t>
            </a:r>
          </a:p>
          <a:p>
            <a:pPr marL="171450" indent="-171450">
              <a:lnSpc>
                <a:spcPct val="90000"/>
              </a:lnSpc>
              <a:spcBef>
                <a:spcPts val="1000"/>
              </a:spcBef>
              <a:buClr>
                <a:schemeClr val="accent6">
                  <a:lumMod val="20000"/>
                  <a:lumOff val="80000"/>
                </a:schemeClr>
              </a:buClr>
              <a:buSzPct val="125000"/>
              <a:buFont typeface="Wingdings" panose="05000000000000000000" pitchFamily="2" charset="2"/>
              <a:buChar char="Ø"/>
            </a:pPr>
            <a:r>
              <a:rPr lang="en-US" sz="1200" dirty="0">
                <a:solidFill>
                  <a:srgbClr val="FFFFFF"/>
                </a:solidFill>
                <a:latin typeface="Calibri" panose="020F0502020204030204" pitchFamily="34" charset="0"/>
                <a:cs typeface="Calibri" panose="020F0502020204030204" pitchFamily="34" charset="0"/>
              </a:rPr>
              <a:t> Secretary – Geneva “Blink” Laing  </a:t>
            </a:r>
            <a:r>
              <a:rPr lang="en-US" sz="1200" u="sng" dirty="0">
                <a:effectLst/>
                <a:latin typeface="Calibri" panose="020F0502020204030204" pitchFamily="34" charset="0"/>
                <a:ea typeface="Calibri" panose="020F0502020204030204" pitchFamily="34" charset="0"/>
                <a:cs typeface="Times New Roman" panose="02020603050405020304" pitchFamily="18" charset="0"/>
                <a:hlinkClick r:id="rId6">
                  <a:extLst>
                    <a:ext uri="{A12FA001-AC4F-418D-AE19-62706E023703}">
                      <ahyp:hlinkClr xmlns:ahyp="http://schemas.microsoft.com/office/drawing/2018/hyperlinkcolor" val="tx"/>
                    </a:ext>
                  </a:extLst>
                </a:hlinkClick>
              </a:rPr>
              <a:t>ramjet31@yahoo.com</a:t>
            </a:r>
            <a:endParaRPr lang="en-US" sz="1200" dirty="0">
              <a:latin typeface="Calibri" panose="020F0502020204030204" pitchFamily="34" charset="0"/>
              <a:cs typeface="Calibri" panose="020F0502020204030204" pitchFamily="34" charset="0"/>
            </a:endParaRPr>
          </a:p>
          <a:p>
            <a:pPr marL="171450" indent="-171450">
              <a:lnSpc>
                <a:spcPct val="90000"/>
              </a:lnSpc>
              <a:spcBef>
                <a:spcPts val="1000"/>
              </a:spcBef>
              <a:buClr>
                <a:schemeClr val="accent6">
                  <a:lumMod val="20000"/>
                  <a:lumOff val="80000"/>
                </a:schemeClr>
              </a:buClr>
              <a:buSzPct val="125000"/>
              <a:buFont typeface="Wingdings" panose="05000000000000000000" pitchFamily="2" charset="2"/>
              <a:buChar char="Ø"/>
            </a:pPr>
            <a:r>
              <a:rPr kumimoji="0" lang="en-US" sz="1200" b="0" i="0" u="none" strike="noStrike" kern="120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Head Road Captain - Tracy “Switchback” Cutler                </a:t>
            </a:r>
            <a:r>
              <a:rPr kumimoji="0" lang="en-US" sz="1200" b="0"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hlinkClick r:id="rId5">
                  <a:extLst>
                    <a:ext uri="{A12FA001-AC4F-418D-AE19-62706E023703}">
                      <ahyp:hlinkClr xmlns:ahyp="http://schemas.microsoft.com/office/drawing/2018/hyperlinkcolor" val="tx"/>
                    </a:ext>
                  </a:extLst>
                </a:hlinkClick>
              </a:rPr>
              <a:t>roadcaptain.tracy.war@gmail.com</a:t>
            </a:r>
            <a:endParaRPr lang="en-US" sz="1200" u="sng" dirty="0">
              <a:latin typeface="Calibri" panose="020F0502020204030204" pitchFamily="34" charset="0"/>
              <a:cs typeface="Calibri" panose="020F0502020204030204" pitchFamily="34" charset="0"/>
            </a:endParaRPr>
          </a:p>
          <a:p>
            <a:pPr marL="171450" indent="-171450">
              <a:lnSpc>
                <a:spcPct val="90000"/>
              </a:lnSpc>
              <a:spcBef>
                <a:spcPts val="1000"/>
              </a:spcBef>
              <a:buClr>
                <a:schemeClr val="accent6">
                  <a:lumMod val="20000"/>
                  <a:lumOff val="80000"/>
                </a:schemeClr>
              </a:buClr>
              <a:buSzPct val="125000"/>
              <a:buFont typeface="Wingdings" panose="05000000000000000000" pitchFamily="2" charset="2"/>
              <a:buChar char="Ø"/>
            </a:pPr>
            <a:r>
              <a:rPr lang="en-US" sz="1200" dirty="0">
                <a:solidFill>
                  <a:srgbClr val="FFFFFF"/>
                </a:solidFill>
                <a:latin typeface="Calibri" panose="020F0502020204030204" pitchFamily="34" charset="0"/>
                <a:cs typeface="Calibri" panose="020F0502020204030204" pitchFamily="34" charset="0"/>
              </a:rPr>
              <a:t> Memberships - Michèle “Stitch” Courvoisier  </a:t>
            </a:r>
            <a:r>
              <a:rPr lang="en-US" sz="1200" dirty="0">
                <a:latin typeface="Calibri" panose="020F0502020204030204" pitchFamily="34" charset="0"/>
                <a:cs typeface="Calibri" panose="020F0502020204030204" pitchFamily="34" charset="0"/>
                <a:hlinkClick r:id="rId7">
                  <a:extLst>
                    <a:ext uri="{A12FA001-AC4F-418D-AE19-62706E023703}">
                      <ahyp:hlinkClr xmlns:ahyp="http://schemas.microsoft.com/office/drawing/2018/hyperlinkcolor" val="tx"/>
                    </a:ext>
                  </a:extLst>
                </a:hlinkClick>
              </a:rPr>
              <a:t>membership.michele.war@gmail.com</a:t>
            </a:r>
            <a:endParaRPr lang="en-US" sz="1200" dirty="0">
              <a:latin typeface="Calibri" panose="020F0502020204030204" pitchFamily="34" charset="0"/>
              <a:cs typeface="Calibri" panose="020F0502020204030204" pitchFamily="34" charset="0"/>
            </a:endParaRPr>
          </a:p>
          <a:p>
            <a:pPr marL="171450" indent="-171450">
              <a:lnSpc>
                <a:spcPct val="90000"/>
              </a:lnSpc>
              <a:spcBef>
                <a:spcPts val="1000"/>
              </a:spcBef>
              <a:buClr>
                <a:schemeClr val="accent6">
                  <a:lumMod val="20000"/>
                  <a:lumOff val="80000"/>
                </a:schemeClr>
              </a:buClr>
              <a:buSzPct val="125000"/>
              <a:buFont typeface="Wingdings" panose="05000000000000000000" pitchFamily="2" charset="2"/>
              <a:buChar char="Ø"/>
            </a:pPr>
            <a:r>
              <a:rPr lang="en-US" sz="1200" dirty="0">
                <a:solidFill>
                  <a:srgbClr val="FFFFFF"/>
                </a:solidFill>
                <a:latin typeface="Calibri" panose="020F0502020204030204" pitchFamily="34" charset="0"/>
                <a:cs typeface="Calibri" panose="020F0502020204030204" pitchFamily="34" charset="0"/>
              </a:rPr>
              <a:t> Ambassador – Hollie “Thumper” </a:t>
            </a:r>
            <a:r>
              <a:rPr lang="en-US" sz="1200" dirty="0" err="1">
                <a:solidFill>
                  <a:srgbClr val="FFFFFF"/>
                </a:solidFill>
                <a:latin typeface="Calibri" panose="020F0502020204030204" pitchFamily="34" charset="0"/>
                <a:cs typeface="Calibri" panose="020F0502020204030204" pitchFamily="34" charset="0"/>
              </a:rPr>
              <a:t>Imburgia</a:t>
            </a:r>
            <a:r>
              <a:rPr lang="en-US" sz="1200" dirty="0">
                <a:solidFill>
                  <a:srgbClr val="FFFFFF"/>
                </a:solidFill>
                <a:latin typeface="Calibri" panose="020F0502020204030204" pitchFamily="34" charset="0"/>
                <a:cs typeface="Calibri" panose="020F0502020204030204" pitchFamily="34" charset="0"/>
              </a:rPr>
              <a:t> </a:t>
            </a:r>
            <a:r>
              <a:rPr lang="en-US" sz="1200" b="0" i="0" dirty="0">
                <a:effectLst/>
                <a:latin typeface="Calibri" panose="020F0502020204030204" pitchFamily="34" charset="0"/>
                <a:cs typeface="Calibri" panose="020F0502020204030204" pitchFamily="34" charset="0"/>
                <a:hlinkClick r:id="rId8">
                  <a:extLst>
                    <a:ext uri="{A12FA001-AC4F-418D-AE19-62706E023703}">
                      <ahyp:hlinkClr xmlns:ahyp="http://schemas.microsoft.com/office/drawing/2018/hyperlinkcolor" val="tx"/>
                    </a:ext>
                  </a:extLst>
                </a:hlinkClick>
              </a:rPr>
              <a:t>hollieimb30@yahoo.com</a:t>
            </a:r>
            <a:r>
              <a:rPr lang="en-US" sz="1200" b="0" i="0" dirty="0">
                <a:effectLst/>
                <a:latin typeface="Calibri" panose="020F0502020204030204" pitchFamily="34" charset="0"/>
                <a:cs typeface="Calibri" panose="020F0502020204030204" pitchFamily="34" charset="0"/>
              </a:rPr>
              <a:t> </a:t>
            </a:r>
            <a:endParaRPr lang="en-US" sz="1200" dirty="0">
              <a:latin typeface="Calibri" panose="020F0502020204030204" pitchFamily="34" charset="0"/>
              <a:cs typeface="Calibri" panose="020F0502020204030204" pitchFamily="34" charset="0"/>
            </a:endParaRPr>
          </a:p>
          <a:p>
            <a:pPr marL="171450" indent="-171450">
              <a:lnSpc>
                <a:spcPct val="90000"/>
              </a:lnSpc>
              <a:spcBef>
                <a:spcPts val="1000"/>
              </a:spcBef>
              <a:buClr>
                <a:schemeClr val="accent6">
                  <a:lumMod val="20000"/>
                  <a:lumOff val="80000"/>
                </a:schemeClr>
              </a:buClr>
              <a:buSzPct val="125000"/>
              <a:buFont typeface="Wingdings" panose="05000000000000000000" pitchFamily="2" charset="2"/>
              <a:buChar char="Ø"/>
            </a:pPr>
            <a:r>
              <a:rPr lang="en-US" sz="1200" dirty="0">
                <a:solidFill>
                  <a:srgbClr val="FFFFFF"/>
                </a:solidFill>
                <a:latin typeface="Calibri" panose="020F0502020204030204" pitchFamily="34" charset="0"/>
                <a:cs typeface="Calibri" panose="020F0502020204030204" pitchFamily="34" charset="0"/>
              </a:rPr>
              <a:t> Editor - Cammie “Boots” Wood  </a:t>
            </a:r>
            <a:r>
              <a:rPr lang="en-US" sz="1200" dirty="0">
                <a:latin typeface="Calibri" panose="020F0502020204030204" pitchFamily="34" charset="0"/>
                <a:cs typeface="Calibri" panose="020F0502020204030204" pitchFamily="34" charset="0"/>
                <a:hlinkClick r:id="rId9">
                  <a:extLst>
                    <a:ext uri="{A12FA001-AC4F-418D-AE19-62706E023703}">
                      <ahyp:hlinkClr xmlns:ahyp="http://schemas.microsoft.com/office/drawing/2018/hyperlinkcolor" val="tx"/>
                    </a:ext>
                  </a:extLst>
                </a:hlinkClick>
              </a:rPr>
              <a:t>editor.cammie.war@gmail.com</a:t>
            </a:r>
            <a:endParaRPr lang="en-US" sz="1200" dirty="0">
              <a:solidFill>
                <a:srgbClr val="FFFFFF"/>
              </a:solidFill>
              <a:latin typeface="Calibri" panose="020F0502020204030204" pitchFamily="34" charset="0"/>
              <a:cs typeface="Calibri" panose="020F0502020204030204" pitchFamily="34" charset="0"/>
            </a:endParaRPr>
          </a:p>
          <a:p>
            <a:pPr marL="171450" indent="-171450">
              <a:lnSpc>
                <a:spcPct val="90000"/>
              </a:lnSpc>
              <a:spcBef>
                <a:spcPts val="1000"/>
              </a:spcBef>
              <a:buClr>
                <a:schemeClr val="accent6">
                  <a:lumMod val="20000"/>
                  <a:lumOff val="80000"/>
                </a:schemeClr>
              </a:buClr>
              <a:buSzPct val="125000"/>
              <a:buFont typeface="Wingdings" panose="05000000000000000000" pitchFamily="2" charset="2"/>
              <a:buChar char="Ø"/>
            </a:pPr>
            <a:r>
              <a:rPr lang="en-US" sz="1200" dirty="0">
                <a:solidFill>
                  <a:srgbClr val="FFFFFF"/>
                </a:solidFill>
                <a:latin typeface="Calibri" panose="020F0502020204030204" pitchFamily="34" charset="0"/>
                <a:cs typeface="Calibri" panose="020F0502020204030204" pitchFamily="34" charset="0"/>
              </a:rPr>
              <a:t> Safety Officer - Shawna “Thunder” Chisholm </a:t>
            </a:r>
            <a:r>
              <a:rPr lang="en-US" sz="1200" dirty="0">
                <a:latin typeface="Calibri" panose="020F0502020204030204" pitchFamily="34" charset="0"/>
                <a:cs typeface="Calibri" panose="020F0502020204030204" pitchFamily="34" charset="0"/>
                <a:hlinkClick r:id="rId10">
                  <a:extLst>
                    <a:ext uri="{A12FA001-AC4F-418D-AE19-62706E023703}">
                      <ahyp:hlinkClr xmlns:ahyp="http://schemas.microsoft.com/office/drawing/2018/hyperlinkcolor" val="tx"/>
                    </a:ext>
                  </a:extLst>
                </a:hlinkClick>
              </a:rPr>
              <a:t>safetyofficer.Shawna.war@gmail.com</a:t>
            </a:r>
            <a:endParaRPr lang="en-US" sz="1200" dirty="0">
              <a:solidFill>
                <a:srgbClr val="FFFFFF"/>
              </a:solidFill>
              <a:latin typeface="Calibri" panose="020F0502020204030204" pitchFamily="34" charset="0"/>
              <a:cs typeface="Calibri" panose="020F0502020204030204" pitchFamily="34" charset="0"/>
            </a:endParaRPr>
          </a:p>
          <a:p>
            <a:pPr marL="171450" indent="-171450">
              <a:lnSpc>
                <a:spcPct val="90000"/>
              </a:lnSpc>
              <a:spcBef>
                <a:spcPts val="1000"/>
              </a:spcBef>
              <a:buClr>
                <a:schemeClr val="accent6">
                  <a:lumMod val="20000"/>
                  <a:lumOff val="80000"/>
                </a:schemeClr>
              </a:buClr>
              <a:buSzPct val="125000"/>
              <a:buFont typeface="Wingdings" panose="05000000000000000000" pitchFamily="2" charset="2"/>
              <a:buChar char="Ø"/>
            </a:pPr>
            <a:r>
              <a:rPr lang="en-US" sz="1200" dirty="0">
                <a:solidFill>
                  <a:srgbClr val="FFFFFF"/>
                </a:solidFill>
                <a:latin typeface="Calibri" panose="020F0502020204030204" pitchFamily="34" charset="0"/>
                <a:cs typeface="Calibri" panose="020F0502020204030204" pitchFamily="34" charset="0"/>
              </a:rPr>
              <a:t> Road Captain </a:t>
            </a:r>
            <a:r>
              <a:rPr lang="en-US" sz="1200" dirty="0" err="1">
                <a:solidFill>
                  <a:srgbClr val="FFFFFF"/>
                </a:solidFill>
                <a:latin typeface="Calibri" panose="020F0502020204030204" pitchFamily="34" charset="0"/>
                <a:cs typeface="Calibri" panose="020F0502020204030204" pitchFamily="34" charset="0"/>
              </a:rPr>
              <a:t>JessieLynn</a:t>
            </a:r>
            <a:r>
              <a:rPr lang="en-US" sz="1200" dirty="0">
                <a:solidFill>
                  <a:srgbClr val="FFFFFF"/>
                </a:solidFill>
                <a:latin typeface="Calibri" panose="020F0502020204030204" pitchFamily="34" charset="0"/>
                <a:cs typeface="Calibri" panose="020F0502020204030204" pitchFamily="34" charset="0"/>
              </a:rPr>
              <a:t> “Pipes” </a:t>
            </a:r>
            <a:r>
              <a:rPr lang="en-US" sz="1200" dirty="0" err="1">
                <a:solidFill>
                  <a:srgbClr val="FFFFFF"/>
                </a:solidFill>
                <a:latin typeface="Calibri" panose="020F0502020204030204" pitchFamily="34" charset="0"/>
                <a:cs typeface="Calibri" panose="020F0502020204030204" pitchFamily="34" charset="0"/>
              </a:rPr>
              <a:t>Sturizone</a:t>
            </a:r>
            <a:r>
              <a:rPr lang="en-US" sz="1200" dirty="0">
                <a:solidFill>
                  <a:srgbClr val="FFFFFF"/>
                </a:solidFill>
                <a:latin typeface="Calibri" panose="020F0502020204030204" pitchFamily="34" charset="0"/>
                <a:cs typeface="Calibri" panose="020F0502020204030204" pitchFamily="34" charset="0"/>
              </a:rPr>
              <a:t> </a:t>
            </a:r>
            <a:r>
              <a:rPr lang="en-US" sz="1200" b="0" i="0" u="sng" dirty="0">
                <a:effectLst/>
                <a:latin typeface="Calibri" panose="020F0502020204030204" pitchFamily="34" charset="0"/>
                <a:cs typeface="Calibri" panose="020F0502020204030204" pitchFamily="34" charset="0"/>
              </a:rPr>
              <a:t>msjessielynnesturzione@gmail.com</a:t>
            </a:r>
            <a:endParaRPr lang="en-US" sz="1200" u="sng" dirty="0">
              <a:latin typeface="Calibri" panose="020F0502020204030204" pitchFamily="34" charset="0"/>
              <a:cs typeface="Calibri" panose="020F0502020204030204" pitchFamily="34" charset="0"/>
            </a:endParaRPr>
          </a:p>
        </p:txBody>
      </p:sp>
      <p:sp>
        <p:nvSpPr>
          <p:cNvPr id="36" name="Freeform 5">
            <a:extLst>
              <a:ext uri="{FF2B5EF4-FFF2-40B4-BE49-F238E27FC236}">
                <a16:creationId xmlns:a16="http://schemas.microsoft.com/office/drawing/2014/main" id="{B4A81DE1-E2BC-4A31-99EE-71350421B0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1942938" y="1881194"/>
            <a:ext cx="3299407" cy="330693"/>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tx1">
              <a:alpha val="20000"/>
            </a:schemeClr>
          </a:solidFill>
          <a:ln>
            <a:noFill/>
          </a:ln>
        </p:spPr>
      </p:sp>
      <p:sp>
        <p:nvSpPr>
          <p:cNvPr id="3" name="TextBox 2">
            <a:extLst>
              <a:ext uri="{FF2B5EF4-FFF2-40B4-BE49-F238E27FC236}">
                <a16:creationId xmlns:a16="http://schemas.microsoft.com/office/drawing/2014/main" id="{D27004B3-E0A5-47E5-B3E3-7A7BB620EA3A}"/>
              </a:ext>
            </a:extLst>
          </p:cNvPr>
          <p:cNvSpPr txBox="1"/>
          <p:nvPr/>
        </p:nvSpPr>
        <p:spPr>
          <a:xfrm>
            <a:off x="7759162" y="224741"/>
            <a:ext cx="601447" cy="584775"/>
          </a:xfrm>
          <a:prstGeom prst="rect">
            <a:avLst/>
          </a:prstGeom>
          <a:noFill/>
        </p:spPr>
        <p:txBody>
          <a:bodyPr wrap="none" rtlCol="0">
            <a:spAutoFit/>
          </a:bodyPr>
          <a:lstStyle/>
          <a:p>
            <a:r>
              <a:rPr lang="en-US" sz="3200" b="1" dirty="0">
                <a:latin typeface="Calibri" panose="020F0502020204030204" pitchFamily="34" charset="0"/>
                <a:cs typeface="Calibri" panose="020F0502020204030204" pitchFamily="34" charset="0"/>
              </a:rPr>
              <a:t>14</a:t>
            </a:r>
          </a:p>
        </p:txBody>
      </p:sp>
    </p:spTree>
    <p:extLst>
      <p:ext uri="{BB962C8B-B14F-4D97-AF65-F5344CB8AC3E}">
        <p14:creationId xmlns:p14="http://schemas.microsoft.com/office/powerpoint/2010/main" val="875164845"/>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93E10248-AF0E-477D-B4D2-47C02CE4E35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9144000" cy="6858000"/>
            <a:chOff x="0" y="0"/>
            <a:chExt cx="12192000" cy="6858000"/>
          </a:xfrm>
        </p:grpSpPr>
        <p:sp>
          <p:nvSpPr>
            <p:cNvPr id="11" name="Rectangle 10">
              <a:extLst>
                <a:ext uri="{FF2B5EF4-FFF2-40B4-BE49-F238E27FC236}">
                  <a16:creationId xmlns:a16="http://schemas.microsoft.com/office/drawing/2014/main" id="{533010C2-2DA5-460F-A40C-5317F567A0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Freeform 5">
              <a:extLst>
                <a:ext uri="{FF2B5EF4-FFF2-40B4-BE49-F238E27FC236}">
                  <a16:creationId xmlns:a16="http://schemas.microsoft.com/office/drawing/2014/main" id="{17CB0634-F963-4EC9-A6F6-8EA46BD1F10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4" name="Rectangle 13">
            <a:extLst>
              <a:ext uri="{FF2B5EF4-FFF2-40B4-BE49-F238E27FC236}">
                <a16:creationId xmlns:a16="http://schemas.microsoft.com/office/drawing/2014/main" id="{73C0A186-7444-4460-9C37-532E7671E9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6" name="Rectangle 15">
            <a:extLst>
              <a:ext uri="{FF2B5EF4-FFF2-40B4-BE49-F238E27FC236}">
                <a16:creationId xmlns:a16="http://schemas.microsoft.com/office/drawing/2014/main" id="{712E451E-151A-4910-BF41-6A040B6598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endParaRPr lang="en-US"/>
          </a:p>
        </p:txBody>
      </p:sp>
      <p:sp useBgFill="1">
        <p:nvSpPr>
          <p:cNvPr id="18" name="Rectangle 17">
            <a:extLst>
              <a:ext uri="{FF2B5EF4-FFF2-40B4-BE49-F238E27FC236}">
                <a16:creationId xmlns:a16="http://schemas.microsoft.com/office/drawing/2014/main" id="{C296EFE4-A70C-4388-9A15-3F657B6615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187" y="473745"/>
            <a:ext cx="8420318" cy="5902829"/>
          </a:xfrm>
          <a:prstGeom prst="rect">
            <a:avLst/>
          </a:prstGeom>
          <a:ln>
            <a:noFill/>
          </a:ln>
          <a:effectLst/>
        </p:spPr>
        <p:style>
          <a:lnRef idx="1">
            <a:schemeClr val="accent1"/>
          </a:lnRef>
          <a:fillRef idx="3">
            <a:schemeClr val="accent1"/>
          </a:fillRef>
          <a:effectRef idx="2">
            <a:schemeClr val="accent1"/>
          </a:effectRef>
          <a:fontRef idx="minor">
            <a:schemeClr val="lt1"/>
          </a:fontRef>
        </p:style>
      </p:sp>
      <p:sp>
        <p:nvSpPr>
          <p:cNvPr id="3" name="TextBox 2">
            <a:extLst>
              <a:ext uri="{FF2B5EF4-FFF2-40B4-BE49-F238E27FC236}">
                <a16:creationId xmlns:a16="http://schemas.microsoft.com/office/drawing/2014/main" id="{54954AF5-B99C-4254-B303-892FE005CC8E}"/>
              </a:ext>
            </a:extLst>
          </p:cNvPr>
          <p:cNvSpPr txBox="1"/>
          <p:nvPr/>
        </p:nvSpPr>
        <p:spPr>
          <a:xfrm>
            <a:off x="401664" y="481426"/>
            <a:ext cx="3901047" cy="510180"/>
          </a:xfrm>
          <a:prstGeom prst="rect">
            <a:avLst/>
          </a:prstGeom>
        </p:spPr>
        <p:txBody>
          <a:bodyPr vert="horz" lIns="91440" tIns="45720" rIns="91440" bIns="45720" rtlCol="0" anchor="b">
            <a:normAutofit fontScale="92500" lnSpcReduction="10000"/>
          </a:bodyPr>
          <a:lstStyle/>
          <a:p>
            <a:pPr>
              <a:spcBef>
                <a:spcPct val="0"/>
              </a:spcBef>
              <a:spcAft>
                <a:spcPts val="600"/>
              </a:spcAft>
            </a:pPr>
            <a:r>
              <a:rPr lang="en-US" sz="3200" dirty="0">
                <a:solidFill>
                  <a:schemeClr val="accent6">
                    <a:lumMod val="50000"/>
                  </a:schemeClr>
                </a:solidFill>
                <a:latin typeface="Calibri" panose="020F0502020204030204" pitchFamily="34" charset="0"/>
                <a:ea typeface="+mj-ea"/>
                <a:cs typeface="Calibri" panose="020F0502020204030204" pitchFamily="34" charset="0"/>
              </a:rPr>
              <a:t>Words from the Board</a:t>
            </a:r>
          </a:p>
        </p:txBody>
      </p:sp>
      <p:sp>
        <p:nvSpPr>
          <p:cNvPr id="20" name="Rectangle 19">
            <a:extLst>
              <a:ext uri="{FF2B5EF4-FFF2-40B4-BE49-F238E27FC236}">
                <a16:creationId xmlns:a16="http://schemas.microsoft.com/office/drawing/2014/main" id="{425EBAFC-9388-432A-BCFD-EEA2F410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extBox 1">
            <a:extLst>
              <a:ext uri="{FF2B5EF4-FFF2-40B4-BE49-F238E27FC236}">
                <a16:creationId xmlns:a16="http://schemas.microsoft.com/office/drawing/2014/main" id="{7F1D58BB-9306-45C4-B286-A5EFB6D13FAB}"/>
              </a:ext>
            </a:extLst>
          </p:cNvPr>
          <p:cNvSpPr txBox="1"/>
          <p:nvPr/>
        </p:nvSpPr>
        <p:spPr>
          <a:xfrm>
            <a:off x="7897901" y="221890"/>
            <a:ext cx="418704" cy="646331"/>
          </a:xfrm>
          <a:prstGeom prst="rect">
            <a:avLst/>
          </a:prstGeom>
          <a:noFill/>
        </p:spPr>
        <p:txBody>
          <a:bodyPr wrap="none" rtlCol="0">
            <a:spAutoFit/>
          </a:bodyPr>
          <a:lstStyle/>
          <a:p>
            <a:r>
              <a:rPr lang="en-US" sz="3600" b="1" dirty="0">
                <a:solidFill>
                  <a:schemeClr val="bg1"/>
                </a:solidFill>
                <a:latin typeface="Calibri" panose="020F0502020204030204" pitchFamily="34" charset="0"/>
                <a:cs typeface="Calibri" panose="020F0502020204030204" pitchFamily="34" charset="0"/>
              </a:rPr>
              <a:t>2</a:t>
            </a:r>
          </a:p>
        </p:txBody>
      </p:sp>
      <p:sp>
        <p:nvSpPr>
          <p:cNvPr id="4" name="TextBox 3">
            <a:extLst>
              <a:ext uri="{FF2B5EF4-FFF2-40B4-BE49-F238E27FC236}">
                <a16:creationId xmlns:a16="http://schemas.microsoft.com/office/drawing/2014/main" id="{94A3A072-C569-421B-B79E-B419B04AF229}"/>
              </a:ext>
            </a:extLst>
          </p:cNvPr>
          <p:cNvSpPr txBox="1"/>
          <p:nvPr/>
        </p:nvSpPr>
        <p:spPr>
          <a:xfrm>
            <a:off x="401664" y="991606"/>
            <a:ext cx="8077200" cy="5262979"/>
          </a:xfrm>
          <a:prstGeom prst="rect">
            <a:avLst/>
          </a:prstGeom>
          <a:noFill/>
        </p:spPr>
        <p:txBody>
          <a:bodyPr wrap="square" rtlCol="0">
            <a:spAutoFit/>
          </a:bodyPr>
          <a:lstStyle/>
          <a:p>
            <a:r>
              <a:rPr lang="en-US" sz="1400" dirty="0">
                <a:latin typeface="Calibri" panose="020F0502020204030204" pitchFamily="34" charset="0"/>
                <a:cs typeface="Calibri" panose="020F0502020204030204" pitchFamily="34" charset="0"/>
              </a:rPr>
              <a:t>Hello Ladies</a:t>
            </a:r>
          </a:p>
          <a:p>
            <a:r>
              <a:rPr lang="en-US" sz="1400" dirty="0">
                <a:latin typeface="Calibri" panose="020F0502020204030204" pitchFamily="34" charset="0"/>
                <a:cs typeface="Calibri" panose="020F0502020204030204" pitchFamily="34" charset="0"/>
              </a:rPr>
              <a:t>November always reminds me to take a moment, reflect, and give thanks.</a:t>
            </a:r>
          </a:p>
          <a:p>
            <a:r>
              <a:rPr lang="en-US" sz="1400" dirty="0">
                <a:latin typeface="Calibri" panose="020F0502020204030204" pitchFamily="34" charset="0"/>
                <a:cs typeface="Calibri" panose="020F0502020204030204" pitchFamily="34" charset="0"/>
              </a:rPr>
              <a:t>Life isn’t always roses and butterflies. Not “real life” as most of us know it to be. </a:t>
            </a:r>
            <a:r>
              <a:rPr lang="en-US" sz="1400" dirty="0" err="1">
                <a:latin typeface="Calibri" panose="020F0502020204030204" pitchFamily="34" charset="0"/>
                <a:cs typeface="Calibri" panose="020F0502020204030204" pitchFamily="34" charset="0"/>
              </a:rPr>
              <a:t>Covid</a:t>
            </a:r>
            <a:r>
              <a:rPr lang="en-US" sz="1400" dirty="0">
                <a:latin typeface="Calibri" panose="020F0502020204030204" pitchFamily="34" charset="0"/>
                <a:cs typeface="Calibri" panose="020F0502020204030204" pitchFamily="34" charset="0"/>
              </a:rPr>
              <a:t> has devastated</a:t>
            </a:r>
          </a:p>
          <a:p>
            <a:r>
              <a:rPr lang="en-US" sz="1400" dirty="0">
                <a:latin typeface="Calibri" panose="020F0502020204030204" pitchFamily="34" charset="0"/>
                <a:cs typeface="Calibri" panose="020F0502020204030204" pitchFamily="34" charset="0"/>
              </a:rPr>
              <a:t>so many families and business, small and large. There was no way for us to prepare let alone anticipate</a:t>
            </a:r>
          </a:p>
          <a:p>
            <a:r>
              <a:rPr lang="en-US" sz="1400" dirty="0">
                <a:latin typeface="Calibri" panose="020F0502020204030204" pitchFamily="34" charset="0"/>
                <a:cs typeface="Calibri" panose="020F0502020204030204" pitchFamily="34" charset="0"/>
              </a:rPr>
              <a:t>for this pandemic. The way our lives have changed…social distancing, wearing a mask, etc. will never be</a:t>
            </a:r>
          </a:p>
          <a:p>
            <a:r>
              <a:rPr lang="en-US" sz="1400" dirty="0">
                <a:latin typeface="Calibri" panose="020F0502020204030204" pitchFamily="34" charset="0"/>
                <a:cs typeface="Calibri" panose="020F0502020204030204" pitchFamily="34" charset="0"/>
              </a:rPr>
              <a:t>forgotten.</a:t>
            </a:r>
          </a:p>
          <a:p>
            <a:r>
              <a:rPr lang="en-US" sz="1400" dirty="0">
                <a:latin typeface="Calibri" panose="020F0502020204030204" pitchFamily="34" charset="0"/>
                <a:cs typeface="Calibri" panose="020F0502020204030204" pitchFamily="34" charset="0"/>
              </a:rPr>
              <a:t>Some of us may have experienced this year joy celebrating new life, goals and accomplishments met,</a:t>
            </a:r>
          </a:p>
          <a:p>
            <a:r>
              <a:rPr lang="en-US" sz="1400" dirty="0">
                <a:latin typeface="Calibri" panose="020F0502020204030204" pitchFamily="34" charset="0"/>
                <a:cs typeface="Calibri" panose="020F0502020204030204" pitchFamily="34" charset="0"/>
              </a:rPr>
              <a:t>new adventures taking us to unknown places. Then there is sadness. The loss of property, accidents are</a:t>
            </a:r>
          </a:p>
          <a:p>
            <a:r>
              <a:rPr lang="en-US" sz="1400" dirty="0">
                <a:latin typeface="Calibri" panose="020F0502020204030204" pitchFamily="34" charset="0"/>
                <a:cs typeface="Calibri" panose="020F0502020204030204" pitchFamily="34" charset="0"/>
              </a:rPr>
              <a:t>never planned. Break-up of relationships, sorrow of losing someone whom we loved, admired and</a:t>
            </a:r>
          </a:p>
          <a:p>
            <a:r>
              <a:rPr lang="en-US" sz="1400" dirty="0">
                <a:latin typeface="Calibri" panose="020F0502020204030204" pitchFamily="34" charset="0"/>
                <a:cs typeface="Calibri" panose="020F0502020204030204" pitchFamily="34" charset="0"/>
              </a:rPr>
              <a:t>cherished.</a:t>
            </a:r>
          </a:p>
          <a:p>
            <a:r>
              <a:rPr lang="en-US" sz="1400" dirty="0">
                <a:latin typeface="Calibri" panose="020F0502020204030204" pitchFamily="34" charset="0"/>
                <a:cs typeface="Calibri" panose="020F0502020204030204" pitchFamily="34" charset="0"/>
              </a:rPr>
              <a:t>I am blessed and thankful for you, my sisters, the Warrior Angel Riders. You give so selfishly, caring and</a:t>
            </a:r>
          </a:p>
          <a:p>
            <a:r>
              <a:rPr lang="en-US" sz="1400" dirty="0">
                <a:latin typeface="Calibri" panose="020F0502020204030204" pitchFamily="34" charset="0"/>
                <a:cs typeface="Calibri" panose="020F0502020204030204" pitchFamily="34" charset="0"/>
              </a:rPr>
              <a:t>supportive. We may be small in membership (at this time) but we are Mighty. Makes me think of Mighty</a:t>
            </a:r>
          </a:p>
          <a:p>
            <a:r>
              <a:rPr lang="en-US" sz="1400" dirty="0">
                <a:latin typeface="Calibri" panose="020F0502020204030204" pitchFamily="34" charset="0"/>
                <a:cs typeface="Calibri" panose="020F0502020204030204" pitchFamily="34" charset="0"/>
              </a:rPr>
              <a:t>Mouse! We are not about “quantity” but the “quality” of the ladies who join us.</a:t>
            </a:r>
          </a:p>
          <a:p>
            <a:r>
              <a:rPr lang="en-US" sz="1400" dirty="0">
                <a:latin typeface="Calibri" panose="020F0502020204030204" pitchFamily="34" charset="0"/>
                <a:cs typeface="Calibri" panose="020F0502020204030204" pitchFamily="34" charset="0"/>
              </a:rPr>
              <a:t>I saw this saying and thought of you:</a:t>
            </a:r>
          </a:p>
          <a:p>
            <a:r>
              <a:rPr lang="en-US" sz="1400" dirty="0">
                <a:latin typeface="Calibri" panose="020F0502020204030204" pitchFamily="34" charset="0"/>
                <a:cs typeface="Calibri" panose="020F0502020204030204" pitchFamily="34" charset="0"/>
              </a:rPr>
              <a:t>“I am so thankful for the amazing people God has placed in my life. I might not get along with everyone</a:t>
            </a:r>
          </a:p>
          <a:p>
            <a:r>
              <a:rPr lang="en-US" sz="1400" dirty="0">
                <a:latin typeface="Calibri" panose="020F0502020204030204" pitchFamily="34" charset="0"/>
                <a:cs typeface="Calibri" panose="020F0502020204030204" pitchFamily="34" charset="0"/>
              </a:rPr>
              <a:t>all the time but I do know there are lessons to learn every step of the way. I pray God opens my eyes</a:t>
            </a:r>
          </a:p>
          <a:p>
            <a:r>
              <a:rPr lang="en-US" sz="1400" dirty="0">
                <a:latin typeface="Calibri" panose="020F0502020204030204" pitchFamily="34" charset="0"/>
                <a:cs typeface="Calibri" panose="020F0502020204030204" pitchFamily="34" charset="0"/>
              </a:rPr>
              <a:t>and lets me see these moments as a time of growth and a time to become a stronger person, more full</a:t>
            </a:r>
          </a:p>
          <a:p>
            <a:r>
              <a:rPr lang="en-US" sz="1400" dirty="0">
                <a:latin typeface="Calibri" panose="020F0502020204030204" pitchFamily="34" charset="0"/>
                <a:cs typeface="Calibri" panose="020F0502020204030204" pitchFamily="34" charset="0"/>
              </a:rPr>
              <a:t>of love. May God Bless you and keep you safe, healthy and happy today and always.”</a:t>
            </a:r>
          </a:p>
          <a:p>
            <a:endParaRPr lang="en-US" sz="1400" dirty="0">
              <a:latin typeface="Calibri" panose="020F0502020204030204" pitchFamily="34" charset="0"/>
              <a:cs typeface="Calibri" panose="020F0502020204030204" pitchFamily="34" charset="0"/>
            </a:endParaRPr>
          </a:p>
          <a:p>
            <a:r>
              <a:rPr lang="en-US" sz="1400" dirty="0">
                <a:latin typeface="Calibri" panose="020F0502020204030204" pitchFamily="34" charset="0"/>
                <a:cs typeface="Calibri" panose="020F0502020204030204" pitchFamily="34" charset="0"/>
              </a:rPr>
              <a:t>Happy Thanksgiving!</a:t>
            </a:r>
          </a:p>
          <a:p>
            <a:endParaRPr lang="en-US" sz="1400" dirty="0">
              <a:latin typeface="Calibri" panose="020F0502020204030204" pitchFamily="34" charset="0"/>
              <a:cs typeface="Calibri" panose="020F0502020204030204" pitchFamily="34" charset="0"/>
            </a:endParaRPr>
          </a:p>
          <a:p>
            <a:r>
              <a:rPr lang="en-US" sz="1400" dirty="0">
                <a:latin typeface="Calibri" panose="020F0502020204030204" pitchFamily="34" charset="0"/>
                <a:cs typeface="Calibri" panose="020F0502020204030204" pitchFamily="34" charset="0"/>
              </a:rPr>
              <a:t>Love to all of my sisters.</a:t>
            </a:r>
          </a:p>
          <a:p>
            <a:r>
              <a:rPr lang="en-US" sz="1400" dirty="0" err="1">
                <a:latin typeface="Calibri" panose="020F0502020204030204" pitchFamily="34" charset="0"/>
                <a:cs typeface="Calibri" panose="020F0502020204030204" pitchFamily="34" charset="0"/>
              </a:rPr>
              <a:t>Lilyann</a:t>
            </a:r>
            <a:r>
              <a:rPr lang="en-US" sz="1400" dirty="0">
                <a:latin typeface="Calibri" panose="020F0502020204030204" pitchFamily="34" charset="0"/>
                <a:cs typeface="Calibri" panose="020F0502020204030204" pitchFamily="34" charset="0"/>
              </a:rPr>
              <a:t> “Pixel”</a:t>
            </a:r>
          </a:p>
          <a:p>
            <a:r>
              <a:rPr lang="en-US" sz="1400" dirty="0">
                <a:latin typeface="Calibri" panose="020F0502020204030204" pitchFamily="34" charset="0"/>
                <a:cs typeface="Calibri" panose="020F0502020204030204" pitchFamily="34" charset="0"/>
              </a:rPr>
              <a:t>Director, W.A.R.</a:t>
            </a:r>
          </a:p>
        </p:txBody>
      </p:sp>
    </p:spTree>
    <p:extLst>
      <p:ext uri="{BB962C8B-B14F-4D97-AF65-F5344CB8AC3E}">
        <p14:creationId xmlns:p14="http://schemas.microsoft.com/office/powerpoint/2010/main" val="28804475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7084313B-C03D-4981-9786-879159A6039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9144000" cy="6858000"/>
            <a:chOff x="0" y="0"/>
            <a:chExt cx="12192000" cy="6858000"/>
          </a:xfrm>
        </p:grpSpPr>
        <p:sp>
          <p:nvSpPr>
            <p:cNvPr id="15" name="Rectangle 14">
              <a:extLst>
                <a:ext uri="{FF2B5EF4-FFF2-40B4-BE49-F238E27FC236}">
                  <a16:creationId xmlns:a16="http://schemas.microsoft.com/office/drawing/2014/main" id="{A99190B9-52DD-45DC-BE21-AACE88FEC7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Oval 15">
              <a:extLst>
                <a:ext uri="{FF2B5EF4-FFF2-40B4-BE49-F238E27FC236}">
                  <a16:creationId xmlns:a16="http://schemas.microsoft.com/office/drawing/2014/main" id="{D1EE260A-12FB-4D71-A318-71BED7FF31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a:extLst>
                <a:ext uri="{FF2B5EF4-FFF2-40B4-BE49-F238E27FC236}">
                  <a16:creationId xmlns:a16="http://schemas.microsoft.com/office/drawing/2014/main" id="{B52EC39A-8D44-4CEF-820F-A442CFA42D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a:extLst>
                <a:ext uri="{FF2B5EF4-FFF2-40B4-BE49-F238E27FC236}">
                  <a16:creationId xmlns:a16="http://schemas.microsoft.com/office/drawing/2014/main" id="{2D010773-529F-4A3D-A0AB-E7CE12DC61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a:extLst>
                <a:ext uri="{FF2B5EF4-FFF2-40B4-BE49-F238E27FC236}">
                  <a16:creationId xmlns:a16="http://schemas.microsoft.com/office/drawing/2014/main" id="{D7582733-2D5B-4103-A63C-0D0D817804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a:extLst>
                <a:ext uri="{FF2B5EF4-FFF2-40B4-BE49-F238E27FC236}">
                  <a16:creationId xmlns:a16="http://schemas.microsoft.com/office/drawing/2014/main" id="{6D073C2A-0E86-458E-88D4-27124FDADC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a:extLst>
                <a:ext uri="{FF2B5EF4-FFF2-40B4-BE49-F238E27FC236}">
                  <a16:creationId xmlns:a16="http://schemas.microsoft.com/office/drawing/2014/main" id="{01A64F04-7AF7-48B9-A1B0-956BBCEEFE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2" name="Freeform 5">
              <a:extLst>
                <a:ext uri="{FF2B5EF4-FFF2-40B4-BE49-F238E27FC236}">
                  <a16:creationId xmlns:a16="http://schemas.microsoft.com/office/drawing/2014/main" id="{989ABE99-7694-4211-A627-459BE5422B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23" name="Freeform 5">
              <a:extLst>
                <a:ext uri="{FF2B5EF4-FFF2-40B4-BE49-F238E27FC236}">
                  <a16:creationId xmlns:a16="http://schemas.microsoft.com/office/drawing/2014/main" id="{254B4214-6F53-497C-8322-9CE8158AA33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5" name="Rectangle 24">
            <a:extLst>
              <a:ext uri="{FF2B5EF4-FFF2-40B4-BE49-F238E27FC236}">
                <a16:creationId xmlns:a16="http://schemas.microsoft.com/office/drawing/2014/main" id="{20E145FF-1D18-4246-A2BA-9F6B4D5336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useBgFill="1">
        <p:nvSpPr>
          <p:cNvPr id="27" name="Rectangle 26">
            <a:extLst>
              <a:ext uri="{FF2B5EF4-FFF2-40B4-BE49-F238E27FC236}">
                <a16:creationId xmlns:a16="http://schemas.microsoft.com/office/drawing/2014/main" id="{324E43EB-867C-4B35-9A5C-E435157C72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A7C0F5DA-B59F-4F13-8BB8-FFD8F2C572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31" name="Freeform 5">
            <a:extLst>
              <a:ext uri="{FF2B5EF4-FFF2-40B4-BE49-F238E27FC236}">
                <a16:creationId xmlns:a16="http://schemas.microsoft.com/office/drawing/2014/main" id="{9CEA1DEC-CC9E-4776-9E08-048A15BFA6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1942938" y="1881194"/>
            <a:ext cx="3299407" cy="330693"/>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33" name="Freeform: Shape 32">
            <a:extLst>
              <a:ext uri="{FF2B5EF4-FFF2-40B4-BE49-F238E27FC236}">
                <a16:creationId xmlns:a16="http://schemas.microsoft.com/office/drawing/2014/main" id="{9CE399CF-F4B8-4832-A8CB-B93F6B1EF4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3122264" y="751601"/>
            <a:ext cx="6053670" cy="5354799"/>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bg1"/>
          </a:solidFill>
          <a:ln>
            <a:noFill/>
          </a:ln>
        </p:spPr>
      </p:sp>
      <p:sp>
        <p:nvSpPr>
          <p:cNvPr id="35" name="Freeform 5">
            <a:extLst>
              <a:ext uri="{FF2B5EF4-FFF2-40B4-BE49-F238E27FC236}">
                <a16:creationId xmlns:a16="http://schemas.microsoft.com/office/drawing/2014/main" id="{1F23E73A-FDC8-462C-83C1-3AA8961449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9144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2" name="TextBox 1">
            <a:extLst>
              <a:ext uri="{FF2B5EF4-FFF2-40B4-BE49-F238E27FC236}">
                <a16:creationId xmlns:a16="http://schemas.microsoft.com/office/drawing/2014/main" id="{52328A9D-A671-475B-B610-5FB822E42527}"/>
              </a:ext>
            </a:extLst>
          </p:cNvPr>
          <p:cNvSpPr txBox="1"/>
          <p:nvPr/>
        </p:nvSpPr>
        <p:spPr>
          <a:xfrm>
            <a:off x="671588" y="1215795"/>
            <a:ext cx="2506831" cy="4533900"/>
          </a:xfrm>
          <a:prstGeom prst="rect">
            <a:avLst/>
          </a:prstGeom>
        </p:spPr>
        <p:txBody>
          <a:bodyPr vert="horz" lIns="91440" tIns="45720" rIns="91440" bIns="45720" rtlCol="0" anchor="ctr">
            <a:normAutofit/>
          </a:bodyPr>
          <a:lstStyle/>
          <a:p>
            <a:pPr algn="ctr">
              <a:spcBef>
                <a:spcPct val="0"/>
              </a:spcBef>
              <a:spcAft>
                <a:spcPts val="600"/>
              </a:spcAft>
            </a:pPr>
            <a:r>
              <a:rPr lang="en-US" sz="8000" dirty="0">
                <a:solidFill>
                  <a:srgbClr val="EBEBEB"/>
                </a:solidFill>
                <a:latin typeface="Calibri" panose="020F0502020204030204" pitchFamily="34" charset="0"/>
                <a:ea typeface="+mj-ea"/>
                <a:cs typeface="Calibri" panose="020F0502020204030204" pitchFamily="34" charset="0"/>
              </a:rPr>
              <a:t>Who we are:</a:t>
            </a:r>
          </a:p>
        </p:txBody>
      </p:sp>
      <p:sp>
        <p:nvSpPr>
          <p:cNvPr id="9" name="Rectangle 8">
            <a:extLst>
              <a:ext uri="{FF2B5EF4-FFF2-40B4-BE49-F238E27FC236}">
                <a16:creationId xmlns:a16="http://schemas.microsoft.com/office/drawing/2014/main" id="{4D3B6512-FED3-EC4B-923B-73040421E42A}"/>
              </a:ext>
            </a:extLst>
          </p:cNvPr>
          <p:cNvSpPr/>
          <p:nvPr/>
        </p:nvSpPr>
        <p:spPr>
          <a:xfrm>
            <a:off x="3967557" y="338168"/>
            <a:ext cx="4894685" cy="6291231"/>
          </a:xfrm>
          <a:prstGeom prst="rect">
            <a:avLst/>
          </a:prstGeom>
        </p:spPr>
        <p:txBody>
          <a:bodyPr vert="horz" lIns="91440" tIns="45720" rIns="91440" bIns="45720" rtlCol="0" anchor="ctr">
            <a:noAutofit/>
          </a:bodyPr>
          <a:lstStyle/>
          <a:p>
            <a:pPr>
              <a:lnSpc>
                <a:spcPct val="90000"/>
              </a:lnSpc>
              <a:spcBef>
                <a:spcPts val="1000"/>
              </a:spcBef>
              <a:buClr>
                <a:schemeClr val="accent1"/>
              </a:buClr>
              <a:buSzPct val="80000"/>
            </a:pPr>
            <a:r>
              <a:rPr lang="en-US" b="1" dirty="0">
                <a:solidFill>
                  <a:schemeClr val="accent6">
                    <a:lumMod val="50000"/>
                  </a:schemeClr>
                </a:solidFill>
                <a:effectLst/>
                <a:latin typeface="Calibri" panose="020F0502020204030204" pitchFamily="34" charset="0"/>
                <a:cs typeface="Calibri" panose="020F0502020204030204" pitchFamily="34" charset="0"/>
              </a:rPr>
              <a:t>Warrior</a:t>
            </a:r>
            <a:r>
              <a:rPr lang="en-US" sz="1400" dirty="0">
                <a:solidFill>
                  <a:schemeClr val="tx1">
                    <a:lumMod val="75000"/>
                    <a:lumOff val="25000"/>
                  </a:schemeClr>
                </a:solidFill>
                <a:effectLst/>
                <a:latin typeface="Calibri" panose="020F0502020204030204" pitchFamily="34" charset="0"/>
                <a:cs typeface="Calibri" panose="020F0502020204030204" pitchFamily="34" charset="0"/>
              </a:rPr>
              <a:t> – is a woman whose strength has endured. Several of our gals are breast cancer survivors. Sadly, a few had to lay to rest their child, a spouse or a loved one.  Something no one should ever have to experience alone. As women, we ALL fight our battles, support each other, struggle to survive and find the courage to live.</a:t>
            </a:r>
            <a:br>
              <a:rPr lang="en-US" sz="1400" dirty="0">
                <a:solidFill>
                  <a:schemeClr val="tx1">
                    <a:lumMod val="75000"/>
                    <a:lumOff val="25000"/>
                  </a:schemeClr>
                </a:solidFill>
                <a:effectLst/>
                <a:latin typeface="Calibri" panose="020F0502020204030204" pitchFamily="34" charset="0"/>
                <a:cs typeface="Calibri" panose="020F0502020204030204" pitchFamily="34" charset="0"/>
              </a:rPr>
            </a:br>
            <a:r>
              <a:rPr lang="en-US" b="1" dirty="0">
                <a:solidFill>
                  <a:schemeClr val="accent6">
                    <a:lumMod val="50000"/>
                  </a:schemeClr>
                </a:solidFill>
                <a:effectLst/>
                <a:latin typeface="Calibri" panose="020F0502020204030204" pitchFamily="34" charset="0"/>
                <a:cs typeface="Calibri" panose="020F0502020204030204" pitchFamily="34" charset="0"/>
              </a:rPr>
              <a:t>Angel</a:t>
            </a:r>
            <a:r>
              <a:rPr lang="en-US" b="1" dirty="0">
                <a:solidFill>
                  <a:schemeClr val="tx1">
                    <a:lumMod val="75000"/>
                    <a:lumOff val="25000"/>
                  </a:schemeClr>
                </a:solidFill>
                <a:effectLst/>
                <a:latin typeface="Calibri" panose="020F0502020204030204" pitchFamily="34" charset="0"/>
                <a:cs typeface="Calibri" panose="020F0502020204030204" pitchFamily="34" charset="0"/>
              </a:rPr>
              <a:t> </a:t>
            </a:r>
            <a:r>
              <a:rPr lang="en-US" sz="1400" dirty="0">
                <a:solidFill>
                  <a:schemeClr val="tx1">
                    <a:lumMod val="75000"/>
                    <a:lumOff val="25000"/>
                  </a:schemeClr>
                </a:solidFill>
                <a:effectLst/>
                <a:latin typeface="Calibri" panose="020F0502020204030204" pitchFamily="34" charset="0"/>
                <a:cs typeface="Calibri" panose="020F0502020204030204" pitchFamily="34" charset="0"/>
              </a:rPr>
              <a:t>– is a woman who looks after family, friends, co-workers, strangers. She is a loving and caring person who will make your day brighter just being there. She shows compassion; protecting and guiding, who is selfless.</a:t>
            </a:r>
            <a:br>
              <a:rPr lang="en-US" sz="1400" dirty="0">
                <a:solidFill>
                  <a:schemeClr val="tx1">
                    <a:lumMod val="75000"/>
                    <a:lumOff val="25000"/>
                  </a:schemeClr>
                </a:solidFill>
                <a:effectLst/>
                <a:latin typeface="Calibri" panose="020F0502020204030204" pitchFamily="34" charset="0"/>
                <a:cs typeface="Calibri" panose="020F0502020204030204" pitchFamily="34" charset="0"/>
              </a:rPr>
            </a:br>
            <a:r>
              <a:rPr lang="en-US" b="1" dirty="0">
                <a:solidFill>
                  <a:schemeClr val="accent6">
                    <a:lumMod val="50000"/>
                  </a:schemeClr>
                </a:solidFill>
                <a:effectLst/>
                <a:latin typeface="Calibri" panose="020F0502020204030204" pitchFamily="34" charset="0"/>
                <a:cs typeface="Calibri" panose="020F0502020204030204" pitchFamily="34" charset="0"/>
              </a:rPr>
              <a:t>Riders</a:t>
            </a:r>
            <a:r>
              <a:rPr lang="en-US" sz="1400" dirty="0">
                <a:solidFill>
                  <a:schemeClr val="tx1">
                    <a:lumMod val="75000"/>
                    <a:lumOff val="25000"/>
                  </a:schemeClr>
                </a:solidFill>
                <a:effectLst/>
                <a:latin typeface="Calibri" panose="020F0502020204030204" pitchFamily="34" charset="0"/>
                <a:cs typeface="Calibri" panose="020F0502020204030204" pitchFamily="34" charset="0"/>
              </a:rPr>
              <a:t> – as women riders, there is nothing more empowering than climbing onto your own bike and taking to the open road.</a:t>
            </a:r>
            <a:br>
              <a:rPr lang="en-US" sz="1400" dirty="0">
                <a:solidFill>
                  <a:schemeClr val="tx1">
                    <a:lumMod val="75000"/>
                    <a:lumOff val="25000"/>
                  </a:schemeClr>
                </a:solidFill>
                <a:effectLst/>
                <a:latin typeface="Calibri" panose="020F0502020204030204" pitchFamily="34" charset="0"/>
                <a:cs typeface="Calibri" panose="020F0502020204030204" pitchFamily="34" charset="0"/>
              </a:rPr>
            </a:br>
            <a:br>
              <a:rPr lang="en-US" sz="1400" dirty="0">
                <a:solidFill>
                  <a:schemeClr val="tx1">
                    <a:lumMod val="75000"/>
                    <a:lumOff val="25000"/>
                  </a:schemeClr>
                </a:solidFill>
                <a:effectLst/>
                <a:latin typeface="Calibri" panose="020F0502020204030204" pitchFamily="34" charset="0"/>
                <a:cs typeface="Calibri" panose="020F0502020204030204" pitchFamily="34" charset="0"/>
              </a:rPr>
            </a:br>
            <a:r>
              <a:rPr lang="en-US" sz="1400" b="1" u="sng" dirty="0">
                <a:solidFill>
                  <a:schemeClr val="accent6">
                    <a:lumMod val="50000"/>
                  </a:schemeClr>
                </a:solidFill>
                <a:latin typeface="Calibri" panose="020F0502020204030204" pitchFamily="34" charset="0"/>
                <a:cs typeface="Calibri" panose="020F0502020204030204" pitchFamily="34" charset="0"/>
              </a:rPr>
              <a:t>OUR COLOR CHOICE TO REPRESENT US</a:t>
            </a:r>
            <a:r>
              <a:rPr lang="en-US" sz="1400" b="1" dirty="0">
                <a:solidFill>
                  <a:schemeClr val="accent6">
                    <a:lumMod val="50000"/>
                  </a:schemeClr>
                </a:solidFill>
                <a:effectLst/>
                <a:latin typeface="Calibri" panose="020F0502020204030204" pitchFamily="34" charset="0"/>
                <a:cs typeface="Calibri" panose="020F0502020204030204" pitchFamily="34" charset="0"/>
              </a:rPr>
              <a:t>: Purple and White.</a:t>
            </a:r>
            <a:br>
              <a:rPr lang="en-US" sz="1400" dirty="0">
                <a:solidFill>
                  <a:schemeClr val="tx1">
                    <a:lumMod val="75000"/>
                    <a:lumOff val="25000"/>
                  </a:schemeClr>
                </a:solidFill>
                <a:effectLst/>
                <a:latin typeface="Calibri" panose="020F0502020204030204" pitchFamily="34" charset="0"/>
                <a:cs typeface="Calibri" panose="020F0502020204030204" pitchFamily="34" charset="0"/>
              </a:rPr>
            </a:br>
            <a:br>
              <a:rPr lang="en-US" sz="1400" dirty="0">
                <a:solidFill>
                  <a:schemeClr val="tx1">
                    <a:lumMod val="75000"/>
                    <a:lumOff val="25000"/>
                  </a:schemeClr>
                </a:solidFill>
                <a:effectLst/>
                <a:latin typeface="Calibri" panose="020F0502020204030204" pitchFamily="34" charset="0"/>
                <a:cs typeface="Calibri" panose="020F0502020204030204" pitchFamily="34" charset="0"/>
              </a:rPr>
            </a:br>
            <a:r>
              <a:rPr lang="en-US" sz="1400" b="1" dirty="0">
                <a:solidFill>
                  <a:schemeClr val="accent6">
                    <a:lumMod val="50000"/>
                  </a:schemeClr>
                </a:solidFill>
                <a:effectLst/>
                <a:latin typeface="Calibri" panose="020F0502020204030204" pitchFamily="34" charset="0"/>
                <a:cs typeface="Calibri" panose="020F0502020204030204" pitchFamily="34" charset="0"/>
              </a:rPr>
              <a:t>Purple</a:t>
            </a:r>
            <a:r>
              <a:rPr lang="en-US" sz="1400" dirty="0">
                <a:solidFill>
                  <a:schemeClr val="tx1">
                    <a:lumMod val="75000"/>
                    <a:lumOff val="25000"/>
                  </a:schemeClr>
                </a:solidFill>
                <a:effectLst/>
                <a:latin typeface="Calibri" panose="020F0502020204030204" pitchFamily="34" charset="0"/>
                <a:cs typeface="Calibri" panose="020F0502020204030204" pitchFamily="34" charset="0"/>
              </a:rPr>
              <a:t> is associated with royalty. It symbolizes power, nobility, luxury, and ambition. It conveys wealth and extravagance. Purple is associated with wisdom, dignity, independence, creativity, mystery, and magic.</a:t>
            </a:r>
            <a:br>
              <a:rPr lang="en-US" sz="1400" dirty="0">
                <a:solidFill>
                  <a:schemeClr val="tx1">
                    <a:lumMod val="75000"/>
                    <a:lumOff val="25000"/>
                  </a:schemeClr>
                </a:solidFill>
                <a:effectLst/>
                <a:latin typeface="Calibri" panose="020F0502020204030204" pitchFamily="34" charset="0"/>
                <a:cs typeface="Calibri" panose="020F0502020204030204" pitchFamily="34" charset="0"/>
              </a:rPr>
            </a:br>
            <a:br>
              <a:rPr lang="en-US" sz="1400" dirty="0">
                <a:solidFill>
                  <a:schemeClr val="tx1">
                    <a:lumMod val="75000"/>
                    <a:lumOff val="25000"/>
                  </a:schemeClr>
                </a:solidFill>
                <a:effectLst/>
                <a:latin typeface="Calibri" panose="020F0502020204030204" pitchFamily="34" charset="0"/>
                <a:cs typeface="Calibri" panose="020F0502020204030204" pitchFamily="34" charset="0"/>
              </a:rPr>
            </a:br>
            <a:r>
              <a:rPr lang="en-US" sz="1400" b="1" dirty="0">
                <a:solidFill>
                  <a:schemeClr val="accent6">
                    <a:lumMod val="50000"/>
                  </a:schemeClr>
                </a:solidFill>
                <a:effectLst/>
                <a:latin typeface="Calibri" panose="020F0502020204030204" pitchFamily="34" charset="0"/>
                <a:cs typeface="Calibri" panose="020F0502020204030204" pitchFamily="34" charset="0"/>
              </a:rPr>
              <a:t>White</a:t>
            </a:r>
            <a:r>
              <a:rPr lang="en-US" sz="1400" dirty="0">
                <a:solidFill>
                  <a:schemeClr val="tx1">
                    <a:lumMod val="75000"/>
                    <a:lumOff val="25000"/>
                  </a:schemeClr>
                </a:solidFill>
                <a:effectLst/>
                <a:latin typeface="Calibri" panose="020F0502020204030204" pitchFamily="34" charset="0"/>
                <a:cs typeface="Calibri" panose="020F0502020204030204" pitchFamily="34" charset="0"/>
              </a:rPr>
              <a:t>, an inherently positive color, is associated with purity, virginity, innocence, light, goodness, safety, brilliance, illumination, understanding, cleanliness, faith, beginnings, sterility, spirituality, possibility, humility, sincerity, protection, softness, and perfection.</a:t>
            </a:r>
            <a:br>
              <a:rPr lang="en-US" sz="1400" dirty="0">
                <a:solidFill>
                  <a:schemeClr val="tx1">
                    <a:lumMod val="75000"/>
                    <a:lumOff val="25000"/>
                  </a:schemeClr>
                </a:solidFill>
                <a:effectLst/>
                <a:latin typeface="Calibri" panose="020F0502020204030204" pitchFamily="34" charset="0"/>
                <a:cs typeface="Calibri" panose="020F0502020204030204" pitchFamily="34" charset="0"/>
              </a:rPr>
            </a:br>
            <a:br>
              <a:rPr lang="en-US" sz="1400" dirty="0">
                <a:solidFill>
                  <a:schemeClr val="tx1">
                    <a:lumMod val="75000"/>
                    <a:lumOff val="25000"/>
                  </a:schemeClr>
                </a:solidFill>
                <a:effectLst/>
                <a:latin typeface="Calibri" panose="020F0502020204030204" pitchFamily="34" charset="0"/>
                <a:cs typeface="Calibri" panose="020F0502020204030204" pitchFamily="34" charset="0"/>
              </a:rPr>
            </a:br>
            <a:r>
              <a:rPr lang="en-US" sz="1400" dirty="0">
                <a:solidFill>
                  <a:schemeClr val="accent6">
                    <a:lumMod val="50000"/>
                  </a:schemeClr>
                </a:solidFill>
                <a:effectLst/>
                <a:latin typeface="Calibri" panose="020F0502020204030204" pitchFamily="34" charset="0"/>
                <a:cs typeface="Calibri" panose="020F0502020204030204" pitchFamily="34" charset="0"/>
              </a:rPr>
              <a:t>We believe in pursuing to be the BEST as women, through every aspect of life. </a:t>
            </a:r>
            <a:br>
              <a:rPr lang="en-US" sz="1400" dirty="0">
                <a:solidFill>
                  <a:schemeClr val="tx1">
                    <a:lumMod val="75000"/>
                    <a:lumOff val="25000"/>
                  </a:schemeClr>
                </a:solidFill>
                <a:effectLst/>
                <a:latin typeface="Calibri" panose="020F0502020204030204" pitchFamily="34" charset="0"/>
                <a:cs typeface="Calibri" panose="020F0502020204030204" pitchFamily="34" charset="0"/>
              </a:rPr>
            </a:br>
            <a:endParaRPr lang="en-US" sz="1400" dirty="0">
              <a:solidFill>
                <a:schemeClr val="tx1">
                  <a:lumMod val="75000"/>
                  <a:lumOff val="25000"/>
                </a:schemeClr>
              </a:solidFill>
              <a:latin typeface="Calibri" panose="020F0502020204030204" pitchFamily="34" charset="0"/>
              <a:cs typeface="Calibri" panose="020F0502020204030204" pitchFamily="34" charset="0"/>
            </a:endParaRPr>
          </a:p>
          <a:p>
            <a:pPr algn="ctr">
              <a:lnSpc>
                <a:spcPct val="90000"/>
              </a:lnSpc>
              <a:spcBef>
                <a:spcPts val="1000"/>
              </a:spcBef>
              <a:buClr>
                <a:schemeClr val="accent1"/>
              </a:buClr>
              <a:buSzPct val="80000"/>
            </a:pPr>
            <a:r>
              <a:rPr lang="en-US" sz="1600" b="1" dirty="0">
                <a:solidFill>
                  <a:schemeClr val="accent6">
                    <a:lumMod val="50000"/>
                  </a:schemeClr>
                </a:solidFill>
                <a:latin typeface="Calibri" panose="020F0502020204030204" pitchFamily="34" charset="0"/>
                <a:cs typeface="Calibri" panose="020F0502020204030204" pitchFamily="34" charset="0"/>
              </a:rPr>
              <a:t>*</a:t>
            </a:r>
            <a:r>
              <a:rPr lang="en-US" sz="1600" b="1" dirty="0">
                <a:solidFill>
                  <a:schemeClr val="accent6">
                    <a:lumMod val="50000"/>
                  </a:schemeClr>
                </a:solidFill>
                <a:effectLst/>
                <a:latin typeface="Calibri" panose="020F0502020204030204" pitchFamily="34" charset="0"/>
                <a:cs typeface="Calibri" panose="020F0502020204030204" pitchFamily="34" charset="0"/>
              </a:rPr>
              <a:t>Beauty*</a:t>
            </a:r>
            <a:r>
              <a:rPr lang="en-US" sz="1600" b="1" dirty="0">
                <a:solidFill>
                  <a:schemeClr val="accent6">
                    <a:lumMod val="50000"/>
                  </a:schemeClr>
                </a:solidFill>
                <a:latin typeface="Calibri" panose="020F0502020204030204" pitchFamily="34" charset="0"/>
                <a:cs typeface="Calibri" panose="020F0502020204030204" pitchFamily="34" charset="0"/>
              </a:rPr>
              <a:t>   *</a:t>
            </a:r>
            <a:r>
              <a:rPr lang="en-US" sz="1600" b="1" dirty="0">
                <a:solidFill>
                  <a:schemeClr val="accent6">
                    <a:lumMod val="50000"/>
                  </a:schemeClr>
                </a:solidFill>
                <a:effectLst/>
                <a:latin typeface="Calibri" panose="020F0502020204030204" pitchFamily="34" charset="0"/>
                <a:cs typeface="Calibri" panose="020F0502020204030204" pitchFamily="34" charset="0"/>
              </a:rPr>
              <a:t>Empowerment*</a:t>
            </a:r>
            <a:r>
              <a:rPr lang="en-US" sz="1600" b="1" dirty="0">
                <a:solidFill>
                  <a:schemeClr val="accent6">
                    <a:lumMod val="50000"/>
                  </a:schemeClr>
                </a:solidFill>
                <a:latin typeface="Calibri" panose="020F0502020204030204" pitchFamily="34" charset="0"/>
                <a:cs typeface="Calibri" panose="020F0502020204030204" pitchFamily="34" charset="0"/>
              </a:rPr>
              <a:t>   *</a:t>
            </a:r>
            <a:r>
              <a:rPr lang="en-US" sz="1600" b="1" dirty="0">
                <a:solidFill>
                  <a:schemeClr val="accent6">
                    <a:lumMod val="50000"/>
                  </a:schemeClr>
                </a:solidFill>
                <a:effectLst/>
                <a:latin typeface="Calibri" panose="020F0502020204030204" pitchFamily="34" charset="0"/>
                <a:cs typeface="Calibri" panose="020F0502020204030204" pitchFamily="34" charset="0"/>
              </a:rPr>
              <a:t>Strength*</a:t>
            </a:r>
            <a:r>
              <a:rPr lang="en-US" sz="1600" b="1" dirty="0">
                <a:solidFill>
                  <a:schemeClr val="accent6">
                    <a:lumMod val="50000"/>
                  </a:schemeClr>
                </a:solidFill>
                <a:latin typeface="Calibri" panose="020F0502020204030204" pitchFamily="34" charset="0"/>
                <a:cs typeface="Calibri" panose="020F0502020204030204" pitchFamily="34" charset="0"/>
              </a:rPr>
              <a:t>   *</a:t>
            </a:r>
            <a:r>
              <a:rPr lang="en-US" sz="1600" b="1" dirty="0">
                <a:solidFill>
                  <a:schemeClr val="accent6">
                    <a:lumMod val="50000"/>
                  </a:schemeClr>
                </a:solidFill>
                <a:effectLst/>
                <a:latin typeface="Calibri" panose="020F0502020204030204" pitchFamily="34" charset="0"/>
                <a:cs typeface="Calibri" panose="020F0502020204030204" pitchFamily="34" charset="0"/>
              </a:rPr>
              <a:t>Trust*</a:t>
            </a:r>
          </a:p>
        </p:txBody>
      </p:sp>
      <p:sp>
        <p:nvSpPr>
          <p:cNvPr id="3" name="Rectangle 2">
            <a:extLst>
              <a:ext uri="{FF2B5EF4-FFF2-40B4-BE49-F238E27FC236}">
                <a16:creationId xmlns:a16="http://schemas.microsoft.com/office/drawing/2014/main" id="{CFF1F148-3B3B-401B-9C27-52B829CF1281}"/>
              </a:ext>
            </a:extLst>
          </p:cNvPr>
          <p:cNvSpPr/>
          <p:nvPr/>
        </p:nvSpPr>
        <p:spPr>
          <a:xfrm>
            <a:off x="978144" y="21715"/>
            <a:ext cx="595671" cy="102396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bg1"/>
                </a:solidFill>
                <a:latin typeface="Calibri" panose="020F0502020204030204" pitchFamily="34" charset="0"/>
                <a:cs typeface="Calibri" panose="020F0502020204030204" pitchFamily="34" charset="0"/>
              </a:rPr>
              <a:t>3</a:t>
            </a:r>
          </a:p>
        </p:txBody>
      </p:sp>
    </p:spTree>
    <p:extLst>
      <p:ext uri="{BB962C8B-B14F-4D97-AF65-F5344CB8AC3E}">
        <p14:creationId xmlns:p14="http://schemas.microsoft.com/office/powerpoint/2010/main" val="2025957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F1D58BB-9306-45C4-B286-A5EFB6D13FAB}"/>
              </a:ext>
            </a:extLst>
          </p:cNvPr>
          <p:cNvSpPr txBox="1"/>
          <p:nvPr/>
        </p:nvSpPr>
        <p:spPr>
          <a:xfrm>
            <a:off x="7066426" y="1023669"/>
            <a:ext cx="359394" cy="507831"/>
          </a:xfrm>
          <a:prstGeom prst="rect">
            <a:avLst/>
          </a:prstGeom>
          <a:noFill/>
        </p:spPr>
        <p:txBody>
          <a:bodyPr wrap="none" rtlCol="0">
            <a:spAutoFit/>
          </a:bodyPr>
          <a:lstStyle/>
          <a:p>
            <a:pPr defTabSz="685800"/>
            <a:r>
              <a:rPr lang="en-US" sz="2700" b="1" dirty="0">
                <a:solidFill>
                  <a:prstClr val="white"/>
                </a:solidFill>
                <a:latin typeface="Calibri" panose="020F0502020204030204" pitchFamily="34" charset="0"/>
                <a:cs typeface="Calibri" panose="020F0502020204030204" pitchFamily="34" charset="0"/>
              </a:rPr>
              <a:t>5</a:t>
            </a:r>
          </a:p>
        </p:txBody>
      </p:sp>
      <p:pic>
        <p:nvPicPr>
          <p:cNvPr id="7" name="Picture 6">
            <a:extLst>
              <a:ext uri="{FF2B5EF4-FFF2-40B4-BE49-F238E27FC236}">
                <a16:creationId xmlns:a16="http://schemas.microsoft.com/office/drawing/2014/main" id="{BF0C1C83-B44A-4658-AC96-E0292EDACEFD}"/>
              </a:ext>
            </a:extLst>
          </p:cNvPr>
          <p:cNvPicPr>
            <a:picLocks noChangeAspect="1"/>
          </p:cNvPicPr>
          <p:nvPr/>
        </p:nvPicPr>
        <p:blipFill>
          <a:blip r:embed="rId2"/>
          <a:stretch>
            <a:fillRect/>
          </a:stretch>
        </p:blipFill>
        <p:spPr>
          <a:xfrm>
            <a:off x="2980735" y="1637681"/>
            <a:ext cx="64013" cy="3433870"/>
          </a:xfrm>
          <a:prstGeom prst="rect">
            <a:avLst/>
          </a:prstGeom>
        </p:spPr>
      </p:pic>
      <p:pic>
        <p:nvPicPr>
          <p:cNvPr id="9" name="Picture 8">
            <a:extLst>
              <a:ext uri="{FF2B5EF4-FFF2-40B4-BE49-F238E27FC236}">
                <a16:creationId xmlns:a16="http://schemas.microsoft.com/office/drawing/2014/main" id="{A57923E7-F19E-4678-BE79-97788AC3C85F}"/>
              </a:ext>
            </a:extLst>
          </p:cNvPr>
          <p:cNvPicPr>
            <a:picLocks noChangeAspect="1"/>
          </p:cNvPicPr>
          <p:nvPr/>
        </p:nvPicPr>
        <p:blipFill>
          <a:blip r:embed="rId2"/>
          <a:stretch>
            <a:fillRect/>
          </a:stretch>
        </p:blipFill>
        <p:spPr>
          <a:xfrm>
            <a:off x="6164471" y="2167951"/>
            <a:ext cx="64013" cy="3433870"/>
          </a:xfrm>
          <a:prstGeom prst="rect">
            <a:avLst/>
          </a:prstGeom>
        </p:spPr>
      </p:pic>
      <p:sp>
        <p:nvSpPr>
          <p:cNvPr id="24" name="TextBox 23">
            <a:extLst>
              <a:ext uri="{FF2B5EF4-FFF2-40B4-BE49-F238E27FC236}">
                <a16:creationId xmlns:a16="http://schemas.microsoft.com/office/drawing/2014/main" id="{C9D2AEB2-1647-4665-AB8B-0507F3F589CC}"/>
              </a:ext>
            </a:extLst>
          </p:cNvPr>
          <p:cNvSpPr txBox="1"/>
          <p:nvPr/>
        </p:nvSpPr>
        <p:spPr>
          <a:xfrm>
            <a:off x="307067" y="4936363"/>
            <a:ext cx="2624783" cy="1600438"/>
          </a:xfrm>
          <a:prstGeom prst="rect">
            <a:avLst/>
          </a:prstGeom>
          <a:noFill/>
        </p:spPr>
        <p:txBody>
          <a:bodyPr wrap="square">
            <a:spAutoFit/>
          </a:bodyPr>
          <a:lstStyle/>
          <a:p>
            <a:pPr defTabSz="685800"/>
            <a:r>
              <a:rPr lang="en-US" sz="1400" dirty="0">
                <a:solidFill>
                  <a:prstClr val="black"/>
                </a:solidFill>
                <a:latin typeface="Calibri" panose="020F0502020204030204"/>
              </a:rPr>
              <a:t>If you have any questions about Ladies of W.A.R. or want to know when we have our meetings and events, please feel free to call Lilyann @253-325-2405 or email at</a:t>
            </a:r>
          </a:p>
          <a:p>
            <a:pPr defTabSz="685800"/>
            <a:r>
              <a:rPr lang="en-US" sz="1400" dirty="0">
                <a:solidFill>
                  <a:prstClr val="black"/>
                </a:solidFill>
                <a:latin typeface="Calibri" panose="020F0502020204030204"/>
              </a:rPr>
              <a:t>warriorangelriders@gmail.com.</a:t>
            </a:r>
          </a:p>
        </p:txBody>
      </p:sp>
      <p:sp>
        <p:nvSpPr>
          <p:cNvPr id="26" name="TextBox 25">
            <a:extLst>
              <a:ext uri="{FF2B5EF4-FFF2-40B4-BE49-F238E27FC236}">
                <a16:creationId xmlns:a16="http://schemas.microsoft.com/office/drawing/2014/main" id="{A469D075-4ED1-4C1D-867C-F282BDED6906}"/>
              </a:ext>
            </a:extLst>
          </p:cNvPr>
          <p:cNvSpPr txBox="1"/>
          <p:nvPr/>
        </p:nvSpPr>
        <p:spPr>
          <a:xfrm>
            <a:off x="3157603" y="1023669"/>
            <a:ext cx="2935703" cy="5693866"/>
          </a:xfrm>
          <a:prstGeom prst="rect">
            <a:avLst/>
          </a:prstGeom>
          <a:noFill/>
        </p:spPr>
        <p:txBody>
          <a:bodyPr wrap="square">
            <a:spAutoFit/>
          </a:bodyPr>
          <a:lstStyle/>
          <a:p>
            <a:pPr defTabSz="685800"/>
            <a:r>
              <a:rPr lang="en-US" sz="1400" dirty="0">
                <a:solidFill>
                  <a:prstClr val="black"/>
                </a:solidFill>
                <a:latin typeface="Calibri" panose="020F0502020204030204"/>
              </a:rPr>
              <a:t>In 2017, we were on a group ride with some experienced riders; the ride started at a respectful pace until we hit the backroads. The guys love the twisty roads and took off!</a:t>
            </a:r>
          </a:p>
          <a:p>
            <a:pPr defTabSz="685800"/>
            <a:endParaRPr lang="en-US" sz="1400" dirty="0">
              <a:solidFill>
                <a:prstClr val="black"/>
              </a:solidFill>
              <a:latin typeface="Calibri" panose="020F0502020204030204"/>
            </a:endParaRPr>
          </a:p>
          <a:p>
            <a:pPr defTabSz="685800"/>
            <a:r>
              <a:rPr lang="en-US" sz="1400" dirty="0">
                <a:solidFill>
                  <a:prstClr val="black"/>
                </a:solidFill>
                <a:latin typeface="Calibri" panose="020F0502020204030204"/>
              </a:rPr>
              <a:t> Understandably. And yes, there are gals who enjoy the spirited ride too. However, several gals were not at the same riding level and felt uncomfortable being pushed to ride faster than their guardian angel can fly.</a:t>
            </a:r>
          </a:p>
          <a:p>
            <a:pPr defTabSz="685800"/>
            <a:endParaRPr lang="en-US" sz="1400" dirty="0">
              <a:solidFill>
                <a:prstClr val="black"/>
              </a:solidFill>
              <a:latin typeface="Calibri" panose="020F0502020204030204"/>
            </a:endParaRPr>
          </a:p>
          <a:p>
            <a:pPr defTabSz="685800"/>
            <a:r>
              <a:rPr lang="en-US" sz="1400" dirty="0">
                <a:solidFill>
                  <a:prstClr val="black"/>
                </a:solidFill>
                <a:latin typeface="Calibri" panose="020F0502020204030204"/>
              </a:rPr>
              <a:t>Later several of us ladies got together for lunch, talked about the ride and asked ourselves, “what can we do to make sure we are riding within our group’s level, leaving no rider behind”. We discussed offering to be a mentor, helping to develop our riding skills, offering tips from our own riding experiences.</a:t>
            </a:r>
          </a:p>
          <a:p>
            <a:pPr defTabSz="685800"/>
            <a:endParaRPr lang="en-US" sz="1400" dirty="0">
              <a:solidFill>
                <a:prstClr val="black"/>
              </a:solidFill>
              <a:latin typeface="Calibri" panose="020F0502020204030204"/>
            </a:endParaRPr>
          </a:p>
          <a:p>
            <a:pPr defTabSz="685800"/>
            <a:r>
              <a:rPr lang="en-US" sz="1400" b="1" dirty="0">
                <a:solidFill>
                  <a:prstClr val="black"/>
                </a:solidFill>
                <a:latin typeface="Calibri" panose="020F0502020204030204"/>
              </a:rPr>
              <a:t>“Warrior Angel Riders (W.A.R.)” was born!</a:t>
            </a:r>
          </a:p>
        </p:txBody>
      </p:sp>
      <p:sp>
        <p:nvSpPr>
          <p:cNvPr id="28" name="TextBox 27">
            <a:extLst>
              <a:ext uri="{FF2B5EF4-FFF2-40B4-BE49-F238E27FC236}">
                <a16:creationId xmlns:a16="http://schemas.microsoft.com/office/drawing/2014/main" id="{8E832E70-AA66-4980-84E2-078E85280EC1}"/>
              </a:ext>
            </a:extLst>
          </p:cNvPr>
          <p:cNvSpPr txBox="1"/>
          <p:nvPr/>
        </p:nvSpPr>
        <p:spPr>
          <a:xfrm>
            <a:off x="4022858" y="625029"/>
            <a:ext cx="1098284" cy="461665"/>
          </a:xfrm>
          <a:prstGeom prst="rect">
            <a:avLst/>
          </a:prstGeom>
          <a:noFill/>
        </p:spPr>
        <p:txBody>
          <a:bodyPr wrap="square" rtlCol="0">
            <a:spAutoFit/>
          </a:bodyPr>
          <a:lstStyle/>
          <a:p>
            <a:pPr defTabSz="685800"/>
            <a:r>
              <a:rPr lang="en-US" sz="2400" b="1" dirty="0">
                <a:solidFill>
                  <a:srgbClr val="7030A0"/>
                </a:solidFill>
                <a:latin typeface="Calibri" panose="020F0502020204030204"/>
              </a:rPr>
              <a:t>History</a:t>
            </a:r>
          </a:p>
        </p:txBody>
      </p:sp>
      <p:sp>
        <p:nvSpPr>
          <p:cNvPr id="30" name="TextBox 29">
            <a:extLst>
              <a:ext uri="{FF2B5EF4-FFF2-40B4-BE49-F238E27FC236}">
                <a16:creationId xmlns:a16="http://schemas.microsoft.com/office/drawing/2014/main" id="{930B0488-B89D-4A56-B289-53C4335F7939}"/>
              </a:ext>
            </a:extLst>
          </p:cNvPr>
          <p:cNvSpPr txBox="1"/>
          <p:nvPr/>
        </p:nvSpPr>
        <p:spPr>
          <a:xfrm>
            <a:off x="6408302" y="2156998"/>
            <a:ext cx="2637571" cy="2246769"/>
          </a:xfrm>
          <a:prstGeom prst="rect">
            <a:avLst/>
          </a:prstGeom>
          <a:noFill/>
        </p:spPr>
        <p:txBody>
          <a:bodyPr wrap="square">
            <a:spAutoFit/>
          </a:bodyPr>
          <a:lstStyle/>
          <a:p>
            <a:pPr defTabSz="685800"/>
            <a:r>
              <a:rPr lang="en-US" sz="1400" dirty="0">
                <a:solidFill>
                  <a:prstClr val="black"/>
                </a:solidFill>
                <a:latin typeface="Calibri" panose="020F0502020204030204"/>
              </a:rPr>
              <a:t>Meetings held monthly.</a:t>
            </a:r>
          </a:p>
          <a:p>
            <a:pPr defTabSz="685800"/>
            <a:r>
              <a:rPr lang="en-US" sz="1400" dirty="0">
                <a:solidFill>
                  <a:prstClr val="black"/>
                </a:solidFill>
                <a:latin typeface="Calibri" panose="020F0502020204030204"/>
              </a:rPr>
              <a:t>Socialization @ Elmer’s in Tacoma begins at 6:30 p.m. followed by the meeting at 7:00 p.m. You can simply attend the meeting or choose to eat and enjoy a beverage. The members of WAR run their own meetings and sponsor activities that ladies can participate in. </a:t>
            </a:r>
          </a:p>
        </p:txBody>
      </p:sp>
      <p:sp>
        <p:nvSpPr>
          <p:cNvPr id="31" name="TextBox 30">
            <a:extLst>
              <a:ext uri="{FF2B5EF4-FFF2-40B4-BE49-F238E27FC236}">
                <a16:creationId xmlns:a16="http://schemas.microsoft.com/office/drawing/2014/main" id="{65B8147A-C1F2-4B6F-AFD0-9FA4BCA06CCD}"/>
              </a:ext>
            </a:extLst>
          </p:cNvPr>
          <p:cNvSpPr txBox="1"/>
          <p:nvPr/>
        </p:nvSpPr>
        <p:spPr>
          <a:xfrm>
            <a:off x="6752718" y="1613381"/>
            <a:ext cx="1948738" cy="369332"/>
          </a:xfrm>
          <a:prstGeom prst="rect">
            <a:avLst/>
          </a:prstGeom>
          <a:noFill/>
        </p:spPr>
        <p:txBody>
          <a:bodyPr wrap="square" rtlCol="0">
            <a:spAutoFit/>
          </a:bodyPr>
          <a:lstStyle/>
          <a:p>
            <a:pPr defTabSz="685800"/>
            <a:r>
              <a:rPr lang="en-US" b="1" dirty="0">
                <a:solidFill>
                  <a:srgbClr val="7030A0"/>
                </a:solidFill>
                <a:latin typeface="Calibri" panose="020F0502020204030204"/>
              </a:rPr>
              <a:t>W.A.R. Meetings</a:t>
            </a:r>
          </a:p>
        </p:txBody>
      </p:sp>
      <p:sp>
        <p:nvSpPr>
          <p:cNvPr id="33" name="TextBox 32">
            <a:extLst>
              <a:ext uri="{FF2B5EF4-FFF2-40B4-BE49-F238E27FC236}">
                <a16:creationId xmlns:a16="http://schemas.microsoft.com/office/drawing/2014/main" id="{31A30061-6A74-4186-BF2A-903C7E620CE2}"/>
              </a:ext>
            </a:extLst>
          </p:cNvPr>
          <p:cNvSpPr txBox="1"/>
          <p:nvPr/>
        </p:nvSpPr>
        <p:spPr>
          <a:xfrm>
            <a:off x="6602363" y="4715818"/>
            <a:ext cx="1948739" cy="923330"/>
          </a:xfrm>
          <a:prstGeom prst="rect">
            <a:avLst/>
          </a:prstGeom>
          <a:noFill/>
        </p:spPr>
        <p:txBody>
          <a:bodyPr wrap="square">
            <a:spAutoFit/>
          </a:bodyPr>
          <a:lstStyle/>
          <a:p>
            <a:pPr defTabSz="685800"/>
            <a:r>
              <a:rPr lang="en-US" b="1" dirty="0">
                <a:solidFill>
                  <a:srgbClr val="7030A0"/>
                </a:solidFill>
                <a:latin typeface="Calibri" panose="020F0502020204030204"/>
              </a:rPr>
              <a:t>W.A.R. Upcoming Meeting Schedule</a:t>
            </a:r>
          </a:p>
          <a:p>
            <a:pPr defTabSz="685800"/>
            <a:r>
              <a:rPr lang="en-US" dirty="0">
                <a:solidFill>
                  <a:prstClr val="black"/>
                </a:solidFill>
                <a:latin typeface="Calibri" panose="020F0502020204030204"/>
              </a:rPr>
              <a:t> </a:t>
            </a:r>
          </a:p>
        </p:txBody>
      </p:sp>
      <p:sp>
        <p:nvSpPr>
          <p:cNvPr id="34" name="TextBox 33">
            <a:extLst>
              <a:ext uri="{FF2B5EF4-FFF2-40B4-BE49-F238E27FC236}">
                <a16:creationId xmlns:a16="http://schemas.microsoft.com/office/drawing/2014/main" id="{D326B8F6-69D7-44F5-AAC2-D743A0B8C63C}"/>
              </a:ext>
            </a:extLst>
          </p:cNvPr>
          <p:cNvSpPr txBox="1"/>
          <p:nvPr/>
        </p:nvSpPr>
        <p:spPr>
          <a:xfrm>
            <a:off x="6873434" y="5433721"/>
            <a:ext cx="1585212" cy="646331"/>
          </a:xfrm>
          <a:prstGeom prst="rect">
            <a:avLst/>
          </a:prstGeom>
          <a:noFill/>
        </p:spPr>
        <p:txBody>
          <a:bodyPr wrap="square" rtlCol="0">
            <a:spAutoFit/>
          </a:bodyPr>
          <a:lstStyle/>
          <a:p>
            <a:pPr defTabSz="685800"/>
            <a:endParaRPr lang="en-US" b="1" dirty="0">
              <a:solidFill>
                <a:prstClr val="black"/>
              </a:solidFill>
              <a:latin typeface="Calibri" panose="020F0502020204030204"/>
            </a:endParaRPr>
          </a:p>
          <a:p>
            <a:pPr defTabSz="685800"/>
            <a:r>
              <a:rPr lang="en-US" b="1" dirty="0">
                <a:solidFill>
                  <a:prstClr val="black"/>
                </a:solidFill>
                <a:latin typeface="Calibri" panose="020F0502020204030204"/>
              </a:rPr>
              <a:t>December 8</a:t>
            </a:r>
          </a:p>
        </p:txBody>
      </p:sp>
      <p:sp>
        <p:nvSpPr>
          <p:cNvPr id="37" name="TextBox 36">
            <a:extLst>
              <a:ext uri="{FF2B5EF4-FFF2-40B4-BE49-F238E27FC236}">
                <a16:creationId xmlns:a16="http://schemas.microsoft.com/office/drawing/2014/main" id="{20C6059A-7DAF-4905-8140-F0DDF759EEE3}"/>
              </a:ext>
            </a:extLst>
          </p:cNvPr>
          <p:cNvSpPr txBox="1"/>
          <p:nvPr/>
        </p:nvSpPr>
        <p:spPr>
          <a:xfrm>
            <a:off x="215176" y="2776899"/>
            <a:ext cx="2848831" cy="2031325"/>
          </a:xfrm>
          <a:prstGeom prst="rect">
            <a:avLst/>
          </a:prstGeom>
          <a:noFill/>
        </p:spPr>
        <p:txBody>
          <a:bodyPr wrap="square">
            <a:spAutoFit/>
          </a:bodyPr>
          <a:lstStyle/>
          <a:p>
            <a:pPr defTabSz="685800"/>
            <a:r>
              <a:rPr lang="en-US" sz="1400" dirty="0">
                <a:solidFill>
                  <a:prstClr val="black"/>
                </a:solidFill>
                <a:latin typeface="Calibri" panose="020F0502020204030204"/>
              </a:rPr>
              <a:t>WAR is a group of dedicated and talented women who love to get together, have fun, and ride. We are a very diverse group of women coming from different backgrounds who pull together to make our events successful and fun. This is where lasting friendships and memories are made.</a:t>
            </a:r>
          </a:p>
        </p:txBody>
      </p:sp>
      <p:pic>
        <p:nvPicPr>
          <p:cNvPr id="3" name="Picture 2">
            <a:extLst>
              <a:ext uri="{FF2B5EF4-FFF2-40B4-BE49-F238E27FC236}">
                <a16:creationId xmlns:a16="http://schemas.microsoft.com/office/drawing/2014/main" id="{6FD6CA84-D63E-4356-9910-9B6A51D4361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6821" y="1023669"/>
            <a:ext cx="1392221" cy="139222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4" name="TextBox 3">
            <a:extLst>
              <a:ext uri="{FF2B5EF4-FFF2-40B4-BE49-F238E27FC236}">
                <a16:creationId xmlns:a16="http://schemas.microsoft.com/office/drawing/2014/main" id="{79D78B12-9AE8-46C2-8587-589983574E32}"/>
              </a:ext>
            </a:extLst>
          </p:cNvPr>
          <p:cNvSpPr txBox="1"/>
          <p:nvPr/>
        </p:nvSpPr>
        <p:spPr>
          <a:xfrm>
            <a:off x="46430" y="77885"/>
            <a:ext cx="3186321" cy="584775"/>
          </a:xfrm>
          <a:prstGeom prst="rect">
            <a:avLst/>
          </a:prstGeom>
          <a:noFill/>
        </p:spPr>
        <p:txBody>
          <a:bodyPr wrap="none" rtlCol="0">
            <a:spAutoFit/>
          </a:bodyPr>
          <a:lstStyle/>
          <a:p>
            <a:r>
              <a:rPr lang="en-US" sz="3200" b="1" dirty="0">
                <a:solidFill>
                  <a:srgbClr val="7030A0"/>
                </a:solidFill>
                <a:latin typeface="Calibri" panose="020F0502020204030204" pitchFamily="34" charset="0"/>
                <a:cs typeface="Calibri" panose="020F0502020204030204" pitchFamily="34" charset="0"/>
              </a:rPr>
              <a:t>Who we are cont.</a:t>
            </a:r>
          </a:p>
        </p:txBody>
      </p:sp>
      <p:sp>
        <p:nvSpPr>
          <p:cNvPr id="20" name="Rectangle 19">
            <a:extLst>
              <a:ext uri="{FF2B5EF4-FFF2-40B4-BE49-F238E27FC236}">
                <a16:creationId xmlns:a16="http://schemas.microsoft.com/office/drawing/2014/main" id="{37B490E4-D515-4E13-AB3A-34741E713ABA}"/>
              </a:ext>
            </a:extLst>
          </p:cNvPr>
          <p:cNvSpPr/>
          <p:nvPr/>
        </p:nvSpPr>
        <p:spPr>
          <a:xfrm>
            <a:off x="8188216" y="0"/>
            <a:ext cx="540861" cy="1127044"/>
          </a:xfrm>
          <a:prstGeom prst="rect">
            <a:avLst/>
          </a:prstGeom>
          <a:gradFill rotWithShape="1">
            <a:gsLst>
              <a:gs pos="0">
                <a:srgbClr val="B31166">
                  <a:tint val="98000"/>
                  <a:lumMod val="114000"/>
                </a:srgbClr>
              </a:gs>
              <a:gs pos="100000">
                <a:srgbClr val="B31166">
                  <a:shade val="90000"/>
                  <a:lumMod val="84000"/>
                </a:srgb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rPr>
              <a:t>4</a:t>
            </a:r>
          </a:p>
        </p:txBody>
      </p:sp>
    </p:spTree>
    <p:extLst>
      <p:ext uri="{BB962C8B-B14F-4D97-AF65-F5344CB8AC3E}">
        <p14:creationId xmlns:p14="http://schemas.microsoft.com/office/powerpoint/2010/main" val="32718824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91000"/>
                <a:satMod val="164000"/>
                <a:lumMod val="74000"/>
              </a:schemeClr>
              <a:schemeClr val="bg2">
                <a:hueMod val="124000"/>
                <a:satMod val="140000"/>
                <a:lumMod val="142000"/>
              </a:schemeClr>
            </a:duotone>
          </a:blip>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7084313B-C03D-4981-9786-879159A6039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9144000" cy="6858000"/>
            <a:chOff x="0" y="0"/>
            <a:chExt cx="12192000" cy="6858000"/>
          </a:xfrm>
        </p:grpSpPr>
        <p:sp>
          <p:nvSpPr>
            <p:cNvPr id="12" name="Rectangle 11">
              <a:extLst>
                <a:ext uri="{FF2B5EF4-FFF2-40B4-BE49-F238E27FC236}">
                  <a16:creationId xmlns:a16="http://schemas.microsoft.com/office/drawing/2014/main" id="{A99190B9-52DD-45DC-BE21-AACE88FEC7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a:extLst>
                <a:ext uri="{FF2B5EF4-FFF2-40B4-BE49-F238E27FC236}">
                  <a16:creationId xmlns:a16="http://schemas.microsoft.com/office/drawing/2014/main" id="{D1EE260A-12FB-4D71-A318-71BED7FF31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a:extLst>
                <a:ext uri="{FF2B5EF4-FFF2-40B4-BE49-F238E27FC236}">
                  <a16:creationId xmlns:a16="http://schemas.microsoft.com/office/drawing/2014/main" id="{B52EC39A-8D44-4CEF-820F-A442CFA42D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a:extLst>
                <a:ext uri="{FF2B5EF4-FFF2-40B4-BE49-F238E27FC236}">
                  <a16:creationId xmlns:a16="http://schemas.microsoft.com/office/drawing/2014/main" id="{2D010773-529F-4A3D-A0AB-E7CE12DC61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a:extLst>
                <a:ext uri="{FF2B5EF4-FFF2-40B4-BE49-F238E27FC236}">
                  <a16:creationId xmlns:a16="http://schemas.microsoft.com/office/drawing/2014/main" id="{D7582733-2D5B-4103-A63C-0D0D817804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a:extLst>
                <a:ext uri="{FF2B5EF4-FFF2-40B4-BE49-F238E27FC236}">
                  <a16:creationId xmlns:a16="http://schemas.microsoft.com/office/drawing/2014/main" id="{6D073C2A-0E86-458E-88D4-27124FDADC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Freeform 5">
              <a:extLst>
                <a:ext uri="{FF2B5EF4-FFF2-40B4-BE49-F238E27FC236}">
                  <a16:creationId xmlns:a16="http://schemas.microsoft.com/office/drawing/2014/main" id="{01A64F04-7AF7-48B9-A1B0-956BBCEEFE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a:extLst>
                <a:ext uri="{FF2B5EF4-FFF2-40B4-BE49-F238E27FC236}">
                  <a16:creationId xmlns:a16="http://schemas.microsoft.com/office/drawing/2014/main" id="{989ABE99-7694-4211-A627-459BE5422B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20" name="Freeform 5">
              <a:extLst>
                <a:ext uri="{FF2B5EF4-FFF2-40B4-BE49-F238E27FC236}">
                  <a16:creationId xmlns:a16="http://schemas.microsoft.com/office/drawing/2014/main" id="{254B4214-6F53-497C-8322-9CE8158AA33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2" name="Rectangle 21">
            <a:extLst>
              <a:ext uri="{FF2B5EF4-FFF2-40B4-BE49-F238E27FC236}">
                <a16:creationId xmlns:a16="http://schemas.microsoft.com/office/drawing/2014/main" id="{20E145FF-1D18-4246-A2BA-9F6B4D5336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useBgFill="1">
        <p:nvSpPr>
          <p:cNvPr id="24" name="Rectangle 23">
            <a:extLst>
              <a:ext uri="{FF2B5EF4-FFF2-40B4-BE49-F238E27FC236}">
                <a16:creationId xmlns:a16="http://schemas.microsoft.com/office/drawing/2014/main" id="{01109B5D-BC35-4376-98A2-F53B03E4E1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6" name="Freeform 5">
            <a:extLst>
              <a:ext uri="{FF2B5EF4-FFF2-40B4-BE49-F238E27FC236}">
                <a16:creationId xmlns:a16="http://schemas.microsoft.com/office/drawing/2014/main" id="{94D90C11-98A3-40E3-B04C-A3025D6458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0"/>
            <a:ext cx="9144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28" name="Rectangle 27">
            <a:extLst>
              <a:ext uri="{FF2B5EF4-FFF2-40B4-BE49-F238E27FC236}">
                <a16:creationId xmlns:a16="http://schemas.microsoft.com/office/drawing/2014/main" id="{A3B28FB1-97C9-4A9E-A45B-356508C2C3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TextBox 2">
            <a:extLst>
              <a:ext uri="{FF2B5EF4-FFF2-40B4-BE49-F238E27FC236}">
                <a16:creationId xmlns:a16="http://schemas.microsoft.com/office/drawing/2014/main" id="{0589EDF2-A892-4F22-B50D-7B0FB3A6787A}"/>
              </a:ext>
            </a:extLst>
          </p:cNvPr>
          <p:cNvSpPr txBox="1"/>
          <p:nvPr/>
        </p:nvSpPr>
        <p:spPr>
          <a:xfrm>
            <a:off x="7900519" y="277617"/>
            <a:ext cx="418704" cy="646331"/>
          </a:xfrm>
          <a:prstGeom prst="rect">
            <a:avLst/>
          </a:prstGeom>
          <a:noFill/>
        </p:spPr>
        <p:txBody>
          <a:bodyPr wrap="none" rtlCol="0">
            <a:spAutoFit/>
          </a:bodyPr>
          <a:lstStyle/>
          <a:p>
            <a:r>
              <a:rPr lang="en-US" sz="3600" b="1" dirty="0">
                <a:latin typeface="Calibri" panose="020F0502020204030204" pitchFamily="34" charset="0"/>
                <a:cs typeface="Calibri" panose="020F0502020204030204" pitchFamily="34" charset="0"/>
              </a:rPr>
              <a:t>5</a:t>
            </a:r>
          </a:p>
        </p:txBody>
      </p:sp>
      <p:sp>
        <p:nvSpPr>
          <p:cNvPr id="5" name="TextBox 4">
            <a:extLst>
              <a:ext uri="{FF2B5EF4-FFF2-40B4-BE49-F238E27FC236}">
                <a16:creationId xmlns:a16="http://schemas.microsoft.com/office/drawing/2014/main" id="{DBF5A043-6506-4B8A-A89D-49CC33C5C379}"/>
              </a:ext>
            </a:extLst>
          </p:cNvPr>
          <p:cNvSpPr txBox="1"/>
          <p:nvPr/>
        </p:nvSpPr>
        <p:spPr>
          <a:xfrm>
            <a:off x="964930" y="558225"/>
            <a:ext cx="2649315" cy="584775"/>
          </a:xfrm>
          <a:prstGeom prst="rect">
            <a:avLst/>
          </a:prstGeom>
          <a:noFill/>
        </p:spPr>
        <p:txBody>
          <a:bodyPr wrap="none" rtlCol="0">
            <a:spAutoFit/>
          </a:bodyPr>
          <a:lstStyle/>
          <a:p>
            <a:r>
              <a:rPr lang="en-US" sz="3200" dirty="0">
                <a:latin typeface="Calibri" panose="020F0502020204030204" pitchFamily="34" charset="0"/>
                <a:cs typeface="Calibri" panose="020F0502020204030204" pitchFamily="34" charset="0"/>
              </a:rPr>
              <a:t>Featured Rider</a:t>
            </a:r>
          </a:p>
        </p:txBody>
      </p:sp>
      <p:sp>
        <p:nvSpPr>
          <p:cNvPr id="8" name="TextBox 7">
            <a:extLst>
              <a:ext uri="{FF2B5EF4-FFF2-40B4-BE49-F238E27FC236}">
                <a16:creationId xmlns:a16="http://schemas.microsoft.com/office/drawing/2014/main" id="{F2B7741A-5B4F-4567-8C83-155964FB92B1}"/>
              </a:ext>
            </a:extLst>
          </p:cNvPr>
          <p:cNvSpPr txBox="1"/>
          <p:nvPr/>
        </p:nvSpPr>
        <p:spPr>
          <a:xfrm>
            <a:off x="6698272" y="5810876"/>
            <a:ext cx="2060757" cy="461665"/>
          </a:xfrm>
          <a:prstGeom prst="rect">
            <a:avLst/>
          </a:prstGeom>
          <a:noFill/>
        </p:spPr>
        <p:txBody>
          <a:bodyPr wrap="none" rtlCol="0">
            <a:spAutoFit/>
          </a:bodyPr>
          <a:lstStyle/>
          <a:p>
            <a:r>
              <a:rPr lang="en-US" sz="2400" b="1" dirty="0">
                <a:latin typeface="Calibri" panose="020F0502020204030204" pitchFamily="34" charset="0"/>
                <a:cs typeface="Calibri" panose="020F0502020204030204" pitchFamily="34" charset="0"/>
              </a:rPr>
              <a:t>Cheryl Ramsay</a:t>
            </a:r>
          </a:p>
        </p:txBody>
      </p:sp>
      <p:sp>
        <p:nvSpPr>
          <p:cNvPr id="9" name="TextBox 8">
            <a:extLst>
              <a:ext uri="{FF2B5EF4-FFF2-40B4-BE49-F238E27FC236}">
                <a16:creationId xmlns:a16="http://schemas.microsoft.com/office/drawing/2014/main" id="{B10D3195-55E0-4D2C-8DE1-1A813EB2783A}"/>
              </a:ext>
            </a:extLst>
          </p:cNvPr>
          <p:cNvSpPr txBox="1"/>
          <p:nvPr/>
        </p:nvSpPr>
        <p:spPr>
          <a:xfrm>
            <a:off x="448497" y="2380289"/>
            <a:ext cx="3774224" cy="3970318"/>
          </a:xfrm>
          <a:prstGeom prst="rect">
            <a:avLst/>
          </a:prstGeom>
          <a:noFill/>
        </p:spPr>
        <p:txBody>
          <a:bodyPr wrap="square" rtlCol="0">
            <a:spAutoFit/>
          </a:bodyPr>
          <a:lstStyle/>
          <a:p>
            <a:pPr algn="ctr"/>
            <a:r>
              <a:rPr lang="en-US" sz="1200" dirty="0">
                <a:latin typeface="Calibri" panose="020F0502020204030204" pitchFamily="34" charset="0"/>
                <a:cs typeface="Calibri" panose="020F0502020204030204" pitchFamily="34" charset="0"/>
              </a:rPr>
              <a:t>I’ve been riding motorcycles since I was about 12, Gloria’s sister introduced me to their Honda Trail 90 and I was hooked! I didn’t have the money for a car at 16 so I bought a bike and used it as my transportation.  I mostly rode </a:t>
            </a:r>
            <a:r>
              <a:rPr lang="en-US" sz="1200" dirty="0" err="1">
                <a:latin typeface="Calibri" panose="020F0502020204030204" pitchFamily="34" charset="0"/>
                <a:cs typeface="Calibri" panose="020F0502020204030204" pitchFamily="34" charset="0"/>
              </a:rPr>
              <a:t>enduro</a:t>
            </a:r>
            <a:r>
              <a:rPr lang="en-US" sz="1200" dirty="0">
                <a:latin typeface="Calibri" panose="020F0502020204030204" pitchFamily="34" charset="0"/>
                <a:cs typeface="Calibri" panose="020F0502020204030204" pitchFamily="34" charset="0"/>
              </a:rPr>
              <a:t>/dirt bikes until I had kids and then my riding went on the back </a:t>
            </a:r>
            <a:r>
              <a:rPr lang="en-US" sz="1050" dirty="0">
                <a:latin typeface="Calibri" panose="020F0502020204030204" pitchFamily="34" charset="0"/>
                <a:cs typeface="Calibri" panose="020F0502020204030204" pitchFamily="34" charset="0"/>
              </a:rPr>
              <a:t>burner</a:t>
            </a:r>
            <a:r>
              <a:rPr lang="en-US" sz="1200" dirty="0">
                <a:latin typeface="Calibri" panose="020F0502020204030204" pitchFamily="34" charset="0"/>
                <a:cs typeface="Calibri" panose="020F0502020204030204" pitchFamily="34" charset="0"/>
              </a:rPr>
              <a:t>.  I kept up my endorsement all that time and 8 years ago my husband bought a Harley, the seat on the back was about 4x6 inches and there was no way I’d be riding bitch on that, about 3 weeks later I was the proud owner of my Softail Deluxe (</a:t>
            </a:r>
            <a:r>
              <a:rPr lang="en-US" sz="1200" dirty="0" err="1">
                <a:latin typeface="Calibri" panose="020F0502020204030204" pitchFamily="34" charset="0"/>
                <a:cs typeface="Calibri" panose="020F0502020204030204" pitchFamily="34" charset="0"/>
              </a:rPr>
              <a:t>Bitch’n</a:t>
            </a:r>
            <a:r>
              <a:rPr lang="en-US" sz="1200" dirty="0">
                <a:latin typeface="Calibri" panose="020F0502020204030204" pitchFamily="34" charset="0"/>
                <a:cs typeface="Calibri" panose="020F0502020204030204" pitchFamily="34" charset="0"/>
              </a:rPr>
              <a:t> Blue Betty), oh the love of a good exhaust rumble setting off car alarms and the wind in my face to make me smile, I never looked back! I recently bought a CVO Street Glide (Silver Lady) and have had a new challenge learning a new bike, so much fun and wow does it have all the bells and whistles!   I’m so glad Gloria introduced me to WAR about 3 years ago, it was just forming and was just what I needed, a group of great women who shared the same motorcycle enthusiasm, everyone was so welcoming and always looked out for each other.  Since then,  I’ve made some incredible lifetime memories and friends!</a:t>
            </a:r>
          </a:p>
        </p:txBody>
      </p:sp>
      <p:pic>
        <p:nvPicPr>
          <p:cNvPr id="27" name="Picture 26" descr="A person riding a motorcycle down a dirt road&#10;&#10;Description automatically generated">
            <a:extLst>
              <a:ext uri="{FF2B5EF4-FFF2-40B4-BE49-F238E27FC236}">
                <a16:creationId xmlns:a16="http://schemas.microsoft.com/office/drawing/2014/main" id="{7D1A104A-E259-4618-9048-E78D812D49F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2666" y="1162773"/>
            <a:ext cx="1611409" cy="1208557"/>
          </a:xfrm>
          <a:prstGeom prst="rect">
            <a:avLst/>
          </a:prstGeom>
        </p:spPr>
      </p:pic>
      <p:pic>
        <p:nvPicPr>
          <p:cNvPr id="32" name="Picture 31" descr="A group of people posing for the camera&#10;&#10;Description automatically generated">
            <a:extLst>
              <a:ext uri="{FF2B5EF4-FFF2-40B4-BE49-F238E27FC236}">
                <a16:creationId xmlns:a16="http://schemas.microsoft.com/office/drawing/2014/main" id="{0E706FC7-0ED7-43BE-854A-94B06DB246E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37545" y="1171916"/>
            <a:ext cx="1611409" cy="1208557"/>
          </a:xfrm>
          <a:prstGeom prst="rect">
            <a:avLst/>
          </a:prstGeom>
        </p:spPr>
      </p:pic>
      <p:pic>
        <p:nvPicPr>
          <p:cNvPr id="36" name="Picture 35" descr="A person standing in front of a building&#10;&#10;Description automatically generated">
            <a:extLst>
              <a:ext uri="{FF2B5EF4-FFF2-40B4-BE49-F238E27FC236}">
                <a16:creationId xmlns:a16="http://schemas.microsoft.com/office/drawing/2014/main" id="{75697173-05BE-486D-8B77-1E8468AA234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06699" y="2645812"/>
            <a:ext cx="1436814" cy="1915752"/>
          </a:xfrm>
          <a:prstGeom prst="rect">
            <a:avLst/>
          </a:prstGeom>
        </p:spPr>
      </p:pic>
      <p:pic>
        <p:nvPicPr>
          <p:cNvPr id="40" name="Picture 39" descr="A person standing next to a body of water&#10;&#10;Description automatically generated">
            <a:extLst>
              <a:ext uri="{FF2B5EF4-FFF2-40B4-BE49-F238E27FC236}">
                <a16:creationId xmlns:a16="http://schemas.microsoft.com/office/drawing/2014/main" id="{06C1DA3F-4EFC-40AE-BDEE-E1B802C5F94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200066" y="4394232"/>
            <a:ext cx="2429334" cy="1822001"/>
          </a:xfrm>
          <a:prstGeom prst="rect">
            <a:avLst/>
          </a:prstGeom>
        </p:spPr>
      </p:pic>
      <p:pic>
        <p:nvPicPr>
          <p:cNvPr id="30" name="Picture 29" descr="A group of people posing for the camera&#10;&#10;Description automatically generated">
            <a:extLst>
              <a:ext uri="{FF2B5EF4-FFF2-40B4-BE49-F238E27FC236}">
                <a16:creationId xmlns:a16="http://schemas.microsoft.com/office/drawing/2014/main" id="{4214D625-DE91-4B53-A0E5-B4F74CEDE93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780876" y="3121490"/>
            <a:ext cx="1632727" cy="2176970"/>
          </a:xfrm>
          <a:prstGeom prst="rect">
            <a:avLst/>
          </a:prstGeom>
        </p:spPr>
      </p:pic>
      <p:pic>
        <p:nvPicPr>
          <p:cNvPr id="42" name="Picture 41" descr="A person riding a motorcycle in front of a building&#10;&#10;Description automatically generated">
            <a:extLst>
              <a:ext uri="{FF2B5EF4-FFF2-40B4-BE49-F238E27FC236}">
                <a16:creationId xmlns:a16="http://schemas.microsoft.com/office/drawing/2014/main" id="{6766E039-3407-47FD-AD70-DD3FD1CB5430}"/>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387268" y="4172201"/>
            <a:ext cx="1246867" cy="1662489"/>
          </a:xfrm>
          <a:prstGeom prst="rect">
            <a:avLst/>
          </a:prstGeom>
        </p:spPr>
      </p:pic>
      <p:pic>
        <p:nvPicPr>
          <p:cNvPr id="34" name="Picture 33" descr="A motorcycle parked on the side of a road&#10;&#10;Description automatically generated">
            <a:extLst>
              <a:ext uri="{FF2B5EF4-FFF2-40B4-BE49-F238E27FC236}">
                <a16:creationId xmlns:a16="http://schemas.microsoft.com/office/drawing/2014/main" id="{27751AEE-B83E-45E1-9255-EEBFF3DFF733}"/>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121527" y="2034521"/>
            <a:ext cx="1589412" cy="2119216"/>
          </a:xfrm>
          <a:prstGeom prst="rect">
            <a:avLst/>
          </a:prstGeom>
        </p:spPr>
      </p:pic>
      <p:pic>
        <p:nvPicPr>
          <p:cNvPr id="38" name="Picture 37" descr="A person standing posing for the camera&#10;&#10;Description automatically generated">
            <a:extLst>
              <a:ext uri="{FF2B5EF4-FFF2-40B4-BE49-F238E27FC236}">
                <a16:creationId xmlns:a16="http://schemas.microsoft.com/office/drawing/2014/main" id="{B5B8ADC2-E5BE-4F66-A328-0F0B4EDA78FF}"/>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236709" y="799725"/>
            <a:ext cx="1543050" cy="2057400"/>
          </a:xfrm>
          <a:prstGeom prst="rect">
            <a:avLst/>
          </a:prstGeom>
        </p:spPr>
      </p:pic>
      <p:pic>
        <p:nvPicPr>
          <p:cNvPr id="21" name="Picture 20" descr="A group of people posing for the camera&#10;&#10;Description automatically generated">
            <a:extLst>
              <a:ext uri="{FF2B5EF4-FFF2-40B4-BE49-F238E27FC236}">
                <a16:creationId xmlns:a16="http://schemas.microsoft.com/office/drawing/2014/main" id="{45B780F9-ECF1-483F-9136-F04DE34D926D}"/>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130677" y="617944"/>
            <a:ext cx="2362200" cy="1771650"/>
          </a:xfrm>
          <a:prstGeom prst="rect">
            <a:avLst/>
          </a:prstGeom>
        </p:spPr>
      </p:pic>
    </p:spTree>
    <p:extLst>
      <p:ext uri="{BB962C8B-B14F-4D97-AF65-F5344CB8AC3E}">
        <p14:creationId xmlns:p14="http://schemas.microsoft.com/office/powerpoint/2010/main" val="1226980373"/>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91000"/>
                <a:satMod val="164000"/>
                <a:lumMod val="74000"/>
              </a:schemeClr>
              <a:schemeClr val="bg2">
                <a:hueMod val="124000"/>
                <a:satMod val="140000"/>
                <a:lumMod val="142000"/>
              </a:schemeClr>
            </a:duotone>
          </a:blip>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7084313B-C03D-4981-9786-879159A6039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9144000" cy="6858000"/>
            <a:chOff x="0" y="0"/>
            <a:chExt cx="12192000" cy="6858000"/>
          </a:xfrm>
        </p:grpSpPr>
        <p:sp>
          <p:nvSpPr>
            <p:cNvPr id="12" name="Rectangle 11">
              <a:extLst>
                <a:ext uri="{FF2B5EF4-FFF2-40B4-BE49-F238E27FC236}">
                  <a16:creationId xmlns:a16="http://schemas.microsoft.com/office/drawing/2014/main" id="{A99190B9-52DD-45DC-BE21-AACE88FEC7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a:extLst>
                <a:ext uri="{FF2B5EF4-FFF2-40B4-BE49-F238E27FC236}">
                  <a16:creationId xmlns:a16="http://schemas.microsoft.com/office/drawing/2014/main" id="{D1EE260A-12FB-4D71-A318-71BED7FF31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a:extLst>
                <a:ext uri="{FF2B5EF4-FFF2-40B4-BE49-F238E27FC236}">
                  <a16:creationId xmlns:a16="http://schemas.microsoft.com/office/drawing/2014/main" id="{B52EC39A-8D44-4CEF-820F-A442CFA42D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a:extLst>
                <a:ext uri="{FF2B5EF4-FFF2-40B4-BE49-F238E27FC236}">
                  <a16:creationId xmlns:a16="http://schemas.microsoft.com/office/drawing/2014/main" id="{2D010773-529F-4A3D-A0AB-E7CE12DC61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a:extLst>
                <a:ext uri="{FF2B5EF4-FFF2-40B4-BE49-F238E27FC236}">
                  <a16:creationId xmlns:a16="http://schemas.microsoft.com/office/drawing/2014/main" id="{D7582733-2D5B-4103-A63C-0D0D817804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a:extLst>
                <a:ext uri="{FF2B5EF4-FFF2-40B4-BE49-F238E27FC236}">
                  <a16:creationId xmlns:a16="http://schemas.microsoft.com/office/drawing/2014/main" id="{6D073C2A-0E86-458E-88D4-27124FDADC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Freeform 5">
              <a:extLst>
                <a:ext uri="{FF2B5EF4-FFF2-40B4-BE49-F238E27FC236}">
                  <a16:creationId xmlns:a16="http://schemas.microsoft.com/office/drawing/2014/main" id="{01A64F04-7AF7-48B9-A1B0-956BBCEEFE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a:extLst>
                <a:ext uri="{FF2B5EF4-FFF2-40B4-BE49-F238E27FC236}">
                  <a16:creationId xmlns:a16="http://schemas.microsoft.com/office/drawing/2014/main" id="{989ABE99-7694-4211-A627-459BE5422B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20" name="Freeform 5">
              <a:extLst>
                <a:ext uri="{FF2B5EF4-FFF2-40B4-BE49-F238E27FC236}">
                  <a16:creationId xmlns:a16="http://schemas.microsoft.com/office/drawing/2014/main" id="{254B4214-6F53-497C-8322-9CE8158AA33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2" name="Rectangle 21">
            <a:extLst>
              <a:ext uri="{FF2B5EF4-FFF2-40B4-BE49-F238E27FC236}">
                <a16:creationId xmlns:a16="http://schemas.microsoft.com/office/drawing/2014/main" id="{20E145FF-1D18-4246-A2BA-9F6B4D5336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useBgFill="1">
        <p:nvSpPr>
          <p:cNvPr id="24" name="Rectangle 23">
            <a:extLst>
              <a:ext uri="{FF2B5EF4-FFF2-40B4-BE49-F238E27FC236}">
                <a16:creationId xmlns:a16="http://schemas.microsoft.com/office/drawing/2014/main" id="{01109B5D-BC35-4376-98A2-F53B03E4E1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6" name="Freeform 5">
            <a:extLst>
              <a:ext uri="{FF2B5EF4-FFF2-40B4-BE49-F238E27FC236}">
                <a16:creationId xmlns:a16="http://schemas.microsoft.com/office/drawing/2014/main" id="{94D90C11-98A3-40E3-B04C-A3025D6458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0"/>
            <a:ext cx="9144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4" name="TextBox 3"/>
          <p:cNvSpPr txBox="1"/>
          <p:nvPr/>
        </p:nvSpPr>
        <p:spPr>
          <a:xfrm>
            <a:off x="341169" y="5815988"/>
            <a:ext cx="6007569" cy="541581"/>
          </a:xfrm>
          <a:prstGeom prst="rect">
            <a:avLst/>
          </a:prstGeom>
        </p:spPr>
        <p:txBody>
          <a:bodyPr vert="horz" lIns="91440" tIns="45720" rIns="91440" bIns="45720" rtlCol="0" anchor="t">
            <a:noAutofit/>
          </a:bodyPr>
          <a:lstStyle/>
          <a:p>
            <a:pPr algn="ctr">
              <a:spcBef>
                <a:spcPct val="0"/>
              </a:spcBef>
              <a:spcAft>
                <a:spcPts val="600"/>
              </a:spcAft>
            </a:pPr>
            <a:r>
              <a:rPr lang="en-US" sz="3200" dirty="0">
                <a:latin typeface="Calibri" panose="020F0502020204030204" pitchFamily="34" charset="0"/>
                <a:ea typeface="+mj-ea"/>
                <a:cs typeface="Calibri" panose="020F0502020204030204" pitchFamily="34" charset="0"/>
              </a:rPr>
              <a:t>Welcome newest ladies of W.A.R.</a:t>
            </a:r>
          </a:p>
        </p:txBody>
      </p:sp>
      <p:sp>
        <p:nvSpPr>
          <p:cNvPr id="28" name="Rectangle 27">
            <a:extLst>
              <a:ext uri="{FF2B5EF4-FFF2-40B4-BE49-F238E27FC236}">
                <a16:creationId xmlns:a16="http://schemas.microsoft.com/office/drawing/2014/main" id="{A3B28FB1-97C9-4A9E-A45B-356508C2C3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TextBox 2">
            <a:extLst>
              <a:ext uri="{FF2B5EF4-FFF2-40B4-BE49-F238E27FC236}">
                <a16:creationId xmlns:a16="http://schemas.microsoft.com/office/drawing/2014/main" id="{0589EDF2-A892-4F22-B50D-7B0FB3A6787A}"/>
              </a:ext>
            </a:extLst>
          </p:cNvPr>
          <p:cNvSpPr txBox="1"/>
          <p:nvPr/>
        </p:nvSpPr>
        <p:spPr>
          <a:xfrm>
            <a:off x="7900519" y="287665"/>
            <a:ext cx="418704" cy="646331"/>
          </a:xfrm>
          <a:prstGeom prst="rect">
            <a:avLst/>
          </a:prstGeom>
          <a:noFill/>
        </p:spPr>
        <p:txBody>
          <a:bodyPr wrap="none" rtlCol="0">
            <a:spAutoFit/>
          </a:bodyPr>
          <a:lstStyle/>
          <a:p>
            <a:r>
              <a:rPr lang="en-US" sz="3600" b="1" dirty="0">
                <a:latin typeface="Calibri" panose="020F0502020204030204" pitchFamily="34" charset="0"/>
                <a:cs typeface="Calibri" panose="020F0502020204030204" pitchFamily="34" charset="0"/>
              </a:rPr>
              <a:t>6</a:t>
            </a:r>
          </a:p>
        </p:txBody>
      </p:sp>
      <p:sp>
        <p:nvSpPr>
          <p:cNvPr id="5" name="TextBox 4">
            <a:extLst>
              <a:ext uri="{FF2B5EF4-FFF2-40B4-BE49-F238E27FC236}">
                <a16:creationId xmlns:a16="http://schemas.microsoft.com/office/drawing/2014/main" id="{4976CB24-03C5-4B71-9FAB-0BB1F9157B46}"/>
              </a:ext>
            </a:extLst>
          </p:cNvPr>
          <p:cNvSpPr txBox="1"/>
          <p:nvPr/>
        </p:nvSpPr>
        <p:spPr>
          <a:xfrm>
            <a:off x="468208" y="612917"/>
            <a:ext cx="1556901" cy="369332"/>
          </a:xfrm>
          <a:prstGeom prst="rect">
            <a:avLst/>
          </a:prstGeom>
          <a:noFill/>
        </p:spPr>
        <p:txBody>
          <a:bodyPr wrap="none" rtlCol="0">
            <a:spAutoFit/>
          </a:bodyPr>
          <a:lstStyle/>
          <a:p>
            <a:r>
              <a:rPr lang="en-US" dirty="0">
                <a:latin typeface="Calibri" panose="020F0502020204030204" pitchFamily="34" charset="0"/>
                <a:cs typeface="Calibri" panose="020F0502020204030204" pitchFamily="34" charset="0"/>
              </a:rPr>
              <a:t>Cheryl Ramsay</a:t>
            </a:r>
          </a:p>
        </p:txBody>
      </p:sp>
      <p:sp>
        <p:nvSpPr>
          <p:cNvPr id="6" name="TextBox 5">
            <a:extLst>
              <a:ext uri="{FF2B5EF4-FFF2-40B4-BE49-F238E27FC236}">
                <a16:creationId xmlns:a16="http://schemas.microsoft.com/office/drawing/2014/main" id="{6243D6E7-C430-449E-A7A3-A1998B15976A}"/>
              </a:ext>
            </a:extLst>
          </p:cNvPr>
          <p:cNvSpPr txBox="1"/>
          <p:nvPr/>
        </p:nvSpPr>
        <p:spPr>
          <a:xfrm>
            <a:off x="7147893" y="2947619"/>
            <a:ext cx="1350542" cy="369332"/>
          </a:xfrm>
          <a:prstGeom prst="rect">
            <a:avLst/>
          </a:prstGeom>
          <a:noFill/>
        </p:spPr>
        <p:txBody>
          <a:bodyPr wrap="square" rtlCol="0">
            <a:spAutoFit/>
          </a:bodyPr>
          <a:lstStyle/>
          <a:p>
            <a:r>
              <a:rPr lang="en-US" dirty="0">
                <a:latin typeface="Calibri" panose="020F0502020204030204" pitchFamily="34" charset="0"/>
                <a:cs typeface="Calibri" panose="020F0502020204030204" pitchFamily="34" charset="0"/>
              </a:rPr>
              <a:t>Drake</a:t>
            </a:r>
          </a:p>
        </p:txBody>
      </p:sp>
      <p:sp>
        <p:nvSpPr>
          <p:cNvPr id="7" name="TextBox 6">
            <a:extLst>
              <a:ext uri="{FF2B5EF4-FFF2-40B4-BE49-F238E27FC236}">
                <a16:creationId xmlns:a16="http://schemas.microsoft.com/office/drawing/2014/main" id="{496BE5B8-CC65-4C84-B1E6-C1F027AD9707}"/>
              </a:ext>
            </a:extLst>
          </p:cNvPr>
          <p:cNvSpPr txBox="1"/>
          <p:nvPr/>
        </p:nvSpPr>
        <p:spPr>
          <a:xfrm>
            <a:off x="526040" y="5429996"/>
            <a:ext cx="2999583" cy="369332"/>
          </a:xfrm>
          <a:prstGeom prst="rect">
            <a:avLst/>
          </a:prstGeom>
          <a:noFill/>
        </p:spPr>
        <p:txBody>
          <a:bodyPr wrap="square" rtlCol="0">
            <a:spAutoFit/>
          </a:bodyPr>
          <a:lstStyle/>
          <a:p>
            <a:r>
              <a:rPr lang="en-US" dirty="0">
                <a:latin typeface="Calibri" panose="020F0502020204030204" pitchFamily="34" charset="0"/>
                <a:cs typeface="Calibri" panose="020F0502020204030204" pitchFamily="34" charset="0"/>
              </a:rPr>
              <a:t>Lindy Nagle – No Pic available</a:t>
            </a:r>
          </a:p>
        </p:txBody>
      </p:sp>
      <p:sp>
        <p:nvSpPr>
          <p:cNvPr id="8" name="TextBox 7">
            <a:extLst>
              <a:ext uri="{FF2B5EF4-FFF2-40B4-BE49-F238E27FC236}">
                <a16:creationId xmlns:a16="http://schemas.microsoft.com/office/drawing/2014/main" id="{B0EB2499-AC4E-4F06-B8A8-ADD0FB9E1F91}"/>
              </a:ext>
            </a:extLst>
          </p:cNvPr>
          <p:cNvSpPr txBox="1"/>
          <p:nvPr/>
        </p:nvSpPr>
        <p:spPr>
          <a:xfrm>
            <a:off x="3813615" y="1736115"/>
            <a:ext cx="1488642" cy="369332"/>
          </a:xfrm>
          <a:prstGeom prst="rect">
            <a:avLst/>
          </a:prstGeom>
          <a:noFill/>
        </p:spPr>
        <p:txBody>
          <a:bodyPr wrap="square" rtlCol="0">
            <a:spAutoFit/>
          </a:bodyPr>
          <a:lstStyle/>
          <a:p>
            <a:r>
              <a:rPr lang="en-US" dirty="0">
                <a:latin typeface="Calibri" panose="020F0502020204030204" pitchFamily="34" charset="0"/>
                <a:cs typeface="Calibri" panose="020F0502020204030204" pitchFamily="34" charset="0"/>
              </a:rPr>
              <a:t>Debi Lovelace</a:t>
            </a:r>
          </a:p>
        </p:txBody>
      </p:sp>
      <p:pic>
        <p:nvPicPr>
          <p:cNvPr id="10" name="Picture 9" descr="A person sitting in a car&#10;&#10;Description automatically generated">
            <a:extLst>
              <a:ext uri="{FF2B5EF4-FFF2-40B4-BE49-F238E27FC236}">
                <a16:creationId xmlns:a16="http://schemas.microsoft.com/office/drawing/2014/main" id="{B01050AE-E0FF-40A9-BD78-1171EC96807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05287" y="3454844"/>
            <a:ext cx="2017494" cy="2689991"/>
          </a:xfrm>
          <a:prstGeom prst="rect">
            <a:avLst/>
          </a:prstGeom>
        </p:spPr>
      </p:pic>
      <p:pic>
        <p:nvPicPr>
          <p:cNvPr id="23" name="Picture 22" descr="A person standing posing for the camera&#10;&#10;Description automatically generated">
            <a:extLst>
              <a:ext uri="{FF2B5EF4-FFF2-40B4-BE49-F238E27FC236}">
                <a16:creationId xmlns:a16="http://schemas.microsoft.com/office/drawing/2014/main" id="{6F76046E-54D5-4FD2-A337-E3C755DA2C8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9037" y="1036543"/>
            <a:ext cx="2010729" cy="2553159"/>
          </a:xfrm>
          <a:prstGeom prst="rect">
            <a:avLst/>
          </a:prstGeom>
        </p:spPr>
      </p:pic>
      <p:pic>
        <p:nvPicPr>
          <p:cNvPr id="27" name="Picture 26" descr="A person wearing glasses and smiling at the camera&#10;&#10;Description automatically generated">
            <a:extLst>
              <a:ext uri="{FF2B5EF4-FFF2-40B4-BE49-F238E27FC236}">
                <a16:creationId xmlns:a16="http://schemas.microsoft.com/office/drawing/2014/main" id="{8A55A3CA-21A9-44D8-8282-B138B66BED6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65719" y="2313122"/>
            <a:ext cx="2486718" cy="2486718"/>
          </a:xfrm>
          <a:prstGeom prst="rect">
            <a:avLst/>
          </a:prstGeom>
        </p:spPr>
      </p:pic>
    </p:spTree>
    <p:extLst>
      <p:ext uri="{BB962C8B-B14F-4D97-AF65-F5344CB8AC3E}">
        <p14:creationId xmlns:p14="http://schemas.microsoft.com/office/powerpoint/2010/main" val="642976464"/>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7084313B-C03D-4981-9786-879159A6039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9144000" cy="6858000"/>
            <a:chOff x="0" y="0"/>
            <a:chExt cx="12192000" cy="6858000"/>
          </a:xfrm>
        </p:grpSpPr>
        <p:sp>
          <p:nvSpPr>
            <p:cNvPr id="13" name="Rectangle 12">
              <a:extLst>
                <a:ext uri="{FF2B5EF4-FFF2-40B4-BE49-F238E27FC236}">
                  <a16:creationId xmlns:a16="http://schemas.microsoft.com/office/drawing/2014/main" id="{A99190B9-52DD-45DC-BE21-AACE88FEC7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a:extLst>
                <a:ext uri="{FF2B5EF4-FFF2-40B4-BE49-F238E27FC236}">
                  <a16:creationId xmlns:a16="http://schemas.microsoft.com/office/drawing/2014/main" id="{D1EE260A-12FB-4D71-A318-71BED7FF31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a:extLst>
                <a:ext uri="{FF2B5EF4-FFF2-40B4-BE49-F238E27FC236}">
                  <a16:creationId xmlns:a16="http://schemas.microsoft.com/office/drawing/2014/main" id="{B52EC39A-8D44-4CEF-820F-A442CFA42D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a:extLst>
                <a:ext uri="{FF2B5EF4-FFF2-40B4-BE49-F238E27FC236}">
                  <a16:creationId xmlns:a16="http://schemas.microsoft.com/office/drawing/2014/main" id="{2D010773-529F-4A3D-A0AB-E7CE12DC61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a:extLst>
                <a:ext uri="{FF2B5EF4-FFF2-40B4-BE49-F238E27FC236}">
                  <a16:creationId xmlns:a16="http://schemas.microsoft.com/office/drawing/2014/main" id="{D7582733-2D5B-4103-A63C-0D0D817804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a:extLst>
                <a:ext uri="{FF2B5EF4-FFF2-40B4-BE49-F238E27FC236}">
                  <a16:creationId xmlns:a16="http://schemas.microsoft.com/office/drawing/2014/main" id="{6D073C2A-0E86-458E-88D4-27124FDADC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Freeform 5">
              <a:extLst>
                <a:ext uri="{FF2B5EF4-FFF2-40B4-BE49-F238E27FC236}">
                  <a16:creationId xmlns:a16="http://schemas.microsoft.com/office/drawing/2014/main" id="{01A64F04-7AF7-48B9-A1B0-956BBCEEFE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0" name="Freeform 5">
              <a:extLst>
                <a:ext uri="{FF2B5EF4-FFF2-40B4-BE49-F238E27FC236}">
                  <a16:creationId xmlns:a16="http://schemas.microsoft.com/office/drawing/2014/main" id="{989ABE99-7694-4211-A627-459BE5422B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21" name="Freeform 5">
              <a:extLst>
                <a:ext uri="{FF2B5EF4-FFF2-40B4-BE49-F238E27FC236}">
                  <a16:creationId xmlns:a16="http://schemas.microsoft.com/office/drawing/2014/main" id="{254B4214-6F53-497C-8322-9CE8158AA33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3" name="Rectangle 22">
            <a:extLst>
              <a:ext uri="{FF2B5EF4-FFF2-40B4-BE49-F238E27FC236}">
                <a16:creationId xmlns:a16="http://schemas.microsoft.com/office/drawing/2014/main" id="{20E145FF-1D18-4246-A2BA-9F6B4D5336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useBgFill="1">
        <p:nvSpPr>
          <p:cNvPr id="25" name="Rectangle 24">
            <a:extLst>
              <a:ext uri="{FF2B5EF4-FFF2-40B4-BE49-F238E27FC236}">
                <a16:creationId xmlns:a16="http://schemas.microsoft.com/office/drawing/2014/main" id="{324E43EB-867C-4B35-9A5C-E435157C72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A7C0F5DA-B59F-4F13-8BB8-FFD8F2C572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29" name="Freeform 5">
            <a:extLst>
              <a:ext uri="{FF2B5EF4-FFF2-40B4-BE49-F238E27FC236}">
                <a16:creationId xmlns:a16="http://schemas.microsoft.com/office/drawing/2014/main" id="{9CEA1DEC-CC9E-4776-9E08-048A15BFA6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1942938" y="1881194"/>
            <a:ext cx="3299407" cy="330693"/>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31" name="Freeform: Shape 30">
            <a:extLst>
              <a:ext uri="{FF2B5EF4-FFF2-40B4-BE49-F238E27FC236}">
                <a16:creationId xmlns:a16="http://schemas.microsoft.com/office/drawing/2014/main" id="{9CE399CF-F4B8-4832-A8CB-B93F6B1EF4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3122264" y="751601"/>
            <a:ext cx="6053670" cy="5354799"/>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bg1"/>
          </a:solidFill>
          <a:ln>
            <a:noFill/>
          </a:ln>
        </p:spPr>
      </p:sp>
      <p:sp>
        <p:nvSpPr>
          <p:cNvPr id="33" name="Freeform 5">
            <a:extLst>
              <a:ext uri="{FF2B5EF4-FFF2-40B4-BE49-F238E27FC236}">
                <a16:creationId xmlns:a16="http://schemas.microsoft.com/office/drawing/2014/main" id="{1F23E73A-FDC8-462C-83C1-3AA8961449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9144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5" name="TextBox 4">
            <a:extLst>
              <a:ext uri="{FF2B5EF4-FFF2-40B4-BE49-F238E27FC236}">
                <a16:creationId xmlns:a16="http://schemas.microsoft.com/office/drawing/2014/main" id="{CACA4E8B-BFCD-4D8E-BB24-DDF3C7DB7804}"/>
              </a:ext>
            </a:extLst>
          </p:cNvPr>
          <p:cNvSpPr txBox="1"/>
          <p:nvPr/>
        </p:nvSpPr>
        <p:spPr>
          <a:xfrm>
            <a:off x="695670" y="1753095"/>
            <a:ext cx="2506831" cy="1191447"/>
          </a:xfrm>
          <a:prstGeom prst="rect">
            <a:avLst/>
          </a:prstGeom>
        </p:spPr>
        <p:txBody>
          <a:bodyPr vert="horz" lIns="91440" tIns="45720" rIns="91440" bIns="45720" rtlCol="0" anchor="ctr">
            <a:noAutofit/>
          </a:bodyPr>
          <a:lstStyle/>
          <a:p>
            <a:pPr algn="ctr">
              <a:spcBef>
                <a:spcPct val="0"/>
              </a:spcBef>
              <a:spcAft>
                <a:spcPts val="600"/>
              </a:spcAft>
            </a:pPr>
            <a:r>
              <a:rPr lang="en-US" sz="4000" b="1" dirty="0">
                <a:solidFill>
                  <a:srgbClr val="EBEBEB"/>
                </a:solidFill>
                <a:latin typeface="Calibri" panose="020F0502020204030204" pitchFamily="34" charset="0"/>
                <a:ea typeface="+mj-ea"/>
                <a:cs typeface="Calibri" panose="020F0502020204030204" pitchFamily="34" charset="0"/>
              </a:rPr>
              <a:t>Upcoming Events:</a:t>
            </a:r>
          </a:p>
        </p:txBody>
      </p:sp>
      <p:sp>
        <p:nvSpPr>
          <p:cNvPr id="4" name="TextBox 3"/>
          <p:cNvSpPr txBox="1"/>
          <p:nvPr/>
        </p:nvSpPr>
        <p:spPr>
          <a:xfrm>
            <a:off x="3763535" y="779256"/>
            <a:ext cx="5035835" cy="5782238"/>
          </a:xfrm>
          <a:prstGeom prst="rect">
            <a:avLst/>
          </a:prstGeom>
        </p:spPr>
        <p:txBody>
          <a:bodyPr vert="horz" lIns="91440" tIns="45720" rIns="91440" bIns="45720" rtlCol="0" anchor="ctr">
            <a:normAutofit lnSpcReduction="10000"/>
          </a:bodyPr>
          <a:lstStyle/>
          <a:p>
            <a:pPr>
              <a:lnSpc>
                <a:spcPct val="90000"/>
              </a:lnSpc>
              <a:spcBef>
                <a:spcPts val="1000"/>
              </a:spcBef>
              <a:buClr>
                <a:schemeClr val="accent1"/>
              </a:buClr>
              <a:buSzPct val="80000"/>
            </a:pPr>
            <a:r>
              <a:rPr lang="en-US" sz="2000" dirty="0">
                <a:solidFill>
                  <a:schemeClr val="tx1">
                    <a:lumMod val="75000"/>
                    <a:lumOff val="25000"/>
                  </a:schemeClr>
                </a:solidFill>
                <a:latin typeface="Calibri" panose="020F0502020204030204" pitchFamily="34" charset="0"/>
                <a:cs typeface="Calibri" panose="020F0502020204030204" pitchFamily="34" charset="0"/>
              </a:rPr>
              <a:t> </a:t>
            </a:r>
          </a:p>
          <a:p>
            <a:pPr>
              <a:lnSpc>
                <a:spcPct val="90000"/>
              </a:lnSpc>
              <a:spcBef>
                <a:spcPts val="1000"/>
              </a:spcBef>
              <a:buClr>
                <a:schemeClr val="accent1"/>
              </a:buClr>
              <a:buSzPct val="80000"/>
              <a:buFont typeface="Wingdings 3" charset="2"/>
              <a:buChar char=""/>
            </a:pPr>
            <a:r>
              <a:rPr lang="en-US" sz="2000" dirty="0">
                <a:solidFill>
                  <a:schemeClr val="tx1">
                    <a:lumMod val="75000"/>
                    <a:lumOff val="25000"/>
                  </a:schemeClr>
                </a:solidFill>
                <a:latin typeface="Calibri" panose="020F0502020204030204" pitchFamily="34" charset="0"/>
                <a:cs typeface="Calibri" panose="020F0502020204030204" pitchFamily="34" charset="0"/>
              </a:rPr>
              <a:t> 11/7 - 8-12pm – Puyallup - W.A.R. on the Range (Marksman Gun Range)</a:t>
            </a:r>
          </a:p>
          <a:p>
            <a:pPr>
              <a:lnSpc>
                <a:spcPct val="90000"/>
              </a:lnSpc>
              <a:spcBef>
                <a:spcPts val="1000"/>
              </a:spcBef>
              <a:buClr>
                <a:schemeClr val="accent1"/>
              </a:buClr>
              <a:buSzPct val="80000"/>
              <a:buFont typeface="Wingdings 3" charset="2"/>
              <a:buChar char=""/>
            </a:pPr>
            <a:r>
              <a:rPr lang="en-US" sz="2000" dirty="0">
                <a:solidFill>
                  <a:schemeClr val="tx1">
                    <a:lumMod val="75000"/>
                    <a:lumOff val="25000"/>
                  </a:schemeClr>
                </a:solidFill>
                <a:latin typeface="Calibri" panose="020F0502020204030204" pitchFamily="34" charset="0"/>
                <a:cs typeface="Calibri" panose="020F0502020204030204" pitchFamily="34" charset="0"/>
              </a:rPr>
              <a:t> 11/14 - 2PM-4PM - W.A.R. Holiday Luncheon @ American Legion in Kent</a:t>
            </a:r>
          </a:p>
          <a:p>
            <a:pPr>
              <a:lnSpc>
                <a:spcPct val="90000"/>
              </a:lnSpc>
              <a:spcBef>
                <a:spcPts val="1000"/>
              </a:spcBef>
              <a:buClr>
                <a:schemeClr val="accent1"/>
              </a:buClr>
              <a:buSzPct val="80000"/>
              <a:buFont typeface="Wingdings 3" charset="2"/>
              <a:buChar char=""/>
            </a:pPr>
            <a:r>
              <a:rPr lang="en-US" sz="2000" dirty="0">
                <a:solidFill>
                  <a:schemeClr val="tx1">
                    <a:lumMod val="75000"/>
                    <a:lumOff val="25000"/>
                  </a:schemeClr>
                </a:solidFill>
                <a:latin typeface="Calibri" panose="020F0502020204030204" pitchFamily="34" charset="0"/>
                <a:cs typeface="Calibri" panose="020F0502020204030204" pitchFamily="34" charset="0"/>
              </a:rPr>
              <a:t> 12/6 – 10AM-2PM – Garage Day W/Jessie @ Cheryl Ramsay’s Home</a:t>
            </a:r>
          </a:p>
          <a:p>
            <a:pPr>
              <a:lnSpc>
                <a:spcPct val="90000"/>
              </a:lnSpc>
              <a:spcBef>
                <a:spcPts val="1000"/>
              </a:spcBef>
              <a:buClr>
                <a:schemeClr val="accent1"/>
              </a:buClr>
              <a:buSzPct val="80000"/>
              <a:buFont typeface="Wingdings 3" charset="2"/>
              <a:buChar char=""/>
            </a:pPr>
            <a:r>
              <a:rPr lang="en-US" sz="2000" dirty="0">
                <a:solidFill>
                  <a:schemeClr val="tx1">
                    <a:lumMod val="75000"/>
                    <a:lumOff val="25000"/>
                  </a:schemeClr>
                </a:solidFill>
                <a:latin typeface="Calibri" panose="020F0502020204030204" pitchFamily="34" charset="0"/>
                <a:cs typeface="Calibri" panose="020F0502020204030204" pitchFamily="34" charset="0"/>
              </a:rPr>
              <a:t> 12/10 - 7-9pm – TBD - Sizzle Sparkle #50</a:t>
            </a:r>
          </a:p>
          <a:p>
            <a:pPr>
              <a:lnSpc>
                <a:spcPct val="90000"/>
              </a:lnSpc>
              <a:spcBef>
                <a:spcPts val="1000"/>
              </a:spcBef>
              <a:buClr>
                <a:schemeClr val="accent1"/>
              </a:buClr>
              <a:buSzPct val="80000"/>
              <a:buFont typeface="Wingdings 3" charset="2"/>
              <a:buChar char=""/>
            </a:pPr>
            <a:r>
              <a:rPr lang="en-US" sz="2000" dirty="0">
                <a:solidFill>
                  <a:schemeClr val="tx1">
                    <a:lumMod val="75000"/>
                    <a:lumOff val="25000"/>
                  </a:schemeClr>
                </a:solidFill>
                <a:latin typeface="Calibri" panose="020F0502020204030204" pitchFamily="34" charset="0"/>
                <a:cs typeface="Calibri" panose="020F0502020204030204" pitchFamily="34" charset="0"/>
              </a:rPr>
              <a:t> 1/1/2021 – Co-Ed New Years day ride</a:t>
            </a:r>
          </a:p>
          <a:p>
            <a:pPr>
              <a:lnSpc>
                <a:spcPct val="90000"/>
              </a:lnSpc>
              <a:spcBef>
                <a:spcPts val="1000"/>
              </a:spcBef>
              <a:buClr>
                <a:schemeClr val="accent1"/>
              </a:buClr>
              <a:buSzPct val="80000"/>
              <a:buFont typeface="Wingdings 3" charset="2"/>
              <a:buChar char=""/>
            </a:pPr>
            <a:r>
              <a:rPr lang="en-US" sz="2000" dirty="0">
                <a:solidFill>
                  <a:schemeClr val="tx1">
                    <a:lumMod val="75000"/>
                    <a:lumOff val="25000"/>
                  </a:schemeClr>
                </a:solidFill>
                <a:latin typeface="Calibri" panose="020F0502020204030204" pitchFamily="34" charset="0"/>
                <a:cs typeface="Calibri" panose="020F0502020204030204" pitchFamily="34" charset="0"/>
              </a:rPr>
              <a:t> 3/5-3/7/2021 – 2</a:t>
            </a:r>
            <a:r>
              <a:rPr lang="en-US" sz="2000" baseline="30000" dirty="0">
                <a:solidFill>
                  <a:schemeClr val="tx1">
                    <a:lumMod val="75000"/>
                    <a:lumOff val="25000"/>
                  </a:schemeClr>
                </a:solidFill>
                <a:latin typeface="Calibri" panose="020F0502020204030204" pitchFamily="34" charset="0"/>
                <a:cs typeface="Calibri" panose="020F0502020204030204" pitchFamily="34" charset="0"/>
              </a:rPr>
              <a:t>nd</a:t>
            </a:r>
            <a:r>
              <a:rPr lang="en-US" sz="2000" dirty="0">
                <a:solidFill>
                  <a:schemeClr val="tx1">
                    <a:lumMod val="75000"/>
                    <a:lumOff val="25000"/>
                  </a:schemeClr>
                </a:solidFill>
                <a:latin typeface="Calibri" panose="020F0502020204030204" pitchFamily="34" charset="0"/>
                <a:cs typeface="Calibri" panose="020F0502020204030204" pitchFamily="34" charset="0"/>
              </a:rPr>
              <a:t> Annual Meet at the Beach @ Pacific Beach/Ocean Shores</a:t>
            </a:r>
          </a:p>
          <a:p>
            <a:pPr>
              <a:lnSpc>
                <a:spcPct val="90000"/>
              </a:lnSpc>
              <a:spcBef>
                <a:spcPts val="1000"/>
              </a:spcBef>
              <a:buClr>
                <a:schemeClr val="accent1"/>
              </a:buClr>
              <a:buSzPct val="80000"/>
              <a:buFont typeface="Wingdings 3" charset="2"/>
              <a:buChar char=""/>
            </a:pPr>
            <a:r>
              <a:rPr lang="en-US" sz="2000" dirty="0">
                <a:solidFill>
                  <a:schemeClr val="tx1">
                    <a:lumMod val="75000"/>
                    <a:lumOff val="25000"/>
                  </a:schemeClr>
                </a:solidFill>
                <a:latin typeface="Calibri" panose="020F0502020204030204" pitchFamily="34" charset="0"/>
                <a:cs typeface="Calibri" panose="020F0502020204030204" pitchFamily="34" charset="0"/>
              </a:rPr>
              <a:t>3-20/2021-9/22/2021 – 2</a:t>
            </a:r>
            <a:r>
              <a:rPr lang="en-US" sz="2000" baseline="30000" dirty="0">
                <a:solidFill>
                  <a:schemeClr val="tx1">
                    <a:lumMod val="75000"/>
                    <a:lumOff val="25000"/>
                  </a:schemeClr>
                </a:solidFill>
                <a:latin typeface="Calibri" panose="020F0502020204030204" pitchFamily="34" charset="0"/>
                <a:cs typeface="Calibri" panose="020F0502020204030204" pitchFamily="34" charset="0"/>
              </a:rPr>
              <a:t>nd</a:t>
            </a:r>
            <a:r>
              <a:rPr lang="en-US" sz="2000" dirty="0">
                <a:solidFill>
                  <a:schemeClr val="tx1">
                    <a:lumMod val="75000"/>
                    <a:lumOff val="25000"/>
                  </a:schemeClr>
                </a:solidFill>
                <a:latin typeface="Calibri" panose="020F0502020204030204" pitchFamily="34" charset="0"/>
                <a:cs typeface="Calibri" panose="020F0502020204030204" pitchFamily="34" charset="0"/>
              </a:rPr>
              <a:t> Annual </a:t>
            </a:r>
            <a:r>
              <a:rPr lang="en-US" sz="2000" dirty="0" err="1">
                <a:solidFill>
                  <a:schemeClr val="tx1">
                    <a:lumMod val="75000"/>
                    <a:lumOff val="25000"/>
                  </a:schemeClr>
                </a:solidFill>
                <a:latin typeface="Calibri" panose="020F0502020204030204" pitchFamily="34" charset="0"/>
                <a:cs typeface="Calibri" panose="020F0502020204030204" pitchFamily="34" charset="0"/>
              </a:rPr>
              <a:t>N’usual</a:t>
            </a:r>
            <a:r>
              <a:rPr lang="en-US" sz="2000" dirty="0">
                <a:solidFill>
                  <a:schemeClr val="tx1">
                    <a:lumMod val="75000"/>
                    <a:lumOff val="25000"/>
                  </a:schemeClr>
                </a:solidFill>
                <a:latin typeface="Calibri" panose="020F0502020204030204" pitchFamily="34" charset="0"/>
                <a:cs typeface="Calibri" panose="020F0502020204030204" pitchFamily="34" charset="0"/>
              </a:rPr>
              <a:t> to </a:t>
            </a:r>
            <a:r>
              <a:rPr lang="en-US" sz="2000" dirty="0" err="1">
                <a:solidFill>
                  <a:schemeClr val="tx1">
                    <a:lumMod val="75000"/>
                    <a:lumOff val="25000"/>
                  </a:schemeClr>
                </a:solidFill>
                <a:latin typeface="Calibri" panose="020F0502020204030204" pitchFamily="34" charset="0"/>
                <a:cs typeface="Calibri" panose="020F0502020204030204" pitchFamily="34" charset="0"/>
              </a:rPr>
              <a:t>Pekuliar</a:t>
            </a:r>
            <a:r>
              <a:rPr lang="en-US" sz="2000" dirty="0">
                <a:solidFill>
                  <a:schemeClr val="tx1">
                    <a:lumMod val="75000"/>
                    <a:lumOff val="25000"/>
                  </a:schemeClr>
                </a:solidFill>
                <a:latin typeface="Calibri" panose="020F0502020204030204" pitchFamily="34" charset="0"/>
                <a:cs typeface="Calibri" panose="020F0502020204030204" pitchFamily="34" charset="0"/>
              </a:rPr>
              <a:t> Ride</a:t>
            </a:r>
          </a:p>
          <a:p>
            <a:pPr>
              <a:lnSpc>
                <a:spcPct val="90000"/>
              </a:lnSpc>
              <a:spcBef>
                <a:spcPts val="1000"/>
              </a:spcBef>
              <a:buClr>
                <a:schemeClr val="accent1"/>
              </a:buClr>
              <a:buSzPct val="80000"/>
              <a:buFont typeface="Wingdings 3" charset="2"/>
              <a:buChar char=""/>
            </a:pPr>
            <a:r>
              <a:rPr lang="en-US" sz="2000" dirty="0">
                <a:solidFill>
                  <a:schemeClr val="tx1">
                    <a:lumMod val="75000"/>
                    <a:lumOff val="25000"/>
                  </a:schemeClr>
                </a:solidFill>
                <a:latin typeface="Calibri" panose="020F0502020204030204" pitchFamily="34" charset="0"/>
                <a:cs typeface="Calibri" panose="020F0502020204030204" pitchFamily="34" charset="0"/>
              </a:rPr>
              <a:t> 5/1/2021 – 9AM International Female Ride Day</a:t>
            </a:r>
          </a:p>
          <a:p>
            <a:pPr>
              <a:lnSpc>
                <a:spcPct val="90000"/>
              </a:lnSpc>
              <a:spcBef>
                <a:spcPts val="1000"/>
              </a:spcBef>
              <a:buClr>
                <a:schemeClr val="accent1"/>
              </a:buClr>
              <a:buSzPct val="80000"/>
              <a:buFont typeface="Wingdings 3" charset="2"/>
              <a:buChar char=""/>
            </a:pPr>
            <a:r>
              <a:rPr lang="en-US" sz="2000" dirty="0">
                <a:solidFill>
                  <a:schemeClr val="tx1">
                    <a:lumMod val="75000"/>
                    <a:lumOff val="25000"/>
                  </a:schemeClr>
                </a:solidFill>
                <a:latin typeface="Calibri" panose="020F0502020204030204" pitchFamily="34" charset="0"/>
                <a:cs typeface="Calibri" panose="020F0502020204030204" pitchFamily="34" charset="0"/>
              </a:rPr>
              <a:t>7/4/2021 – 4</a:t>
            </a:r>
            <a:r>
              <a:rPr lang="en-US" sz="2000" baseline="30000" dirty="0">
                <a:solidFill>
                  <a:schemeClr val="tx1">
                    <a:lumMod val="75000"/>
                    <a:lumOff val="25000"/>
                  </a:schemeClr>
                </a:solidFill>
                <a:latin typeface="Calibri" panose="020F0502020204030204" pitchFamily="34" charset="0"/>
                <a:cs typeface="Calibri" panose="020F0502020204030204" pitchFamily="34" charset="0"/>
              </a:rPr>
              <a:t>th</a:t>
            </a:r>
            <a:r>
              <a:rPr lang="en-US" sz="2000" dirty="0">
                <a:solidFill>
                  <a:schemeClr val="tx1">
                    <a:lumMod val="75000"/>
                    <a:lumOff val="25000"/>
                  </a:schemeClr>
                </a:solidFill>
                <a:latin typeface="Calibri" panose="020F0502020204030204" pitchFamily="34" charset="0"/>
                <a:cs typeface="Calibri" panose="020F0502020204030204" pitchFamily="34" charset="0"/>
              </a:rPr>
              <a:t> of July Parade in </a:t>
            </a:r>
            <a:r>
              <a:rPr lang="en-US" sz="2000" dirty="0" err="1">
                <a:solidFill>
                  <a:schemeClr val="tx1">
                    <a:lumMod val="75000"/>
                    <a:lumOff val="25000"/>
                  </a:schemeClr>
                </a:solidFill>
                <a:latin typeface="Calibri" panose="020F0502020204030204" pitchFamily="34" charset="0"/>
                <a:cs typeface="Calibri" panose="020F0502020204030204" pitchFamily="34" charset="0"/>
              </a:rPr>
              <a:t>Stilacoom</a:t>
            </a:r>
            <a:endParaRPr lang="en-US" sz="2000" dirty="0">
              <a:solidFill>
                <a:schemeClr val="tx1">
                  <a:lumMod val="75000"/>
                  <a:lumOff val="25000"/>
                </a:schemeClr>
              </a:solidFill>
              <a:latin typeface="Calibri" panose="020F0502020204030204" pitchFamily="34" charset="0"/>
              <a:cs typeface="Calibri" panose="020F0502020204030204" pitchFamily="34" charset="0"/>
            </a:endParaRPr>
          </a:p>
          <a:p>
            <a:pPr>
              <a:lnSpc>
                <a:spcPct val="90000"/>
              </a:lnSpc>
              <a:spcBef>
                <a:spcPts val="1000"/>
              </a:spcBef>
              <a:buClr>
                <a:schemeClr val="accent1"/>
              </a:buClr>
              <a:buSzPct val="80000"/>
              <a:buFont typeface="Wingdings 3" charset="2"/>
              <a:buChar char=""/>
            </a:pPr>
            <a:r>
              <a:rPr lang="en-US" sz="2000" dirty="0">
                <a:solidFill>
                  <a:schemeClr val="tx1">
                    <a:lumMod val="75000"/>
                    <a:lumOff val="25000"/>
                  </a:schemeClr>
                </a:solidFill>
                <a:latin typeface="Calibri" panose="020F0502020204030204" pitchFamily="34" charset="0"/>
                <a:cs typeface="Calibri" panose="020F0502020204030204" pitchFamily="34" charset="0"/>
              </a:rPr>
              <a:t>7/8/2021-7/11/2021 – Hell’s Canyon Ride – Baker City, OR</a:t>
            </a:r>
          </a:p>
        </p:txBody>
      </p:sp>
      <p:sp>
        <p:nvSpPr>
          <p:cNvPr id="7" name="TextBox 6">
            <a:extLst>
              <a:ext uri="{FF2B5EF4-FFF2-40B4-BE49-F238E27FC236}">
                <a16:creationId xmlns:a16="http://schemas.microsoft.com/office/drawing/2014/main" id="{7F060AB5-96EB-43B9-9745-3FF7E119CF9A}"/>
              </a:ext>
            </a:extLst>
          </p:cNvPr>
          <p:cNvSpPr txBox="1"/>
          <p:nvPr/>
        </p:nvSpPr>
        <p:spPr>
          <a:xfrm>
            <a:off x="546069" y="4380637"/>
            <a:ext cx="2761406" cy="1754326"/>
          </a:xfrm>
          <a:prstGeom prst="rect">
            <a:avLst/>
          </a:prstGeom>
          <a:solidFill>
            <a:schemeClr val="bg1"/>
          </a:solidFill>
          <a:ln w="25400">
            <a:solidFill>
              <a:srgbClr val="FF0000"/>
            </a:solidFill>
          </a:ln>
        </p:spPr>
        <p:txBody>
          <a:bodyPr wrap="square" rtlCol="0">
            <a:spAutoFit/>
          </a:bodyPr>
          <a:lstStyle/>
          <a:p>
            <a:pPr algn="ctr">
              <a:spcAft>
                <a:spcPts val="600"/>
              </a:spcAft>
            </a:pPr>
            <a:r>
              <a:rPr lang="en-US" b="1" dirty="0"/>
              <a:t>ATTENTION: Due to COVID-19 virus situation please check that any event you plan to attend is still occurring. Thank you.</a:t>
            </a:r>
          </a:p>
        </p:txBody>
      </p:sp>
      <p:sp>
        <p:nvSpPr>
          <p:cNvPr id="3" name="Rectangle 2">
            <a:extLst>
              <a:ext uri="{FF2B5EF4-FFF2-40B4-BE49-F238E27FC236}">
                <a16:creationId xmlns:a16="http://schemas.microsoft.com/office/drawing/2014/main" id="{B6A9A45B-A35D-4EB3-9F37-1F124C95D3B0}"/>
              </a:ext>
            </a:extLst>
          </p:cNvPr>
          <p:cNvSpPr/>
          <p:nvPr/>
        </p:nvSpPr>
        <p:spPr>
          <a:xfrm>
            <a:off x="7872152" y="597"/>
            <a:ext cx="540861" cy="1127044"/>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3600" b="1" dirty="0">
                <a:solidFill>
                  <a:schemeClr val="bg1"/>
                </a:solidFill>
                <a:latin typeface="Calibri" panose="020F0502020204030204" pitchFamily="34" charset="0"/>
                <a:cs typeface="Calibri" panose="020F0502020204030204" pitchFamily="34" charset="0"/>
              </a:rPr>
              <a:t>7</a:t>
            </a:r>
          </a:p>
        </p:txBody>
      </p:sp>
    </p:spTree>
    <p:extLst>
      <p:ext uri="{BB962C8B-B14F-4D97-AF65-F5344CB8AC3E}">
        <p14:creationId xmlns:p14="http://schemas.microsoft.com/office/powerpoint/2010/main" val="26764792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93E10248-AF0E-477D-B4D2-47C02CE4E35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9144000" cy="6858000"/>
            <a:chOff x="0" y="0"/>
            <a:chExt cx="12192000" cy="6858000"/>
          </a:xfrm>
        </p:grpSpPr>
        <p:sp>
          <p:nvSpPr>
            <p:cNvPr id="8" name="Rectangle 7">
              <a:extLst>
                <a:ext uri="{FF2B5EF4-FFF2-40B4-BE49-F238E27FC236}">
                  <a16:creationId xmlns:a16="http://schemas.microsoft.com/office/drawing/2014/main" id="{533010C2-2DA5-460F-A40C-5317F567A0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Freeform 5">
              <a:extLst>
                <a:ext uri="{FF2B5EF4-FFF2-40B4-BE49-F238E27FC236}">
                  <a16:creationId xmlns:a16="http://schemas.microsoft.com/office/drawing/2014/main" id="{17CB0634-F963-4EC9-A6F6-8EA46BD1F10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1" name="Rectangle 10">
            <a:extLst>
              <a:ext uri="{FF2B5EF4-FFF2-40B4-BE49-F238E27FC236}">
                <a16:creationId xmlns:a16="http://schemas.microsoft.com/office/drawing/2014/main" id="{73C0A186-7444-4460-9C37-532E7671E9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3" name="Freeform 5">
            <a:extLst>
              <a:ext uri="{FF2B5EF4-FFF2-40B4-BE49-F238E27FC236}">
                <a16:creationId xmlns:a16="http://schemas.microsoft.com/office/drawing/2014/main" id="{D22D1B95-2B54-43E9-85D9-B489F6C5DD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21010068">
            <a:off x="6368213" y="4185117"/>
            <a:ext cx="2474555"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a:extLst>
              <a:ext uri="{FF2B5EF4-FFF2-40B4-BE49-F238E27FC236}">
                <a16:creationId xmlns:a16="http://schemas.microsoft.com/office/drawing/2014/main" id="{7D0F3F6D-A49D-4406-8D61-1C4F8D792F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341709" y="4241801"/>
            <a:ext cx="84582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7" name="Freeform 5">
            <a:extLst>
              <a:ext uri="{FF2B5EF4-FFF2-40B4-BE49-F238E27FC236}">
                <a16:creationId xmlns:a16="http://schemas.microsoft.com/office/drawing/2014/main" id="{D953A318-DA8D-4405-9536-D889E45C5E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9144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19" name="Rectangle 18">
            <a:extLst>
              <a:ext uri="{FF2B5EF4-FFF2-40B4-BE49-F238E27FC236}">
                <a16:creationId xmlns:a16="http://schemas.microsoft.com/office/drawing/2014/main" id="{9E382A3D-2F90-475C-8DF2-F666FEA342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extBox 1">
            <a:extLst>
              <a:ext uri="{FF2B5EF4-FFF2-40B4-BE49-F238E27FC236}">
                <a16:creationId xmlns:a16="http://schemas.microsoft.com/office/drawing/2014/main" id="{A91CDF08-66B5-42F0-9633-5FEDFA77096A}"/>
              </a:ext>
            </a:extLst>
          </p:cNvPr>
          <p:cNvSpPr txBox="1"/>
          <p:nvPr/>
        </p:nvSpPr>
        <p:spPr>
          <a:xfrm>
            <a:off x="341709" y="457200"/>
            <a:ext cx="5678092" cy="883267"/>
          </a:xfrm>
          <a:prstGeom prst="rect">
            <a:avLst/>
          </a:prstGeom>
        </p:spPr>
        <p:txBody>
          <a:bodyPr vert="horz" lIns="91440" tIns="45720" rIns="91440" bIns="45720" rtlCol="0" anchor="ctr">
            <a:normAutofit/>
          </a:bodyPr>
          <a:lstStyle/>
          <a:p>
            <a:pPr algn="ctr">
              <a:spcBef>
                <a:spcPct val="0"/>
              </a:spcBef>
              <a:spcAft>
                <a:spcPts val="600"/>
              </a:spcAft>
            </a:pPr>
            <a:r>
              <a:rPr lang="en-US" sz="4000" dirty="0">
                <a:solidFill>
                  <a:srgbClr val="FFFFFF"/>
                </a:solidFill>
                <a:latin typeface="Calibri" panose="020F0502020204030204" pitchFamily="34" charset="0"/>
                <a:ea typeface="+mj-ea"/>
                <a:cs typeface="Calibri" panose="020F0502020204030204" pitchFamily="34" charset="0"/>
              </a:rPr>
              <a:t>Last Months Rides/Events</a:t>
            </a:r>
          </a:p>
        </p:txBody>
      </p:sp>
      <p:sp>
        <p:nvSpPr>
          <p:cNvPr id="3" name="TextBox 2">
            <a:extLst>
              <a:ext uri="{FF2B5EF4-FFF2-40B4-BE49-F238E27FC236}">
                <a16:creationId xmlns:a16="http://schemas.microsoft.com/office/drawing/2014/main" id="{02CF9C80-885E-42CE-B5A6-EFCB7820B412}"/>
              </a:ext>
            </a:extLst>
          </p:cNvPr>
          <p:cNvSpPr txBox="1"/>
          <p:nvPr/>
        </p:nvSpPr>
        <p:spPr>
          <a:xfrm>
            <a:off x="7889995" y="308346"/>
            <a:ext cx="418704" cy="646331"/>
          </a:xfrm>
          <a:prstGeom prst="rect">
            <a:avLst/>
          </a:prstGeom>
          <a:noFill/>
        </p:spPr>
        <p:txBody>
          <a:bodyPr wrap="none" rtlCol="0">
            <a:spAutoFit/>
          </a:bodyPr>
          <a:lstStyle/>
          <a:p>
            <a:r>
              <a:rPr lang="en-US" sz="3600" b="1" dirty="0">
                <a:solidFill>
                  <a:schemeClr val="bg1"/>
                </a:solidFill>
                <a:latin typeface="Calibri" panose="020F0502020204030204" pitchFamily="34" charset="0"/>
                <a:cs typeface="Calibri" panose="020F0502020204030204" pitchFamily="34" charset="0"/>
              </a:rPr>
              <a:t>8</a:t>
            </a:r>
          </a:p>
        </p:txBody>
      </p:sp>
      <p:sp>
        <p:nvSpPr>
          <p:cNvPr id="4" name="TextBox 3">
            <a:extLst>
              <a:ext uri="{FF2B5EF4-FFF2-40B4-BE49-F238E27FC236}">
                <a16:creationId xmlns:a16="http://schemas.microsoft.com/office/drawing/2014/main" id="{3016C207-BEC4-489A-9173-CA9DF8CF697A}"/>
              </a:ext>
            </a:extLst>
          </p:cNvPr>
          <p:cNvSpPr txBox="1"/>
          <p:nvPr/>
        </p:nvSpPr>
        <p:spPr>
          <a:xfrm>
            <a:off x="5569576" y="6326234"/>
            <a:ext cx="3425208" cy="461665"/>
          </a:xfrm>
          <a:prstGeom prst="rect">
            <a:avLst/>
          </a:prstGeom>
          <a:noFill/>
        </p:spPr>
        <p:txBody>
          <a:bodyPr wrap="square" rtlCol="0">
            <a:spAutoFit/>
          </a:bodyPr>
          <a:lstStyle/>
          <a:p>
            <a:r>
              <a:rPr lang="en-US" sz="2400" dirty="0">
                <a:solidFill>
                  <a:srgbClr val="7030A0"/>
                </a:solidFill>
                <a:latin typeface="Calibri" panose="020F0502020204030204" pitchFamily="34" charset="0"/>
                <a:cs typeface="Calibri" panose="020F0502020204030204" pitchFamily="34" charset="0"/>
              </a:rPr>
              <a:t>Challenge Luncheon 10-3</a:t>
            </a:r>
          </a:p>
        </p:txBody>
      </p:sp>
      <p:pic>
        <p:nvPicPr>
          <p:cNvPr id="12" name="Picture 11" descr="A picture containing table, sitting, holding, purple&#10;&#10;Description automatically generated">
            <a:extLst>
              <a:ext uri="{FF2B5EF4-FFF2-40B4-BE49-F238E27FC236}">
                <a16:creationId xmlns:a16="http://schemas.microsoft.com/office/drawing/2014/main" id="{E4C285A7-6A75-4D4A-AED4-8189E6E4C61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43600" y="571500"/>
            <a:ext cx="1338580" cy="1524000"/>
          </a:xfrm>
          <a:prstGeom prst="rect">
            <a:avLst/>
          </a:prstGeom>
        </p:spPr>
      </p:pic>
      <p:pic>
        <p:nvPicPr>
          <p:cNvPr id="22" name="Picture 21" descr="A cluttered kitchen&#10;&#10;Description automatically generated">
            <a:extLst>
              <a:ext uri="{FF2B5EF4-FFF2-40B4-BE49-F238E27FC236}">
                <a16:creationId xmlns:a16="http://schemas.microsoft.com/office/drawing/2014/main" id="{3677AC19-C51F-46A3-AC3E-FC31BBF9082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2405" y="1253996"/>
            <a:ext cx="2551207" cy="1913405"/>
          </a:xfrm>
          <a:prstGeom prst="rect">
            <a:avLst/>
          </a:prstGeom>
        </p:spPr>
      </p:pic>
      <p:pic>
        <p:nvPicPr>
          <p:cNvPr id="24" name="Picture 23" descr="A picture containing indoor, table, sitting, small&#10;&#10;Description automatically generated">
            <a:extLst>
              <a:ext uri="{FF2B5EF4-FFF2-40B4-BE49-F238E27FC236}">
                <a16:creationId xmlns:a16="http://schemas.microsoft.com/office/drawing/2014/main" id="{1C82D327-1F21-433D-A4BA-74418115999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83001" y="1217832"/>
            <a:ext cx="2336800" cy="1752600"/>
          </a:xfrm>
          <a:prstGeom prst="rect">
            <a:avLst/>
          </a:prstGeom>
        </p:spPr>
      </p:pic>
      <p:pic>
        <p:nvPicPr>
          <p:cNvPr id="6" name="Picture 5" descr="A person standing in front of a group of people posing for the camera&#10;&#10;Description automatically generated">
            <a:extLst>
              <a:ext uri="{FF2B5EF4-FFF2-40B4-BE49-F238E27FC236}">
                <a16:creationId xmlns:a16="http://schemas.microsoft.com/office/drawing/2014/main" id="{12F2E398-A4A7-4C55-A3F8-27A1FF793E8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48353" y="1731297"/>
            <a:ext cx="2209800" cy="1657350"/>
          </a:xfrm>
          <a:prstGeom prst="rect">
            <a:avLst/>
          </a:prstGeom>
        </p:spPr>
      </p:pic>
      <p:pic>
        <p:nvPicPr>
          <p:cNvPr id="28" name="Picture 27" descr="A picture containing indoor, ceiling, kitchen, table&#10;&#10;Description automatically generated">
            <a:extLst>
              <a:ext uri="{FF2B5EF4-FFF2-40B4-BE49-F238E27FC236}">
                <a16:creationId xmlns:a16="http://schemas.microsoft.com/office/drawing/2014/main" id="{39D232B9-A6F7-49D9-85B6-5D3D185C6D9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883848" y="3587649"/>
            <a:ext cx="2032000" cy="2709333"/>
          </a:xfrm>
          <a:prstGeom prst="rect">
            <a:avLst/>
          </a:prstGeom>
        </p:spPr>
      </p:pic>
      <p:pic>
        <p:nvPicPr>
          <p:cNvPr id="16" name="Picture 15" descr="A desk with a computer on a table&#10;&#10;Description automatically generated">
            <a:extLst>
              <a:ext uri="{FF2B5EF4-FFF2-40B4-BE49-F238E27FC236}">
                <a16:creationId xmlns:a16="http://schemas.microsoft.com/office/drawing/2014/main" id="{8C56E59F-324C-4957-8FCA-97A9C0B2FF4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245950" y="1938327"/>
            <a:ext cx="1981200" cy="1485900"/>
          </a:xfrm>
          <a:prstGeom prst="rect">
            <a:avLst/>
          </a:prstGeom>
        </p:spPr>
      </p:pic>
      <p:pic>
        <p:nvPicPr>
          <p:cNvPr id="20" name="Picture 19" descr="A bunch of items that are sitting on a counter&#10;&#10;Description automatically generated">
            <a:extLst>
              <a:ext uri="{FF2B5EF4-FFF2-40B4-BE49-F238E27FC236}">
                <a16:creationId xmlns:a16="http://schemas.microsoft.com/office/drawing/2014/main" id="{2EDC3918-879D-425D-B366-40B081EF4875}"/>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982991" y="2328818"/>
            <a:ext cx="2056656" cy="1542492"/>
          </a:xfrm>
          <a:prstGeom prst="rect">
            <a:avLst/>
          </a:prstGeom>
        </p:spPr>
      </p:pic>
      <p:pic>
        <p:nvPicPr>
          <p:cNvPr id="32" name="Picture 31" descr="A group of people sitting at a table&#10;&#10;Description automatically generated">
            <a:extLst>
              <a:ext uri="{FF2B5EF4-FFF2-40B4-BE49-F238E27FC236}">
                <a16:creationId xmlns:a16="http://schemas.microsoft.com/office/drawing/2014/main" id="{9185D65C-BC5F-413C-9566-255CF9CB20A3}"/>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21244" y="3073220"/>
            <a:ext cx="3116216" cy="2337162"/>
          </a:xfrm>
          <a:prstGeom prst="rect">
            <a:avLst/>
          </a:prstGeom>
        </p:spPr>
      </p:pic>
      <p:pic>
        <p:nvPicPr>
          <p:cNvPr id="26" name="Picture 25" descr="A picture containing indoor, table, food, orange&#10;&#10;Description automatically generated">
            <a:extLst>
              <a:ext uri="{FF2B5EF4-FFF2-40B4-BE49-F238E27FC236}">
                <a16:creationId xmlns:a16="http://schemas.microsoft.com/office/drawing/2014/main" id="{822406F9-BCEF-4750-9652-61FDAB2C8E38}"/>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95621" y="5151017"/>
            <a:ext cx="2032000" cy="1524000"/>
          </a:xfrm>
          <a:prstGeom prst="rect">
            <a:avLst/>
          </a:prstGeom>
        </p:spPr>
      </p:pic>
      <p:pic>
        <p:nvPicPr>
          <p:cNvPr id="36" name="Picture 35" descr="A picture containing indoor, kitchen, cabinet, table&#10;&#10;Description automatically generated">
            <a:extLst>
              <a:ext uri="{FF2B5EF4-FFF2-40B4-BE49-F238E27FC236}">
                <a16:creationId xmlns:a16="http://schemas.microsoft.com/office/drawing/2014/main" id="{F1D433D7-27D8-4B51-A813-552B151F25DE}"/>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283114" y="3601008"/>
            <a:ext cx="2578586" cy="1933940"/>
          </a:xfrm>
          <a:prstGeom prst="rect">
            <a:avLst/>
          </a:prstGeom>
        </p:spPr>
      </p:pic>
      <p:pic>
        <p:nvPicPr>
          <p:cNvPr id="30" name="Picture 29" descr="Text, whiteboard&#10;&#10;Description automatically generated">
            <a:extLst>
              <a:ext uri="{FF2B5EF4-FFF2-40B4-BE49-F238E27FC236}">
                <a16:creationId xmlns:a16="http://schemas.microsoft.com/office/drawing/2014/main" id="{EF035B78-EB88-4A92-B332-6119169E8E80}"/>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4812026" y="4668830"/>
            <a:ext cx="2227621" cy="1670716"/>
          </a:xfrm>
          <a:prstGeom prst="rect">
            <a:avLst/>
          </a:prstGeom>
        </p:spPr>
      </p:pic>
      <p:pic>
        <p:nvPicPr>
          <p:cNvPr id="34" name="Picture 33" descr="A picture containing calendar&#10;&#10;Description automatically generated">
            <a:extLst>
              <a:ext uri="{FF2B5EF4-FFF2-40B4-BE49-F238E27FC236}">
                <a16:creationId xmlns:a16="http://schemas.microsoft.com/office/drawing/2014/main" id="{50877EF8-A99E-44C4-AF3B-76825F538BED}"/>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2493655" y="4979639"/>
            <a:ext cx="2227622" cy="1670716"/>
          </a:xfrm>
          <a:prstGeom prst="rect">
            <a:avLst/>
          </a:prstGeom>
        </p:spPr>
      </p:pic>
    </p:spTree>
    <p:extLst>
      <p:ext uri="{BB962C8B-B14F-4D97-AF65-F5344CB8AC3E}">
        <p14:creationId xmlns:p14="http://schemas.microsoft.com/office/powerpoint/2010/main" val="16992199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 name="Group 6">
            <a:extLst>
              <a:ext uri="{FF2B5EF4-FFF2-40B4-BE49-F238E27FC236}">
                <a16:creationId xmlns:a16="http://schemas.microsoft.com/office/drawing/2014/main" id="{93E10248-AF0E-477D-B4D2-47C02CE4E35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9144000" cy="6858000"/>
            <a:chOff x="0" y="0"/>
            <a:chExt cx="12192000" cy="6858000"/>
          </a:xfrm>
        </p:grpSpPr>
        <p:sp>
          <p:nvSpPr>
            <p:cNvPr id="8" name="Rectangle 7">
              <a:extLst>
                <a:ext uri="{FF2B5EF4-FFF2-40B4-BE49-F238E27FC236}">
                  <a16:creationId xmlns:a16="http://schemas.microsoft.com/office/drawing/2014/main" id="{533010C2-2DA5-460F-A40C-5317F567A0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6" name="Freeform 5">
              <a:extLst>
                <a:ext uri="{FF2B5EF4-FFF2-40B4-BE49-F238E27FC236}">
                  <a16:creationId xmlns:a16="http://schemas.microsoft.com/office/drawing/2014/main" id="{17CB0634-F963-4EC9-A6F6-8EA46BD1F10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0" name="Rectangle 10">
            <a:extLst>
              <a:ext uri="{FF2B5EF4-FFF2-40B4-BE49-F238E27FC236}">
                <a16:creationId xmlns:a16="http://schemas.microsoft.com/office/drawing/2014/main" id="{73C0A186-7444-4460-9C37-532E7671E9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Freeform 5">
            <a:extLst>
              <a:ext uri="{FF2B5EF4-FFF2-40B4-BE49-F238E27FC236}">
                <a16:creationId xmlns:a16="http://schemas.microsoft.com/office/drawing/2014/main" id="{D22D1B95-2B54-43E9-85D9-B489F6C5DD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21010068">
            <a:off x="6368213" y="4185117"/>
            <a:ext cx="2474555"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4" name="Freeform 5">
            <a:extLst>
              <a:ext uri="{FF2B5EF4-FFF2-40B4-BE49-F238E27FC236}">
                <a16:creationId xmlns:a16="http://schemas.microsoft.com/office/drawing/2014/main" id="{7D0F3F6D-A49D-4406-8D61-1C4F8D792F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341709" y="4241801"/>
            <a:ext cx="84582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6" name="Freeform 5">
            <a:extLst>
              <a:ext uri="{FF2B5EF4-FFF2-40B4-BE49-F238E27FC236}">
                <a16:creationId xmlns:a16="http://schemas.microsoft.com/office/drawing/2014/main" id="{D953A318-DA8D-4405-9536-D889E45C5E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9144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18" name="Rectangle 18">
            <a:extLst>
              <a:ext uri="{FF2B5EF4-FFF2-40B4-BE49-F238E27FC236}">
                <a16:creationId xmlns:a16="http://schemas.microsoft.com/office/drawing/2014/main" id="{9E382A3D-2F90-475C-8DF2-F666FEA342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0" name="TextBox 19">
            <a:extLst>
              <a:ext uri="{FF2B5EF4-FFF2-40B4-BE49-F238E27FC236}">
                <a16:creationId xmlns:a16="http://schemas.microsoft.com/office/drawing/2014/main" id="{D8E30C0D-5B48-48FE-A20A-28411D578A97}"/>
              </a:ext>
            </a:extLst>
          </p:cNvPr>
          <p:cNvSpPr txBox="1"/>
          <p:nvPr/>
        </p:nvSpPr>
        <p:spPr>
          <a:xfrm>
            <a:off x="7924800" y="337161"/>
            <a:ext cx="720904" cy="584775"/>
          </a:xfrm>
          <a:prstGeom prst="rect">
            <a:avLst/>
          </a:prstGeom>
          <a:noFill/>
        </p:spPr>
        <p:txBody>
          <a:bodyPr wrap="square" rtlCol="0">
            <a:spAutoFit/>
          </a:bodyPr>
          <a:lstStyle/>
          <a:p>
            <a:r>
              <a:rPr lang="en-US" sz="3200" b="1" dirty="0">
                <a:solidFill>
                  <a:schemeClr val="bg1"/>
                </a:solidFill>
                <a:latin typeface="Calibri" panose="020F0502020204030204" pitchFamily="34" charset="0"/>
                <a:cs typeface="Calibri" panose="020F0502020204030204" pitchFamily="34" charset="0"/>
              </a:rPr>
              <a:t>9</a:t>
            </a:r>
          </a:p>
        </p:txBody>
      </p:sp>
      <p:sp>
        <p:nvSpPr>
          <p:cNvPr id="2" name="TextBox 1">
            <a:extLst>
              <a:ext uri="{FF2B5EF4-FFF2-40B4-BE49-F238E27FC236}">
                <a16:creationId xmlns:a16="http://schemas.microsoft.com/office/drawing/2014/main" id="{D2CDD343-450C-4A11-BB9A-6427101B59BB}"/>
              </a:ext>
            </a:extLst>
          </p:cNvPr>
          <p:cNvSpPr txBox="1"/>
          <p:nvPr/>
        </p:nvSpPr>
        <p:spPr>
          <a:xfrm flipH="1">
            <a:off x="353432" y="460271"/>
            <a:ext cx="3276600" cy="461665"/>
          </a:xfrm>
          <a:prstGeom prst="rect">
            <a:avLst/>
          </a:prstGeom>
          <a:noFill/>
        </p:spPr>
        <p:txBody>
          <a:bodyPr wrap="square" rtlCol="0">
            <a:spAutoFit/>
          </a:bodyPr>
          <a:lstStyle/>
          <a:p>
            <a:r>
              <a:rPr lang="en-US" sz="2400" dirty="0">
                <a:solidFill>
                  <a:schemeClr val="bg1"/>
                </a:solidFill>
                <a:latin typeface="Calibri" panose="020F0502020204030204" pitchFamily="34" charset="0"/>
                <a:cs typeface="Calibri" panose="020F0502020204030204" pitchFamily="34" charset="0"/>
              </a:rPr>
              <a:t>Wigged out Ride 10/17</a:t>
            </a:r>
          </a:p>
        </p:txBody>
      </p:sp>
      <p:pic>
        <p:nvPicPr>
          <p:cNvPr id="13" name="Picture 12" descr="A person riding a motorcycle on the side of a road&#10;&#10;Description automatically generated">
            <a:extLst>
              <a:ext uri="{FF2B5EF4-FFF2-40B4-BE49-F238E27FC236}">
                <a16:creationId xmlns:a16="http://schemas.microsoft.com/office/drawing/2014/main" id="{CBBD6202-D406-4DF6-AFB5-1D5A6FCC2BA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5978" y="3738442"/>
            <a:ext cx="1639022" cy="2980039"/>
          </a:xfrm>
          <a:prstGeom prst="rect">
            <a:avLst/>
          </a:prstGeom>
        </p:spPr>
      </p:pic>
      <p:pic>
        <p:nvPicPr>
          <p:cNvPr id="21" name="Picture 20" descr="A group of police officers riding on the back of a motorcycle&#10;&#10;Description automatically generated">
            <a:extLst>
              <a:ext uri="{FF2B5EF4-FFF2-40B4-BE49-F238E27FC236}">
                <a16:creationId xmlns:a16="http://schemas.microsoft.com/office/drawing/2014/main" id="{9D5F53F8-ADDE-450D-A75A-E5B2745B1CD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59560" y="4227536"/>
            <a:ext cx="3276600" cy="2457450"/>
          </a:xfrm>
          <a:prstGeom prst="rect">
            <a:avLst/>
          </a:prstGeom>
        </p:spPr>
      </p:pic>
      <p:pic>
        <p:nvPicPr>
          <p:cNvPr id="23" name="Picture 22" descr="A motorcycle parked on the side of a road&#10;&#10;Description automatically generated">
            <a:extLst>
              <a:ext uri="{FF2B5EF4-FFF2-40B4-BE49-F238E27FC236}">
                <a16:creationId xmlns:a16="http://schemas.microsoft.com/office/drawing/2014/main" id="{93080651-5619-4E67-8446-D21CF544F07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01366" y="1437348"/>
            <a:ext cx="1962149" cy="2616199"/>
          </a:xfrm>
          <a:prstGeom prst="rect">
            <a:avLst/>
          </a:prstGeom>
        </p:spPr>
      </p:pic>
      <p:pic>
        <p:nvPicPr>
          <p:cNvPr id="5" name="Picture 4" descr="A group of people walking down the street&#10;&#10;Description automatically generated">
            <a:extLst>
              <a:ext uri="{FF2B5EF4-FFF2-40B4-BE49-F238E27FC236}">
                <a16:creationId xmlns:a16="http://schemas.microsoft.com/office/drawing/2014/main" id="{124F6979-44A5-4BAB-BA26-65023F9739E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794907" y="161116"/>
            <a:ext cx="2761440" cy="2071080"/>
          </a:xfrm>
          <a:prstGeom prst="rect">
            <a:avLst/>
          </a:prstGeom>
        </p:spPr>
      </p:pic>
      <p:pic>
        <p:nvPicPr>
          <p:cNvPr id="9" name="Picture 8" descr="A person riding on the back of a motorcycle&#10;&#10;Description automatically generated">
            <a:extLst>
              <a:ext uri="{FF2B5EF4-FFF2-40B4-BE49-F238E27FC236}">
                <a16:creationId xmlns:a16="http://schemas.microsoft.com/office/drawing/2014/main" id="{F41A65C0-9324-4288-B178-019B51DA46F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104459" y="1273769"/>
            <a:ext cx="1962149" cy="2616199"/>
          </a:xfrm>
          <a:prstGeom prst="rect">
            <a:avLst/>
          </a:prstGeom>
        </p:spPr>
      </p:pic>
      <p:pic>
        <p:nvPicPr>
          <p:cNvPr id="25" name="Picture 24" descr="A person riding a motorcycle down a street&#10;&#10;Description automatically generated">
            <a:extLst>
              <a:ext uri="{FF2B5EF4-FFF2-40B4-BE49-F238E27FC236}">
                <a16:creationId xmlns:a16="http://schemas.microsoft.com/office/drawing/2014/main" id="{CD069899-AE4D-4806-B499-8F40B1440AFC}"/>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558474" y="4560894"/>
            <a:ext cx="2812253" cy="2071080"/>
          </a:xfrm>
          <a:prstGeom prst="rect">
            <a:avLst/>
          </a:prstGeom>
        </p:spPr>
      </p:pic>
      <p:pic>
        <p:nvPicPr>
          <p:cNvPr id="27" name="Picture 26" descr="A person riding a motorcycle on the side of a road&#10;&#10;Description automatically generated">
            <a:extLst>
              <a:ext uri="{FF2B5EF4-FFF2-40B4-BE49-F238E27FC236}">
                <a16:creationId xmlns:a16="http://schemas.microsoft.com/office/drawing/2014/main" id="{BD0084D5-0819-459D-8D79-8990B21192AC}"/>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94910" y="1484399"/>
            <a:ext cx="2282363" cy="1752600"/>
          </a:xfrm>
          <a:prstGeom prst="rect">
            <a:avLst/>
          </a:prstGeom>
        </p:spPr>
      </p:pic>
      <p:pic>
        <p:nvPicPr>
          <p:cNvPr id="17" name="Picture 16" descr="A group of people wearing costumes&#10;&#10;Description automatically generated">
            <a:extLst>
              <a:ext uri="{FF2B5EF4-FFF2-40B4-BE49-F238E27FC236}">
                <a16:creationId xmlns:a16="http://schemas.microsoft.com/office/drawing/2014/main" id="{9D4C6096-A798-4DD3-A5E6-4CB4CA4F0AFD}"/>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368074" y="2960011"/>
            <a:ext cx="1581150" cy="2108200"/>
          </a:xfrm>
          <a:prstGeom prst="rect">
            <a:avLst/>
          </a:prstGeom>
        </p:spPr>
      </p:pic>
      <p:pic>
        <p:nvPicPr>
          <p:cNvPr id="29" name="Picture 28" descr="A person riding a motorcycle on the side of a road&#10;&#10;Description automatically generated">
            <a:extLst>
              <a:ext uri="{FF2B5EF4-FFF2-40B4-BE49-F238E27FC236}">
                <a16:creationId xmlns:a16="http://schemas.microsoft.com/office/drawing/2014/main" id="{2FE0278C-2E64-4566-A651-DA136B31D9F3}"/>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069286" y="921936"/>
            <a:ext cx="2573982" cy="1373339"/>
          </a:xfrm>
          <a:prstGeom prst="rect">
            <a:avLst/>
          </a:prstGeom>
        </p:spPr>
      </p:pic>
      <p:pic>
        <p:nvPicPr>
          <p:cNvPr id="31" name="Picture 30" descr="A group of people riding on the back of a motorcycle&#10;&#10;Description automatically generated">
            <a:extLst>
              <a:ext uri="{FF2B5EF4-FFF2-40B4-BE49-F238E27FC236}">
                <a16:creationId xmlns:a16="http://schemas.microsoft.com/office/drawing/2014/main" id="{2F228D5A-2A41-4C25-992B-BF0B7BB03263}"/>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653469" y="3677735"/>
            <a:ext cx="1905000" cy="1428750"/>
          </a:xfrm>
          <a:prstGeom prst="rect">
            <a:avLst/>
          </a:prstGeom>
        </p:spPr>
      </p:pic>
      <p:pic>
        <p:nvPicPr>
          <p:cNvPr id="33" name="Picture 32" descr="A group of people riding on the back of a motorcycle&#10;&#10;Description automatically generated">
            <a:extLst>
              <a:ext uri="{FF2B5EF4-FFF2-40B4-BE49-F238E27FC236}">
                <a16:creationId xmlns:a16="http://schemas.microsoft.com/office/drawing/2014/main" id="{5370F52A-A12C-4269-843C-8513CD263CB6}"/>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4614593" y="1982307"/>
            <a:ext cx="2558474" cy="1918856"/>
          </a:xfrm>
          <a:prstGeom prst="rect">
            <a:avLst/>
          </a:prstGeom>
        </p:spPr>
      </p:pic>
    </p:spTree>
    <p:extLst>
      <p:ext uri="{BB962C8B-B14F-4D97-AF65-F5344CB8AC3E}">
        <p14:creationId xmlns:p14="http://schemas.microsoft.com/office/powerpoint/2010/main" val="266361398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5454</TotalTime>
  <Words>1994</Words>
  <Application>Microsoft Office PowerPoint</Application>
  <PresentationFormat>On-screen Show (4:3)</PresentationFormat>
  <Paragraphs>127</Paragraphs>
  <Slides>14</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14</vt:i4>
      </vt:variant>
    </vt:vector>
  </HeadingPairs>
  <TitlesOfParts>
    <vt:vector size="22" baseType="lpstr">
      <vt:lpstr>Arial</vt:lpstr>
      <vt:lpstr>Calibri</vt:lpstr>
      <vt:lpstr>Calibri Light</vt:lpstr>
      <vt:lpstr>Century Gothic</vt:lpstr>
      <vt:lpstr>Wingdings</vt:lpstr>
      <vt:lpstr>Wingdings 3</vt:lpstr>
      <vt:lpstr>Ion Boardroom</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Cammie</dc:creator>
  <cp:lastModifiedBy>Lilyann Lear</cp:lastModifiedBy>
  <cp:revision>35</cp:revision>
  <dcterms:created xsi:type="dcterms:W3CDTF">2020-10-27T04:06:02Z</dcterms:created>
  <dcterms:modified xsi:type="dcterms:W3CDTF">2020-11-06T19:50:29Z</dcterms:modified>
</cp:coreProperties>
</file>