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61" r:id="rId4"/>
    <p:sldId id="262" r:id="rId5"/>
    <p:sldId id="268" r:id="rId6"/>
    <p:sldId id="264" r:id="rId7"/>
    <p:sldId id="260" r:id="rId8"/>
    <p:sldId id="267" r:id="rId9"/>
    <p:sldId id="266" r:id="rId10"/>
    <p:sldId id="269" r:id="rId11"/>
    <p:sldId id="265" r:id="rId1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228" y="4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31482-B32F-436B-B065-A9275C5D3F58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8CEC6-86A6-4106-8914-E148077F6D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5D03-FC25-4F74-B04B-D7EE33909452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1C4D-F284-4E06-9EC9-4A17841DC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5D03-FC25-4F74-B04B-D7EE33909452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1C4D-F284-4E06-9EC9-4A17841DC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5D03-FC25-4F74-B04B-D7EE33909452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1C4D-F284-4E06-9EC9-4A17841DC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5D03-FC25-4F74-B04B-D7EE33909452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1C4D-F284-4E06-9EC9-4A17841DC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5D03-FC25-4F74-B04B-D7EE33909452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1C4D-F284-4E06-9EC9-4A17841DC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5D03-FC25-4F74-B04B-D7EE33909452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1C4D-F284-4E06-9EC9-4A17841DC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5D03-FC25-4F74-B04B-D7EE33909452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1C4D-F284-4E06-9EC9-4A17841DC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5D03-FC25-4F74-B04B-D7EE33909452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1C4D-F284-4E06-9EC9-4A17841DC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5D03-FC25-4F74-B04B-D7EE33909452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1C4D-F284-4E06-9EC9-4A17841DC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5D03-FC25-4F74-B04B-D7EE33909452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1C4D-F284-4E06-9EC9-4A17841DC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A5D03-FC25-4F74-B04B-D7EE33909452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1C4D-F284-4E06-9EC9-4A17841DC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A5D03-FC25-4F74-B04B-D7EE33909452}" type="datetimeFigureOut">
              <a:rPr lang="en-US" smtClean="0"/>
              <a:pPr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61C4D-F284-4E06-9EC9-4A17841DC6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2751" y="228600"/>
            <a:ext cx="9037274" cy="4343400"/>
            <a:chOff x="381000" y="-76200"/>
            <a:chExt cx="8342099" cy="4343400"/>
          </a:xfrm>
        </p:grpSpPr>
        <p:pic>
          <p:nvPicPr>
            <p:cNvPr id="4" name="Picture 3" descr="38955174.jpg"/>
            <p:cNvPicPr>
              <a:picLocks noChangeAspect="1"/>
            </p:cNvPicPr>
            <p:nvPr/>
          </p:nvPicPr>
          <p:blipFill>
            <a:blip r:embed="rId2" cstate="print"/>
            <a:srcRect t="9312" b="46667"/>
            <a:stretch>
              <a:fillRect/>
            </a:stretch>
          </p:blipFill>
          <p:spPr>
            <a:xfrm>
              <a:off x="381000" y="-76200"/>
              <a:ext cx="8342099" cy="39624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048000" y="3436203"/>
              <a:ext cx="30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002060"/>
                  </a:solidFill>
                  <a:latin typeface="Calibri Light" pitchFamily="34" charset="0"/>
                  <a:cs typeface="Calibri Light" pitchFamily="34" charset="0"/>
                </a:rPr>
                <a:t>HYDROGENE</a:t>
              </a:r>
              <a:r>
                <a:rPr lang="en-US" sz="4800" b="1" dirty="0" smtClean="0">
                  <a:solidFill>
                    <a:srgbClr val="002060"/>
                  </a:solidFill>
                  <a:latin typeface="Calibri Light" pitchFamily="34" charset="0"/>
                  <a:cs typeface="Calibri Light" pitchFamily="34" charset="0"/>
                </a:rPr>
                <a:t>X</a:t>
              </a:r>
              <a:endParaRPr lang="en-US" sz="4800" b="1" dirty="0">
                <a:solidFill>
                  <a:srgbClr val="002060"/>
                </a:solidFill>
                <a:latin typeface="Calibri Light" pitchFamily="34" charset="0"/>
                <a:cs typeface="Calibri Light" pitchFamily="34" charset="0"/>
              </a:endParaRPr>
            </a:p>
          </p:txBody>
        </p:sp>
      </p:grpSp>
      <p:pic>
        <p:nvPicPr>
          <p:cNvPr id="6" name="Picture 5" descr="17914213.jpg"/>
          <p:cNvPicPr>
            <a:picLocks noChangeAspect="1"/>
          </p:cNvPicPr>
          <p:nvPr/>
        </p:nvPicPr>
        <p:blipFill>
          <a:blip r:embed="rId3" cstate="print"/>
          <a:srcRect t="50926" b="25926"/>
          <a:stretch>
            <a:fillRect/>
          </a:stretch>
        </p:blipFill>
        <p:spPr>
          <a:xfrm flipV="1">
            <a:off x="0" y="0"/>
            <a:ext cx="9906000" cy="1295400"/>
          </a:xfrm>
          <a:prstGeom prst="rect">
            <a:avLst/>
          </a:prstGeom>
        </p:spPr>
      </p:pic>
      <p:pic>
        <p:nvPicPr>
          <p:cNvPr id="7" name="Picture 6" descr="17914213.jpg"/>
          <p:cNvPicPr>
            <a:picLocks noChangeAspect="1"/>
          </p:cNvPicPr>
          <p:nvPr/>
        </p:nvPicPr>
        <p:blipFill>
          <a:blip r:embed="rId3" cstate="print"/>
          <a:srcRect t="50926" b="25926"/>
          <a:stretch>
            <a:fillRect/>
          </a:stretch>
        </p:blipFill>
        <p:spPr>
          <a:xfrm>
            <a:off x="0" y="5638800"/>
            <a:ext cx="9906000" cy="1295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97300" y="4419600"/>
            <a:ext cx="2393950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MAXIMUM STRENGH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098" name="AutoShape 2" descr="https://apis.mail.yahoo.com/ws/v3/mailboxes/@.id==VjN-K6ceutXYJS6ZcTJAEULXPYcU0U4Mx9KTIe1n-Jhbqpn0cr8jnIQ5Kc6PXp0nzLTDUWhjIv2uHVC2R0Wv8Q9VgQ/messages/@.id==AMLtgzhr9ts5Y3S3LQIbEOgqwb0/content/parts/@.id==2/thumbnail?appid=YMailNorrin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https://apis.mail.yahoo.com/ws/v3/mailboxes/@.id==VjN-K6ceutXYJS6ZcTJAEULXPYcU0U4Mx9KTIe1n-Jhbqpn0cr8jnIQ5Kc6PXp0nzLTDUWhjIv2uHVC2R0Wv8Q9VgQ/messages/@.id==AMLtgzhr9ts5Y3S3LQIbEOgqwb0/content/parts/@.id==2/thumbnail?appid=YMailNorrin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https://apis.mail.yahoo.com/ws/v3/mailboxes/@.id==VjN-K6ceutXYJS6ZcTJAEULXPYcU0U4Mx9KTIe1n-Jhbqpn0cr8jnIQ5Kc6PXp0nzLTDUWhjIv2uHVC2R0Wv8Q9VgQ/messages/@.id==AMLtgzhr9ts5Y3S3LQIbEOgqwb0/content/parts/@.id==2/thumbnail?appid=YMailNorrin"/>
          <p:cNvSpPr>
            <a:spLocks noChangeAspect="1" noChangeArrowheads="1"/>
          </p:cNvSpPr>
          <p:nvPr/>
        </p:nvSpPr>
        <p:spPr bwMode="auto">
          <a:xfrm>
            <a:off x="168540" y="-144463"/>
            <a:ext cx="3302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8" name="Picture 22" descr="https://clipartcraft.com/images/tm-logo-icon-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1450" y="3962400"/>
            <a:ext cx="247650" cy="22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7914213.jpg"/>
          <p:cNvPicPr>
            <a:picLocks noChangeAspect="1"/>
          </p:cNvPicPr>
          <p:nvPr/>
        </p:nvPicPr>
        <p:blipFill>
          <a:blip r:embed="rId2" cstate="print"/>
          <a:srcRect t="50926" b="25926"/>
          <a:stretch>
            <a:fillRect/>
          </a:stretch>
        </p:blipFill>
        <p:spPr>
          <a:xfrm flipV="1">
            <a:off x="0" y="0"/>
            <a:ext cx="9906000" cy="1295400"/>
          </a:xfrm>
          <a:prstGeom prst="rect">
            <a:avLst/>
          </a:prstGeom>
        </p:spPr>
      </p:pic>
      <p:pic>
        <p:nvPicPr>
          <p:cNvPr id="14" name="Picture 13" descr="17914213.jpg"/>
          <p:cNvPicPr>
            <a:picLocks noChangeAspect="1"/>
          </p:cNvPicPr>
          <p:nvPr/>
        </p:nvPicPr>
        <p:blipFill>
          <a:blip r:embed="rId2" cstate="print"/>
          <a:srcRect t="50926" b="25926"/>
          <a:stretch>
            <a:fillRect/>
          </a:stretch>
        </p:blipFill>
        <p:spPr>
          <a:xfrm>
            <a:off x="0" y="5638800"/>
            <a:ext cx="9906000" cy="12954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485900" y="1219200"/>
            <a:ext cx="6934200" cy="4391026"/>
            <a:chOff x="1371600" y="942974"/>
            <a:chExt cx="6324600" cy="4772026"/>
          </a:xfrm>
        </p:grpSpPr>
        <p:pic>
          <p:nvPicPr>
            <p:cNvPr id="18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l="3157"/>
            <a:stretch>
              <a:fillRect/>
            </a:stretch>
          </p:blipFill>
          <p:spPr bwMode="auto">
            <a:xfrm>
              <a:off x="1371600" y="1828800"/>
              <a:ext cx="3048000" cy="3886200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647" t="2041"/>
            <a:stretch>
              <a:fillRect/>
            </a:stretch>
          </p:blipFill>
          <p:spPr bwMode="auto">
            <a:xfrm>
              <a:off x="4648200" y="1828800"/>
              <a:ext cx="3048000" cy="3850105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</p:spPr>
        </p:pic>
        <p:pic>
          <p:nvPicPr>
            <p:cNvPr id="20" name="Picture 4" descr="https://tse1.mm.bing.net/th?id=OIP.--cf-KEaLf9-DmA5-lvwhgHaBV&amp;pid=Api&amp;P=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6000" y="942974"/>
              <a:ext cx="4514850" cy="809626"/>
            </a:xfrm>
            <a:prstGeom prst="rect">
              <a:avLst/>
            </a:prstGeom>
            <a:noFill/>
          </p:spPr>
        </p:pic>
      </p:grpSp>
      <p:pic>
        <p:nvPicPr>
          <p:cNvPr id="21" name="Picture 12" descr="https://pngimg.com/uploads/water/water_PNG5016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5562600"/>
            <a:ext cx="9905999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7914213.jpg"/>
          <p:cNvPicPr>
            <a:picLocks noChangeAspect="1"/>
          </p:cNvPicPr>
          <p:nvPr/>
        </p:nvPicPr>
        <p:blipFill>
          <a:blip r:embed="rId2" cstate="print"/>
          <a:srcRect t="50926" b="25926"/>
          <a:stretch>
            <a:fillRect/>
          </a:stretch>
        </p:blipFill>
        <p:spPr>
          <a:xfrm flipV="1">
            <a:off x="0" y="0"/>
            <a:ext cx="9906000" cy="1295400"/>
          </a:xfrm>
          <a:prstGeom prst="rect">
            <a:avLst/>
          </a:prstGeom>
        </p:spPr>
      </p:pic>
      <p:pic>
        <p:nvPicPr>
          <p:cNvPr id="14" name="Picture 13" descr="17914213.jpg"/>
          <p:cNvPicPr>
            <a:picLocks noChangeAspect="1"/>
          </p:cNvPicPr>
          <p:nvPr/>
        </p:nvPicPr>
        <p:blipFill>
          <a:blip r:embed="rId2" cstate="print"/>
          <a:srcRect t="50926" b="25926"/>
          <a:stretch>
            <a:fillRect/>
          </a:stretch>
        </p:blipFill>
        <p:spPr>
          <a:xfrm>
            <a:off x="0" y="5638800"/>
            <a:ext cx="9906000" cy="1295400"/>
          </a:xfrm>
          <a:prstGeom prst="rect">
            <a:avLst/>
          </a:prstGeom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38401"/>
            <a:ext cx="4953000" cy="195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5550" y="2438401"/>
            <a:ext cx="4705350" cy="191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921658" y="1905001"/>
            <a:ext cx="1911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 smtClean="0">
                <a:solidFill>
                  <a:srgbClr val="00B0F0"/>
                </a:solidFill>
              </a:rPr>
              <a:t>MEDIA PRESS</a:t>
            </a:r>
            <a:endParaRPr lang="en-US" sz="2400" b="1" dirty="0">
              <a:solidFill>
                <a:srgbClr val="00B0F0"/>
              </a:solidFill>
            </a:endParaRPr>
          </a:p>
        </p:txBody>
      </p:sp>
      <p:pic>
        <p:nvPicPr>
          <p:cNvPr id="16" name="Picture 12" descr="https://pngimg.com/uploads/water/water_PNG5016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031344"/>
            <a:ext cx="9905999" cy="2902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914213.jpg"/>
          <p:cNvPicPr>
            <a:picLocks noChangeAspect="1"/>
          </p:cNvPicPr>
          <p:nvPr/>
        </p:nvPicPr>
        <p:blipFill>
          <a:blip r:embed="rId2" cstate="print"/>
          <a:srcRect t="50926" b="25926"/>
          <a:stretch>
            <a:fillRect/>
          </a:stretch>
        </p:blipFill>
        <p:spPr>
          <a:xfrm>
            <a:off x="0" y="5638800"/>
            <a:ext cx="9906000" cy="1295400"/>
          </a:xfrm>
          <a:prstGeom prst="rect">
            <a:avLst/>
          </a:prstGeom>
        </p:spPr>
      </p:pic>
      <p:pic>
        <p:nvPicPr>
          <p:cNvPr id="9" name="Picture 8" descr="17914213.jpg"/>
          <p:cNvPicPr>
            <a:picLocks noChangeAspect="1"/>
          </p:cNvPicPr>
          <p:nvPr/>
        </p:nvPicPr>
        <p:blipFill>
          <a:blip r:embed="rId2" cstate="print"/>
          <a:srcRect t="50926" b="25926"/>
          <a:stretch>
            <a:fillRect/>
          </a:stretch>
        </p:blipFill>
        <p:spPr>
          <a:xfrm flipV="1">
            <a:off x="0" y="0"/>
            <a:ext cx="9906000" cy="1295400"/>
          </a:xfrm>
          <a:prstGeom prst="rect">
            <a:avLst/>
          </a:prstGeom>
        </p:spPr>
      </p:pic>
      <p:pic>
        <p:nvPicPr>
          <p:cNvPr id="23" name="Picture 6" descr="https://drinkhrw.com/wp-content/uploads/2021/09/hydr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1219200"/>
            <a:ext cx="1816100" cy="1676401"/>
          </a:xfrm>
          <a:prstGeom prst="rect">
            <a:avLst/>
          </a:prstGeom>
          <a:noFill/>
        </p:spPr>
      </p:pic>
      <p:pic>
        <p:nvPicPr>
          <p:cNvPr id="26" name="Picture 2" descr="https://drinkhrw.com/wp-content/uploads/2021/09/ct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4950" y="1219200"/>
            <a:ext cx="1816100" cy="1676401"/>
          </a:xfrm>
          <a:prstGeom prst="rect">
            <a:avLst/>
          </a:prstGeom>
          <a:noFill/>
        </p:spPr>
      </p:pic>
      <p:pic>
        <p:nvPicPr>
          <p:cNvPr id="3076" name="Picture 4" descr="https://drinkhrw.com/wp-content/uploads/2021/09/o-tec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6750" y="1143000"/>
            <a:ext cx="1816100" cy="1676400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412750" y="2819400"/>
            <a:ext cx="2724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400" b="1" dirty="0" smtClean="0">
                <a:solidFill>
                  <a:srgbClr val="00B0F0"/>
                </a:solidFill>
              </a:rPr>
              <a:t>WHAT IS HYDROGEN WATER?</a:t>
            </a:r>
          </a:p>
          <a:p>
            <a:pPr fontAlgn="base"/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87077" y="2816424"/>
            <a:ext cx="22954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1400" b="1" dirty="0" smtClean="0">
                <a:solidFill>
                  <a:srgbClr val="00B0F0"/>
                </a:solidFill>
              </a:rPr>
              <a:t>HYDROGEN WATER HISTORY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81850" y="2816424"/>
            <a:ext cx="16557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</a:rPr>
              <a:t>HUMAN RESEARCH </a:t>
            </a:r>
            <a:endParaRPr lang="en-US" sz="1400" b="1" dirty="0"/>
          </a:p>
        </p:txBody>
      </p:sp>
      <p:sp>
        <p:nvSpPr>
          <p:cNvPr id="37" name="Rectangle 36"/>
          <p:cNvSpPr/>
          <p:nvPr/>
        </p:nvSpPr>
        <p:spPr>
          <a:xfrm>
            <a:off x="1073150" y="3048001"/>
            <a:ext cx="9861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 smtClean="0">
                <a:solidFill>
                  <a:srgbClr val="002060"/>
                </a:solidFill>
              </a:rPr>
              <a:t>수소수란</a:t>
            </a:r>
            <a:r>
              <a:rPr lang="en-US" altLang="ko-KR" sz="1400" b="1" dirty="0" smtClean="0">
                <a:solidFill>
                  <a:srgbClr val="002060"/>
                </a:solidFill>
              </a:rPr>
              <a:t>?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314892" y="3048001"/>
            <a:ext cx="1122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 smtClean="0">
                <a:solidFill>
                  <a:srgbClr val="002060"/>
                </a:solidFill>
              </a:rPr>
              <a:t>수소수 역사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563740" y="3048001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 smtClean="0">
                <a:solidFill>
                  <a:srgbClr val="002060"/>
                </a:solidFill>
              </a:rPr>
              <a:t>임상연구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83495" y="5331024"/>
            <a:ext cx="13019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 smtClean="0">
                <a:solidFill>
                  <a:srgbClr val="002060"/>
                </a:solidFill>
              </a:rPr>
              <a:t>수소수의 이점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26840" y="5331024"/>
            <a:ext cx="9428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 smtClean="0">
                <a:solidFill>
                  <a:srgbClr val="002060"/>
                </a:solidFill>
              </a:rPr>
              <a:t>분자 수소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339845" y="5331024"/>
            <a:ext cx="13019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 smtClean="0">
                <a:solidFill>
                  <a:srgbClr val="002060"/>
                </a:solidFill>
              </a:rPr>
              <a:t>스포츠 마케팅</a:t>
            </a:r>
            <a:endParaRPr lang="en-US" sz="1400" b="1" dirty="0">
              <a:solidFill>
                <a:srgbClr val="002060"/>
              </a:solidFill>
            </a:endParaRPr>
          </a:p>
        </p:txBody>
      </p:sp>
      <p:pic>
        <p:nvPicPr>
          <p:cNvPr id="36" name="Picture 12" descr="https://pngimg.com/uploads/water/water_PNG5016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4495800"/>
            <a:ext cx="9905999" cy="2438400"/>
          </a:xfrm>
          <a:prstGeom prst="rect">
            <a:avLst/>
          </a:prstGeom>
          <a:noFill/>
        </p:spPr>
      </p:pic>
      <p:grpSp>
        <p:nvGrpSpPr>
          <p:cNvPr id="33" name="Group 32"/>
          <p:cNvGrpSpPr/>
          <p:nvPr/>
        </p:nvGrpSpPr>
        <p:grpSpPr>
          <a:xfrm>
            <a:off x="412750" y="3429000"/>
            <a:ext cx="8502650" cy="1981200"/>
            <a:chOff x="381000" y="3352800"/>
            <a:chExt cx="7848600" cy="1981200"/>
          </a:xfrm>
        </p:grpSpPr>
        <p:pic>
          <p:nvPicPr>
            <p:cNvPr id="24" name="Picture 4" descr="https://drinkhrw.com/wp-content/uploads/2021/09/be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5800" y="3352800"/>
              <a:ext cx="1752599" cy="1752600"/>
            </a:xfrm>
            <a:prstGeom prst="rect">
              <a:avLst/>
            </a:prstGeom>
            <a:noFill/>
          </p:spPr>
        </p:pic>
        <p:pic>
          <p:nvPicPr>
            <p:cNvPr id="25" name="Picture 2" descr="https://drinkhrw.com/wp-content/uploads/2021/09/mol-img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733800" y="3352800"/>
              <a:ext cx="1679351" cy="1676400"/>
            </a:xfrm>
            <a:prstGeom prst="rect">
              <a:avLst/>
            </a:prstGeom>
            <a:noFill/>
          </p:spPr>
        </p:pic>
        <p:pic>
          <p:nvPicPr>
            <p:cNvPr id="3074" name="Picture 2" descr="https://drinkhrw.com/wp-content/uploads/2021/06/imag-4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629400" y="3352800"/>
              <a:ext cx="1600200" cy="1600200"/>
            </a:xfrm>
            <a:prstGeom prst="rect">
              <a:avLst/>
            </a:prstGeom>
            <a:noFill/>
          </p:spPr>
        </p:pic>
        <p:sp>
          <p:nvSpPr>
            <p:cNvPr id="29" name="Rectangle 28"/>
            <p:cNvSpPr/>
            <p:nvPr/>
          </p:nvSpPr>
          <p:spPr>
            <a:xfrm>
              <a:off x="381000" y="5026223"/>
              <a:ext cx="25908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en-US" sz="1400" b="1" dirty="0" smtClean="0">
                  <a:solidFill>
                    <a:srgbClr val="00B0F0"/>
                  </a:solidFill>
                </a:rPr>
                <a:t>HYDROGEN WATER BENEFITS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615041" y="5026223"/>
              <a:ext cx="186808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en-US" sz="1400" b="1" dirty="0" smtClean="0">
                  <a:solidFill>
                    <a:srgbClr val="00B0F0"/>
                  </a:solidFill>
                </a:rPr>
                <a:t>MOLECULAR HYDROGEN</a:t>
              </a:r>
              <a:endParaRPr lang="en-US" sz="1400" b="1" dirty="0">
                <a:solidFill>
                  <a:srgbClr val="00B0F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584880" y="5026223"/>
              <a:ext cx="158854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rgbClr val="00B0F0"/>
                  </a:solidFill>
                </a:rPr>
                <a:t>SPORTS MARKETING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914213.jpg"/>
          <p:cNvPicPr>
            <a:picLocks noChangeAspect="1"/>
          </p:cNvPicPr>
          <p:nvPr/>
        </p:nvPicPr>
        <p:blipFill>
          <a:blip r:embed="rId2" cstate="print"/>
          <a:srcRect t="50926" b="25926"/>
          <a:stretch>
            <a:fillRect/>
          </a:stretch>
        </p:blipFill>
        <p:spPr>
          <a:xfrm>
            <a:off x="0" y="5638800"/>
            <a:ext cx="9906000" cy="1295400"/>
          </a:xfrm>
          <a:prstGeom prst="rect">
            <a:avLst/>
          </a:prstGeom>
        </p:spPr>
      </p:pic>
      <p:pic>
        <p:nvPicPr>
          <p:cNvPr id="9" name="Picture 8" descr="17914213.jpg"/>
          <p:cNvPicPr>
            <a:picLocks noChangeAspect="1"/>
          </p:cNvPicPr>
          <p:nvPr/>
        </p:nvPicPr>
        <p:blipFill>
          <a:blip r:embed="rId2" cstate="print"/>
          <a:srcRect t="50926" b="25926"/>
          <a:stretch>
            <a:fillRect/>
          </a:stretch>
        </p:blipFill>
        <p:spPr>
          <a:xfrm flipV="1">
            <a:off x="0" y="0"/>
            <a:ext cx="9906000" cy="12954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035550" y="2819401"/>
            <a:ext cx="4127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1200" b="1" dirty="0" smtClean="0">
                <a:solidFill>
                  <a:srgbClr val="002060"/>
                </a:solidFill>
              </a:rPr>
              <a:t>수소수는 단순히 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H2(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수소 기체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)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가 용해된 물입니다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. 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최종 생성물은 탄산수를 만들기 위해 물에 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CO2(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이산화탄소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)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를 추가하는 탄산화와 유사한 가스 용해 용액을 생성합니다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. 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차이점은 이산화탄소 대신 수소 가스가 추가된다는 것입니다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.</a:t>
            </a:r>
            <a:endParaRPr lang="en-US" sz="1200" b="1" dirty="0">
              <a:solidFill>
                <a:srgbClr val="002060"/>
              </a:solidFill>
            </a:endParaRPr>
          </a:p>
        </p:txBody>
      </p:sp>
      <p:pic>
        <p:nvPicPr>
          <p:cNvPr id="1030" name="Picture 6" descr="https://drinkhrw.com/wp-content/uploads/2021/09/hydr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5118100" cy="4724401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5035550" y="2438401"/>
            <a:ext cx="495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dirty="0" smtClean="0">
                <a:solidFill>
                  <a:srgbClr val="00B0F0"/>
                </a:solidFill>
              </a:rPr>
              <a:t>WHAT IS HYDROGEN WATER?</a:t>
            </a:r>
            <a:endParaRPr lang="en-US" sz="2400" b="1" dirty="0">
              <a:solidFill>
                <a:srgbClr val="00B0F0"/>
              </a:solidFill>
            </a:endParaRPr>
          </a:p>
        </p:txBody>
      </p:sp>
      <p:pic>
        <p:nvPicPr>
          <p:cNvPr id="29" name="Picture 12" descr="https://pngimg.com/uploads/water/water_PNG5016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031344"/>
            <a:ext cx="9905999" cy="2902857"/>
          </a:xfrm>
          <a:prstGeom prst="rect">
            <a:avLst/>
          </a:prstGeom>
          <a:noFill/>
        </p:spPr>
      </p:pic>
      <p:pic>
        <p:nvPicPr>
          <p:cNvPr id="1032" name="Picture 8" descr="https://cdn.shopify.com/s/files/1/1287/2071/articles/H2_photo_1_1024x1024.png?v=14994666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1650" y="304800"/>
            <a:ext cx="239395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914213.jpg"/>
          <p:cNvPicPr>
            <a:picLocks noChangeAspect="1"/>
          </p:cNvPicPr>
          <p:nvPr/>
        </p:nvPicPr>
        <p:blipFill>
          <a:blip r:embed="rId2" cstate="print"/>
          <a:srcRect t="50926" b="25926"/>
          <a:stretch>
            <a:fillRect/>
          </a:stretch>
        </p:blipFill>
        <p:spPr>
          <a:xfrm>
            <a:off x="0" y="5638800"/>
            <a:ext cx="9906000" cy="1295400"/>
          </a:xfrm>
          <a:prstGeom prst="rect">
            <a:avLst/>
          </a:prstGeom>
        </p:spPr>
      </p:pic>
      <p:pic>
        <p:nvPicPr>
          <p:cNvPr id="9" name="Picture 8" descr="17914213.jpg"/>
          <p:cNvPicPr>
            <a:picLocks noChangeAspect="1"/>
          </p:cNvPicPr>
          <p:nvPr/>
        </p:nvPicPr>
        <p:blipFill>
          <a:blip r:embed="rId2" cstate="print"/>
          <a:srcRect t="50926" b="25926"/>
          <a:stretch>
            <a:fillRect/>
          </a:stretch>
        </p:blipFill>
        <p:spPr>
          <a:xfrm flipV="1">
            <a:off x="0" y="0"/>
            <a:ext cx="9906000" cy="1295400"/>
          </a:xfrm>
          <a:prstGeom prst="rect">
            <a:avLst/>
          </a:prstGeom>
        </p:spPr>
      </p:pic>
      <p:pic>
        <p:nvPicPr>
          <p:cNvPr id="17412" name="Picture 4" descr="https://drinkhrw.com/wp-content/uploads/2021/09/b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219200"/>
            <a:ext cx="5118099" cy="47244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953000" y="1752600"/>
            <a:ext cx="6191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dirty="0" smtClean="0">
                <a:solidFill>
                  <a:srgbClr val="00B0F0"/>
                </a:solidFill>
              </a:rPr>
              <a:t>HYDROGEN WATER BENEFITS</a:t>
            </a:r>
          </a:p>
        </p:txBody>
      </p:sp>
      <p:pic>
        <p:nvPicPr>
          <p:cNvPr id="13" name="Picture 12" descr="https://pngimg.com/uploads/water/water_PNG5016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031344"/>
            <a:ext cx="9905999" cy="2902857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953000" y="2155210"/>
            <a:ext cx="44577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1200" b="1" dirty="0" smtClean="0">
                <a:solidFill>
                  <a:srgbClr val="002060"/>
                </a:solidFill>
              </a:rPr>
              <a:t>그것이 어떻게 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(Hydrogenex 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정제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) 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작용 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: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당신의 몸을 보호하며 더 빠른 회복을 도와드립니다건강을 개선하십시오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,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전반적인 운동 능력 향상 및 일일 수소수 보충제가 어떻게 항산화 스트레스를 퇴치하고 신체가 건강할수 있도록 염증 반응을 반응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,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유지하도록 도울 수 있는지 자세히 설명합니다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. 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또한 항산화 인체내관리에서 수소수가 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NSAID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와 어떻게 비교되는지에 대해 읽어보는 것도 매우 흥미로울 것입니다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.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분자 수소는 대부분의 항염증제와 매우 다른 방식으로 작용하며 결과는 이따금 전반적인 건강에 더 좋습니다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. 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불쾌한 부작용이 전혀없이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. 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수소발생 태블릿 연구에 미정부 보조금을 지급하는 동시에 많은 프로 선수들이 체력기능 향상을 위한 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“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한부분의 인체의비밀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"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로 이를 통합하여 언구하고 있습니다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.</a:t>
            </a:r>
            <a:endParaRPr lang="en-US" sz="1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7914213.jpg"/>
          <p:cNvPicPr>
            <a:picLocks noChangeAspect="1"/>
          </p:cNvPicPr>
          <p:nvPr/>
        </p:nvPicPr>
        <p:blipFill>
          <a:blip r:embed="rId2" cstate="print"/>
          <a:srcRect t="50926" b="25926"/>
          <a:stretch>
            <a:fillRect/>
          </a:stretch>
        </p:blipFill>
        <p:spPr>
          <a:xfrm flipV="1">
            <a:off x="0" y="0"/>
            <a:ext cx="9906000" cy="1295400"/>
          </a:xfrm>
          <a:prstGeom prst="rect">
            <a:avLst/>
          </a:prstGeom>
        </p:spPr>
      </p:pic>
      <p:pic>
        <p:nvPicPr>
          <p:cNvPr id="14" name="Picture 13" descr="17914213.jpg"/>
          <p:cNvPicPr>
            <a:picLocks noChangeAspect="1"/>
          </p:cNvPicPr>
          <p:nvPr/>
        </p:nvPicPr>
        <p:blipFill>
          <a:blip r:embed="rId2" cstate="print"/>
          <a:srcRect t="50926" b="25926"/>
          <a:stretch>
            <a:fillRect/>
          </a:stretch>
        </p:blipFill>
        <p:spPr>
          <a:xfrm>
            <a:off x="0" y="5638800"/>
            <a:ext cx="9906000" cy="1295400"/>
          </a:xfrm>
          <a:prstGeom prst="rect">
            <a:avLst/>
          </a:prstGeom>
        </p:spPr>
      </p:pic>
      <p:pic>
        <p:nvPicPr>
          <p:cNvPr id="23554" name="Picture 2" descr="https://drinkhrw.com/wp-content/uploads/2021/09/ct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5035550" cy="464820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968190" y="2052936"/>
            <a:ext cx="3798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dirty="0" smtClean="0">
                <a:solidFill>
                  <a:srgbClr val="00B0F0"/>
                </a:solidFill>
              </a:rPr>
              <a:t>HYDROGEN WATER HISTORY</a:t>
            </a:r>
            <a:endParaRPr lang="en-US" sz="2400" b="1" dirty="0">
              <a:solidFill>
                <a:srgbClr val="00B0F0"/>
              </a:solidFill>
            </a:endParaRPr>
          </a:p>
        </p:txBody>
      </p:sp>
      <p:pic>
        <p:nvPicPr>
          <p:cNvPr id="10" name="Picture 12" descr="https://pngimg.com/uploads/water/water_PNG5016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191000"/>
            <a:ext cx="9905999" cy="2743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953000" y="2438400"/>
            <a:ext cx="44577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en-US" sz="1200" b="1" dirty="0" smtClean="0">
                <a:solidFill>
                  <a:srgbClr val="002060"/>
                </a:solidFill>
              </a:rPr>
              <a:t>수소수의  역사는 대부분의 경우 생소하고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,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 새로운 것이므로 짧은 역사만 알고있을 것입니다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. 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실제로 수소수의 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"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물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"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은 단순히 수소 가스의 특이한 과학적 전달 방법입니다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. 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적절한 역사와 논문을 위해서는 수소 요법에 뛰어들 필요및 연구가 필요합니다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. 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그리고 우리 인류는 수소 요법에 접어들때 인류역사는 우리 행성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, 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심지어 우주의 시작으로 우리를 이끈다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. 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이제 역사를 거슬러 올라가 봅시다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. 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역으로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. "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만일 하나님이 말씀으로 세상을 창조하셨다면 그 말씀은 수소였을 것입니다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." Harold Shapley, 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하버드 대학 천문대 소장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(1921-1952)............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문헌 참조</a:t>
            </a:r>
            <a:endParaRPr lang="en-US" sz="1200" b="1" dirty="0">
              <a:solidFill>
                <a:srgbClr val="002060"/>
              </a:solidFill>
            </a:endParaRPr>
          </a:p>
        </p:txBody>
      </p:sp>
      <p:pic>
        <p:nvPicPr>
          <p:cNvPr id="11" name="Picture 8" descr="https://cdn.shopify.com/s/files/1/1287/2071/articles/H2_photo_1_1024x1024.png?v=14994666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1650" y="304800"/>
            <a:ext cx="239395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7914213.jpg"/>
          <p:cNvPicPr>
            <a:picLocks noChangeAspect="1"/>
          </p:cNvPicPr>
          <p:nvPr/>
        </p:nvPicPr>
        <p:blipFill>
          <a:blip r:embed="rId2" cstate="print"/>
          <a:srcRect t="50926" b="25926"/>
          <a:stretch>
            <a:fillRect/>
          </a:stretch>
        </p:blipFill>
        <p:spPr>
          <a:xfrm flipV="1">
            <a:off x="0" y="0"/>
            <a:ext cx="9906000" cy="1295400"/>
          </a:xfrm>
          <a:prstGeom prst="rect">
            <a:avLst/>
          </a:prstGeom>
        </p:spPr>
      </p:pic>
      <p:pic>
        <p:nvPicPr>
          <p:cNvPr id="14" name="Picture 13" descr="17914213.jpg"/>
          <p:cNvPicPr>
            <a:picLocks noChangeAspect="1"/>
          </p:cNvPicPr>
          <p:nvPr/>
        </p:nvPicPr>
        <p:blipFill>
          <a:blip r:embed="rId2" cstate="print"/>
          <a:srcRect t="50926" b="25926"/>
          <a:stretch>
            <a:fillRect/>
          </a:stretch>
        </p:blipFill>
        <p:spPr>
          <a:xfrm>
            <a:off x="0" y="5638800"/>
            <a:ext cx="9906000" cy="12954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035550" y="1900536"/>
            <a:ext cx="3335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400" b="1" dirty="0" smtClean="0">
                <a:solidFill>
                  <a:srgbClr val="00B0F0"/>
                </a:solidFill>
              </a:rPr>
              <a:t>MOLECULAR HYDROGEN</a:t>
            </a:r>
            <a:endParaRPr lang="en-US" sz="2400" b="1" dirty="0">
              <a:solidFill>
                <a:srgbClr val="00B0F0"/>
              </a:solidFill>
            </a:endParaRPr>
          </a:p>
        </p:txBody>
      </p:sp>
      <p:pic>
        <p:nvPicPr>
          <p:cNvPr id="19458" name="Picture 2" descr="https://drinkhrw.com/wp-content/uploads/2021/09/mol-im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066800"/>
            <a:ext cx="5200650" cy="4792163"/>
          </a:xfrm>
          <a:prstGeom prst="rect">
            <a:avLst/>
          </a:prstGeom>
          <a:noFill/>
        </p:spPr>
      </p:pic>
      <p:pic>
        <p:nvPicPr>
          <p:cNvPr id="16" name="Picture 12" descr="https://pngimg.com/uploads/water/water_PNG5016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031344"/>
            <a:ext cx="9905999" cy="290285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035550" y="2325231"/>
            <a:ext cx="43751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ko-KR" sz="1200" b="1" dirty="0" smtClean="0">
                <a:solidFill>
                  <a:srgbClr val="002060"/>
                </a:solidFill>
              </a:rPr>
              <a:t>124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건의 인간임상 실험 중 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4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건은 이점을 찾지 못했습니다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. 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그런데 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120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명은 성공하였습니다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.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수소요법 사용 성공률이 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97%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나 된것입니다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. 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주목할 점은 혜택을 발견한 분자 수소 연구 임상실험 중 어느 것도 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3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상 유형의 다기관 시험이 아니지만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, 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많은 수가 무작위 배정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, 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이중 맹검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, 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위약 대조 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1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상 및 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2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상 유형 시험이지만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. 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따라서 이러한 적응증에 대한 수소 요법의 효능에 대해 확고한 결론을 내릴 수는 없습니다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. </a:t>
            </a:r>
            <a:r>
              <a:rPr lang="ko-KR" altLang="en-US" sz="1200" b="1" dirty="0" smtClean="0">
                <a:solidFill>
                  <a:srgbClr val="002060"/>
                </a:solidFill>
              </a:rPr>
              <a:t>또한 어떤 적응및반응에 대해서도 정확한 투여량 및 전달 방법과 사용 시기가 아직 확립되지 않았으며 이와 관련하여 문헌이 매우 다양합니다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.</a:t>
            </a:r>
            <a:endParaRPr lang="en-US" sz="1200" b="1" dirty="0">
              <a:solidFill>
                <a:srgbClr val="002060"/>
              </a:solidFill>
            </a:endParaRPr>
          </a:p>
        </p:txBody>
      </p:sp>
      <p:pic>
        <p:nvPicPr>
          <p:cNvPr id="17" name="Picture 8" descr="https://cdn.shopify.com/s/files/1/1287/2071/articles/H2_photo_1_1024x1024.png?v=14994666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1650" y="304800"/>
            <a:ext cx="239395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7914213.jpg"/>
          <p:cNvPicPr>
            <a:picLocks noChangeAspect="1"/>
          </p:cNvPicPr>
          <p:nvPr/>
        </p:nvPicPr>
        <p:blipFill>
          <a:blip r:embed="rId2" cstate="print"/>
          <a:srcRect t="50926" b="25926"/>
          <a:stretch>
            <a:fillRect/>
          </a:stretch>
        </p:blipFill>
        <p:spPr>
          <a:xfrm flipV="1">
            <a:off x="0" y="0"/>
            <a:ext cx="9906000" cy="1295400"/>
          </a:xfrm>
          <a:prstGeom prst="rect">
            <a:avLst/>
          </a:prstGeom>
        </p:spPr>
      </p:pic>
      <p:pic>
        <p:nvPicPr>
          <p:cNvPr id="14" name="Picture 13" descr="17914213.jpg"/>
          <p:cNvPicPr>
            <a:picLocks noChangeAspect="1"/>
          </p:cNvPicPr>
          <p:nvPr/>
        </p:nvPicPr>
        <p:blipFill>
          <a:blip r:embed="rId2" cstate="print"/>
          <a:srcRect t="50926" b="25926"/>
          <a:stretch>
            <a:fillRect/>
          </a:stretch>
        </p:blipFill>
        <p:spPr>
          <a:xfrm>
            <a:off x="0" y="5638800"/>
            <a:ext cx="9906000" cy="12954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0" y="1371600"/>
            <a:ext cx="9906000" cy="3733800"/>
            <a:chOff x="0" y="1143000"/>
            <a:chExt cx="9144000" cy="3733800"/>
          </a:xfrm>
        </p:grpSpPr>
        <p:sp>
          <p:nvSpPr>
            <p:cNvPr id="8" name="Rectangle 7"/>
            <p:cNvSpPr/>
            <p:nvPr/>
          </p:nvSpPr>
          <p:spPr>
            <a:xfrm>
              <a:off x="2631075" y="1600200"/>
              <a:ext cx="35500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400" b="1" dirty="0" smtClean="0">
                  <a:solidFill>
                    <a:srgbClr val="002060"/>
                  </a:solidFill>
                </a:rPr>
                <a:t>수소 요법에 대한 인간 연구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00200" y="1143000"/>
              <a:ext cx="544894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en-US" sz="2400" b="1" dirty="0" smtClean="0">
                  <a:solidFill>
                    <a:srgbClr val="00B0F0"/>
                  </a:solidFill>
                </a:rPr>
                <a:t>HUMAN RESEARCH ON HYDROGEN THERAPY</a:t>
              </a:r>
              <a:endParaRPr lang="en-US" sz="2400" b="1" dirty="0">
                <a:solidFill>
                  <a:srgbClr val="00B0F0"/>
                </a:solidFill>
              </a:endParaRPr>
            </a:p>
          </p:txBody>
        </p:sp>
        <p:pic>
          <p:nvPicPr>
            <p:cNvPr id="2049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r="1998" b="36289"/>
            <a:stretch>
              <a:fillRect/>
            </a:stretch>
          </p:blipFill>
          <p:spPr bwMode="auto">
            <a:xfrm>
              <a:off x="0" y="2209800"/>
              <a:ext cx="9144000" cy="1509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62308" r="40000"/>
            <a:stretch>
              <a:fillRect/>
            </a:stretch>
          </p:blipFill>
          <p:spPr bwMode="auto">
            <a:xfrm>
              <a:off x="914400" y="3709987"/>
              <a:ext cx="7315200" cy="1166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Picture 12" descr="https://pngimg.com/uploads/water/water_PNG5016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724400"/>
            <a:ext cx="9905999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7914213.jpg"/>
          <p:cNvPicPr>
            <a:picLocks noChangeAspect="1"/>
          </p:cNvPicPr>
          <p:nvPr/>
        </p:nvPicPr>
        <p:blipFill>
          <a:blip r:embed="rId2" cstate="print"/>
          <a:srcRect t="50926" b="25926"/>
          <a:stretch>
            <a:fillRect/>
          </a:stretch>
        </p:blipFill>
        <p:spPr>
          <a:xfrm flipV="1">
            <a:off x="0" y="0"/>
            <a:ext cx="9906000" cy="1295400"/>
          </a:xfrm>
          <a:prstGeom prst="rect">
            <a:avLst/>
          </a:prstGeom>
        </p:spPr>
      </p:pic>
      <p:pic>
        <p:nvPicPr>
          <p:cNvPr id="14" name="Picture 13" descr="17914213.jpg"/>
          <p:cNvPicPr>
            <a:picLocks noChangeAspect="1"/>
          </p:cNvPicPr>
          <p:nvPr/>
        </p:nvPicPr>
        <p:blipFill>
          <a:blip r:embed="rId2" cstate="print"/>
          <a:srcRect t="50926" b="25926"/>
          <a:stretch>
            <a:fillRect/>
          </a:stretch>
        </p:blipFill>
        <p:spPr>
          <a:xfrm>
            <a:off x="0" y="5638800"/>
            <a:ext cx="9906000" cy="12954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30200" y="2944912"/>
            <a:ext cx="9163050" cy="1779488"/>
            <a:chOff x="304800" y="506512"/>
            <a:chExt cx="8458200" cy="1779488"/>
          </a:xfrm>
        </p:grpSpPr>
        <p:pic>
          <p:nvPicPr>
            <p:cNvPr id="8" name="Picture 109" descr="https://logodownload.org/wp-content/uploads/2014/10/ufc-logo-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1066800"/>
              <a:ext cx="2133600" cy="748010"/>
            </a:xfrm>
            <a:prstGeom prst="rect">
              <a:avLst/>
            </a:prstGeom>
            <a:noFill/>
          </p:spPr>
        </p:pic>
        <p:pic>
          <p:nvPicPr>
            <p:cNvPr id="9" name="Picture 111" descr="https://logodownload.org/wp-content/uploads/2018/06/nfl-logo-3-768x105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67600" y="506512"/>
              <a:ext cx="1295400" cy="1779488"/>
            </a:xfrm>
            <a:prstGeom prst="rect">
              <a:avLst/>
            </a:prstGeom>
            <a:noFill/>
          </p:spPr>
        </p:pic>
        <p:pic>
          <p:nvPicPr>
            <p:cNvPr id="10" name="Picture 113" descr="http://2.bp.blogspot.com/-FCb6jAdFadM/T0mmseP6DAI/AAAAAAAADDM/bBZdiolRaIY/s1600/marketimage-php200px-05_NHL_Shield.svg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47800" y="609600"/>
              <a:ext cx="4038600" cy="1642069"/>
            </a:xfrm>
            <a:prstGeom prst="rect">
              <a:avLst/>
            </a:prstGeom>
            <a:noFill/>
          </p:spPr>
        </p:pic>
        <p:pic>
          <p:nvPicPr>
            <p:cNvPr id="13" name="Picture 119" descr="http://undisputedfitness.com/wp-content/themes/sage/dist/images/crossfit-logo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10000" y="838200"/>
              <a:ext cx="4038600" cy="1153886"/>
            </a:xfrm>
            <a:prstGeom prst="rect">
              <a:avLst/>
            </a:prstGeom>
            <a:noFill/>
          </p:spPr>
        </p:pic>
      </p:grpSp>
      <p:sp>
        <p:nvSpPr>
          <p:cNvPr id="15" name="Rectangle 14"/>
          <p:cNvSpPr/>
          <p:nvPr/>
        </p:nvSpPr>
        <p:spPr>
          <a:xfrm>
            <a:off x="2146300" y="2438400"/>
            <a:ext cx="561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rgbClr val="002060"/>
                </a:solidFill>
              </a:rPr>
              <a:t>Hydrogenex </a:t>
            </a:r>
            <a:r>
              <a:rPr lang="ko-KR" altLang="en-US" sz="1400" b="1" dirty="0" smtClean="0">
                <a:solidFill>
                  <a:srgbClr val="002060"/>
                </a:solidFill>
              </a:rPr>
              <a:t>선수 팀은 전 세계 </a:t>
            </a:r>
            <a:r>
              <a:rPr lang="en-US" altLang="ko-KR" sz="1400" b="1" dirty="0" smtClean="0">
                <a:solidFill>
                  <a:srgbClr val="002060"/>
                </a:solidFill>
              </a:rPr>
              <a:t>100</a:t>
            </a:r>
            <a:r>
              <a:rPr lang="ko-KR" altLang="en-US" sz="1400" b="1" dirty="0" smtClean="0">
                <a:solidFill>
                  <a:srgbClr val="002060"/>
                </a:solidFill>
              </a:rPr>
              <a:t>명 이상의 프로</a:t>
            </a:r>
            <a:r>
              <a:rPr lang="en-US" altLang="ko-KR" sz="1400" b="1" dirty="0" smtClean="0">
                <a:solidFill>
                  <a:srgbClr val="002060"/>
                </a:solidFill>
              </a:rPr>
              <a:t>,</a:t>
            </a:r>
            <a:r>
              <a:rPr lang="ko-KR" altLang="en-US" sz="1400" b="1" dirty="0" smtClean="0">
                <a:solidFill>
                  <a:srgbClr val="002060"/>
                </a:solidFill>
              </a:rPr>
              <a:t>비프로 선수로 구성되어 전문프로 스포츠에 큰 영향을 미치고 있습니다</a:t>
            </a:r>
            <a:r>
              <a:rPr lang="en-US" altLang="ko-KR" sz="1400" b="1" dirty="0" smtClean="0">
                <a:solidFill>
                  <a:srgbClr val="002060"/>
                </a:solidFill>
              </a:rPr>
              <a:t>.</a:t>
            </a:r>
            <a:endParaRPr lang="en-US" sz="1400" b="1" dirty="0">
              <a:solidFill>
                <a:srgbClr val="00206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63750" y="1905000"/>
            <a:ext cx="54337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2800" b="1" dirty="0" smtClean="0">
                <a:solidFill>
                  <a:srgbClr val="00B0F0"/>
                </a:solidFill>
              </a:rPr>
              <a:t>HYDROGENEX SPORTS MARKETING</a:t>
            </a:r>
            <a:endParaRPr lang="en-US" sz="2800" b="1" dirty="0">
              <a:solidFill>
                <a:srgbClr val="00B0F0"/>
              </a:solidFill>
            </a:endParaRPr>
          </a:p>
        </p:txBody>
      </p:sp>
      <p:pic>
        <p:nvPicPr>
          <p:cNvPr id="17" name="Picture 12" descr="https://pngimg.com/uploads/water/water_PNG5016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4031344"/>
            <a:ext cx="9905999" cy="2902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7914213.jpg"/>
          <p:cNvPicPr>
            <a:picLocks noChangeAspect="1"/>
          </p:cNvPicPr>
          <p:nvPr/>
        </p:nvPicPr>
        <p:blipFill>
          <a:blip r:embed="rId2" cstate="print"/>
          <a:srcRect t="50926" b="25926"/>
          <a:stretch>
            <a:fillRect/>
          </a:stretch>
        </p:blipFill>
        <p:spPr>
          <a:xfrm flipV="1">
            <a:off x="0" y="0"/>
            <a:ext cx="9906000" cy="1295400"/>
          </a:xfrm>
          <a:prstGeom prst="rect">
            <a:avLst/>
          </a:prstGeom>
        </p:spPr>
      </p:pic>
      <p:pic>
        <p:nvPicPr>
          <p:cNvPr id="14" name="Picture 13" descr="17914213.jpg"/>
          <p:cNvPicPr>
            <a:picLocks noChangeAspect="1"/>
          </p:cNvPicPr>
          <p:nvPr/>
        </p:nvPicPr>
        <p:blipFill>
          <a:blip r:embed="rId2" cstate="print"/>
          <a:srcRect t="50926" b="25926"/>
          <a:stretch>
            <a:fillRect/>
          </a:stretch>
        </p:blipFill>
        <p:spPr>
          <a:xfrm>
            <a:off x="0" y="5638800"/>
            <a:ext cx="9906000" cy="1295400"/>
          </a:xfrm>
          <a:prstGeom prst="rect">
            <a:avLst/>
          </a:prstGeom>
        </p:spPr>
      </p:pic>
      <p:pic>
        <p:nvPicPr>
          <p:cNvPr id="122" name="Picture 12" descr="https://pngimg.com/uploads/water/water_PNG5016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869544"/>
            <a:ext cx="9905999" cy="1988457"/>
          </a:xfrm>
          <a:prstGeom prst="rect">
            <a:avLst/>
          </a:prstGeom>
          <a:noFill/>
        </p:spPr>
      </p:pic>
      <p:grpSp>
        <p:nvGrpSpPr>
          <p:cNvPr id="121" name="Group 120"/>
          <p:cNvGrpSpPr/>
          <p:nvPr/>
        </p:nvGrpSpPr>
        <p:grpSpPr>
          <a:xfrm>
            <a:off x="495300" y="1238720"/>
            <a:ext cx="8585200" cy="4019081"/>
            <a:chOff x="457200" y="1752600"/>
            <a:chExt cx="7924800" cy="4019081"/>
          </a:xfrm>
        </p:grpSpPr>
        <p:pic>
          <p:nvPicPr>
            <p:cNvPr id="22648" name="Picture 1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3657600"/>
              <a:ext cx="4876800" cy="2114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3" name="Picture 5" descr="https://drinkhrw.com/wp-content/uploads/2021/07/zombi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5800" y="1752600"/>
              <a:ext cx="1287624" cy="1371599"/>
            </a:xfrm>
            <a:prstGeom prst="rect">
              <a:avLst/>
            </a:prstGeom>
            <a:noFill/>
          </p:spPr>
        </p:pic>
        <p:pic>
          <p:nvPicPr>
            <p:cNvPr id="22535" name="Picture 7" descr="https://drinkhrw.com/wp-content/uploads/2021/07/brandon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93776" y="1752600"/>
              <a:ext cx="1287624" cy="1371600"/>
            </a:xfrm>
            <a:prstGeom prst="rect">
              <a:avLst/>
            </a:prstGeom>
            <a:noFill/>
          </p:spPr>
        </p:pic>
        <p:pic>
          <p:nvPicPr>
            <p:cNvPr id="22537" name="Picture 9" descr="https://drinkhrw.com/wp-content/uploads/2021/07/criscybor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93976" y="1752600"/>
              <a:ext cx="1287624" cy="1371599"/>
            </a:xfrm>
            <a:prstGeom prst="rect">
              <a:avLst/>
            </a:prstGeom>
            <a:noFill/>
          </p:spPr>
        </p:pic>
        <p:pic>
          <p:nvPicPr>
            <p:cNvPr id="22539" name="Picture 11" descr="https://drinkhrw.com/wp-content/uploads/2021/07/marlonvera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494176" y="1752600"/>
              <a:ext cx="1287624" cy="1371599"/>
            </a:xfrm>
            <a:prstGeom prst="rect">
              <a:avLst/>
            </a:prstGeom>
            <a:noFill/>
          </p:spPr>
        </p:pic>
        <p:pic>
          <p:nvPicPr>
            <p:cNvPr id="22650" name="Picture 122" descr="https://drinkhrw.com/wp-content/uploads/2021/07/EddieCha-2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010400" y="1752600"/>
              <a:ext cx="1371600" cy="1371600"/>
            </a:xfrm>
            <a:prstGeom prst="rect">
              <a:avLst/>
            </a:prstGeom>
            <a:noFill/>
          </p:spPr>
        </p:pic>
        <p:pic>
          <p:nvPicPr>
            <p:cNvPr id="22651" name="Picture 12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334000" y="3657600"/>
              <a:ext cx="3047822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3" name="TextBox 122"/>
          <p:cNvSpPr txBox="1"/>
          <p:nvPr/>
        </p:nvSpPr>
        <p:spPr>
          <a:xfrm>
            <a:off x="-495300" y="2590800"/>
            <a:ext cx="3879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Ufc/Mma</a:t>
            </a:r>
          </a:p>
          <a:p>
            <a:pPr algn="ctr"/>
            <a:r>
              <a:rPr lang="en-US" sz="1400" b="1" dirty="0" smtClean="0"/>
              <a:t>Korean Zombie</a:t>
            </a:r>
          </a:p>
          <a:p>
            <a:pPr algn="ctr"/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@Koreanzombiemma</a:t>
            </a:r>
            <a:endParaRPr lang="en-US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238250" y="2590800"/>
            <a:ext cx="3879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Ufc/Mma</a:t>
            </a:r>
          </a:p>
          <a:p>
            <a:pPr algn="ctr"/>
            <a:r>
              <a:rPr lang="en-US" sz="1400" b="1" dirty="0" smtClean="0"/>
              <a:t>Brandon Moreno</a:t>
            </a:r>
          </a:p>
          <a:p>
            <a:pPr algn="ctr"/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@theassasinbaby</a:t>
            </a:r>
            <a:endParaRPr lang="en-US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2971800" y="2590800"/>
            <a:ext cx="3879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Ufc/Mma</a:t>
            </a:r>
          </a:p>
          <a:p>
            <a:pPr algn="ctr"/>
            <a:r>
              <a:rPr lang="en-US" sz="1400" b="1" dirty="0" smtClean="0"/>
              <a:t>Cristiane Cyborg </a:t>
            </a:r>
          </a:p>
          <a:p>
            <a:pPr algn="ctr"/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@criscyborg</a:t>
            </a:r>
            <a:endParaRPr lang="en-US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705350" y="2590800"/>
            <a:ext cx="3879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Ufc/Mma</a:t>
            </a:r>
          </a:p>
          <a:p>
            <a:pPr algn="ctr"/>
            <a:r>
              <a:rPr lang="en-US" sz="1400" b="1" dirty="0" smtClean="0"/>
              <a:t>Chito Vera </a:t>
            </a:r>
          </a:p>
          <a:p>
            <a:pPr algn="ctr"/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@chitoveraufc</a:t>
            </a:r>
            <a:endParaRPr lang="en-US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438900" y="2570202"/>
            <a:ext cx="3879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Coach</a:t>
            </a:r>
          </a:p>
          <a:p>
            <a:pPr algn="ctr"/>
            <a:r>
              <a:rPr lang="en-US" sz="1400" b="1" dirty="0" smtClean="0"/>
              <a:t>Eddie Cha </a:t>
            </a:r>
          </a:p>
          <a:p>
            <a:pPr algn="ctr"/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@eddie_cha</a:t>
            </a:r>
            <a:endParaRPr lang="en-US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7748</TotalTime>
  <Words>421</Words>
  <Application>Microsoft Office PowerPoint</Application>
  <PresentationFormat>A4 용지(210x297mm)</PresentationFormat>
  <Paragraphs>42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6" baseType="lpstr">
      <vt:lpstr>맑은 고딕</vt:lpstr>
      <vt:lpstr>Arial</vt:lpstr>
      <vt:lpstr>Calibri</vt:lpstr>
      <vt:lpstr>Calibri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10</cp:revision>
  <dcterms:created xsi:type="dcterms:W3CDTF">2022-10-21T05:07:55Z</dcterms:created>
  <dcterms:modified xsi:type="dcterms:W3CDTF">2024-09-03T15:09:25Z</dcterms:modified>
</cp:coreProperties>
</file>