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68" r:id="rId10"/>
    <p:sldId id="269" r:id="rId11"/>
    <p:sldId id="271" r:id="rId12"/>
    <p:sldId id="266" r:id="rId13"/>
    <p:sldId id="267" r:id="rId14"/>
    <p:sldId id="27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ambria "/>
                <a:ea typeface="+mn-ea"/>
                <a:cs typeface="+mn-cs"/>
              </a:defRPr>
            </a:pPr>
            <a:r>
              <a:rPr lang="en-US" dirty="0"/>
              <a:t>Segment as a % of total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ambria 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Sheet1!$K$53</c:f>
              <c:strCache>
                <c:ptCount val="1"/>
                <c:pt idx="0">
                  <c:v>Flight Support </c:v>
                </c:pt>
              </c:strCache>
            </c:strRef>
          </c:tx>
          <c:spPr>
            <a:ln w="28575" cap="rnd">
              <a:solidFill>
                <a:srgbClr val="0C09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CF-488F-A469-592FE9966C97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CF-488F-A469-592FE9966C97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CF-488F-A469-592FE9966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 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Sheet1!$L$52:$Q$52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Sheet1!$L$53:$Q$53</c:f>
              <c:numCache>
                <c:formatCode>0.00%</c:formatCode>
                <c:ptCount val="6"/>
                <c:pt idx="0">
                  <c:v>0.67366739349878257</c:v>
                </c:pt>
                <c:pt idx="1">
                  <c:v>0.68119409614957493</c:v>
                </c:pt>
                <c:pt idx="2">
                  <c:v>0.63641410258832287</c:v>
                </c:pt>
                <c:pt idx="3">
                  <c:v>0.63453026699011617</c:v>
                </c:pt>
                <c:pt idx="4">
                  <c:v>0.61741559785707167</c:v>
                </c:pt>
                <c:pt idx="5">
                  <c:v>0.60330543133135217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CF-488F-A469-592FE9966C97}"/>
            </c:ext>
          </c:extLst>
        </c:ser>
        <c:ser>
          <c:idx val="1"/>
          <c:order val="1"/>
          <c:tx>
            <c:strRef>
              <c:f>Sheet1!$K$54</c:f>
              <c:strCache>
                <c:ptCount val="1"/>
                <c:pt idx="0">
                  <c:v>Electronic Technologies</c:v>
                </c:pt>
              </c:strCache>
            </c:strRef>
          </c:tx>
          <c:spPr>
            <a:ln w="28575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F-488F-A469-592FE9966C97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CF-488F-A469-592FE9966C97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CF-488F-A469-592FE9966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 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Sheet1!$L$52:$Q$52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Sheet1!$L$54:$Q$54</c:f>
              <c:numCache>
                <c:formatCode>0.00%</c:formatCode>
                <c:ptCount val="6"/>
                <c:pt idx="0">
                  <c:v>0.33507048858484995</c:v>
                </c:pt>
                <c:pt idx="1">
                  <c:v>0.32893001123966054</c:v>
                </c:pt>
                <c:pt idx="2">
                  <c:v>0.37149429830743946</c:v>
                </c:pt>
                <c:pt idx="3">
                  <c:v>0.37661077128802023</c:v>
                </c:pt>
                <c:pt idx="4">
                  <c:v>0.39499026632395723</c:v>
                </c:pt>
                <c:pt idx="5">
                  <c:v>0.40596561569179923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CF-488F-A469-592FE9966C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2784568"/>
        <c:axId val="456616240"/>
      </c:lineChart>
      <c:catAx>
        <c:axId val="5427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C09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 "/>
                <a:ea typeface="+mn-ea"/>
                <a:cs typeface="+mn-cs"/>
              </a:defRPr>
            </a:pPr>
            <a:endParaRPr lang="en-US"/>
          </a:p>
        </c:txPr>
        <c:crossAx val="456616240"/>
        <c:crosses val="autoZero"/>
        <c:auto val="1"/>
        <c:lblAlgn val="ctr"/>
        <c:lblOffset val="100"/>
        <c:noMultiLvlLbl val="0"/>
      </c:catAx>
      <c:valAx>
        <c:axId val="45661624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mbria "/>
                <a:ea typeface="+mn-ea"/>
                <a:cs typeface="+mn-cs"/>
              </a:defRPr>
            </a:pPr>
            <a:endParaRPr lang="en-US"/>
          </a:p>
        </c:txPr>
        <c:crossAx val="54278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mbria 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Cambria (Body)"/>
                <a:ea typeface="+mn-ea"/>
                <a:cs typeface="+mn-cs"/>
              </a:defRPr>
            </a:pPr>
            <a:r>
              <a:rPr lang="en-US"/>
              <a:t>Price/Free Cash 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Cambria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651101904288331E-2"/>
          <c:y val="4.7335688107221358E-2"/>
          <c:w val="0.92915722182454463"/>
          <c:h val="0.71623078365204351"/>
        </c:manualLayout>
      </c:layout>
      <c:lineChart>
        <c:grouping val="standard"/>
        <c:varyColors val="0"/>
        <c:ser>
          <c:idx val="0"/>
          <c:order val="0"/>
          <c:tx>
            <c:strRef>
              <c:f>'Value Bands'!$Q$6</c:f>
              <c:strCache>
                <c:ptCount val="1"/>
                <c:pt idx="0">
                  <c:v>Price/ Sales</c:v>
                </c:pt>
              </c:strCache>
            </c:strRef>
          </c:tx>
          <c:spPr>
            <a:ln w="28575" cap="rnd">
              <a:solidFill>
                <a:srgbClr val="0C0900"/>
              </a:solidFill>
              <a:round/>
            </a:ln>
            <a:effectLst/>
          </c:spPr>
          <c:marker>
            <c:symbol val="none"/>
          </c:marker>
          <c:cat>
            <c:strRef>
              <c:f>'Value Bands'!$P$7:$P$136</c:f>
              <c:strCache>
                <c:ptCount val="130"/>
                <c:pt idx="0">
                  <c:v>2020-10-17</c:v>
                </c:pt>
                <c:pt idx="1">
                  <c:v>2020-09-30</c:v>
                </c:pt>
                <c:pt idx="2">
                  <c:v>2020-08-31</c:v>
                </c:pt>
                <c:pt idx="3">
                  <c:v>2020-07-31</c:v>
                </c:pt>
                <c:pt idx="4">
                  <c:v>2020-06-30</c:v>
                </c:pt>
                <c:pt idx="5">
                  <c:v>2020-05-31</c:v>
                </c:pt>
                <c:pt idx="6">
                  <c:v>2020-04-30</c:v>
                </c:pt>
                <c:pt idx="7">
                  <c:v>2020-03-31</c:v>
                </c:pt>
                <c:pt idx="8">
                  <c:v>2020-02-29</c:v>
                </c:pt>
                <c:pt idx="9">
                  <c:v>2020-01-31</c:v>
                </c:pt>
                <c:pt idx="10">
                  <c:v>2019-12-31</c:v>
                </c:pt>
                <c:pt idx="11">
                  <c:v>2019-11-30</c:v>
                </c:pt>
                <c:pt idx="12">
                  <c:v>2019-10-31</c:v>
                </c:pt>
                <c:pt idx="13">
                  <c:v>2019-09-30</c:v>
                </c:pt>
                <c:pt idx="14">
                  <c:v>2019-08-31</c:v>
                </c:pt>
                <c:pt idx="15">
                  <c:v>2019-07-31</c:v>
                </c:pt>
                <c:pt idx="16">
                  <c:v>2019-06-30</c:v>
                </c:pt>
                <c:pt idx="17">
                  <c:v>2019-05-31</c:v>
                </c:pt>
                <c:pt idx="18">
                  <c:v>2019-04-30</c:v>
                </c:pt>
                <c:pt idx="19">
                  <c:v>2019-03-31</c:v>
                </c:pt>
                <c:pt idx="20">
                  <c:v>2019-02-28</c:v>
                </c:pt>
                <c:pt idx="21">
                  <c:v>2019-01-31</c:v>
                </c:pt>
                <c:pt idx="22">
                  <c:v>2018-12-31</c:v>
                </c:pt>
                <c:pt idx="23">
                  <c:v>2018-11-30</c:v>
                </c:pt>
                <c:pt idx="24">
                  <c:v>2018-10-31</c:v>
                </c:pt>
                <c:pt idx="25">
                  <c:v>2018-09-30</c:v>
                </c:pt>
                <c:pt idx="26">
                  <c:v>2018-08-31</c:v>
                </c:pt>
                <c:pt idx="27">
                  <c:v>2018-07-31</c:v>
                </c:pt>
                <c:pt idx="28">
                  <c:v>2018-06-30</c:v>
                </c:pt>
                <c:pt idx="29">
                  <c:v>2018-05-31</c:v>
                </c:pt>
                <c:pt idx="30">
                  <c:v>2018-04-30</c:v>
                </c:pt>
                <c:pt idx="31">
                  <c:v>2018-03-31</c:v>
                </c:pt>
                <c:pt idx="32">
                  <c:v>2018-02-28</c:v>
                </c:pt>
                <c:pt idx="33">
                  <c:v>2018-01-31</c:v>
                </c:pt>
                <c:pt idx="34">
                  <c:v>2017-12-31</c:v>
                </c:pt>
                <c:pt idx="35">
                  <c:v>2017-11-30</c:v>
                </c:pt>
                <c:pt idx="36">
                  <c:v>2017-10-31</c:v>
                </c:pt>
                <c:pt idx="37">
                  <c:v>2017-09-30</c:v>
                </c:pt>
                <c:pt idx="38">
                  <c:v>2017-08-31</c:v>
                </c:pt>
                <c:pt idx="39">
                  <c:v>2017-07-31</c:v>
                </c:pt>
                <c:pt idx="40">
                  <c:v>2017-06-30</c:v>
                </c:pt>
                <c:pt idx="41">
                  <c:v>2017-05-31</c:v>
                </c:pt>
                <c:pt idx="42">
                  <c:v>2017-04-30</c:v>
                </c:pt>
                <c:pt idx="43">
                  <c:v>2017-03-31</c:v>
                </c:pt>
                <c:pt idx="44">
                  <c:v>2017-02-28</c:v>
                </c:pt>
                <c:pt idx="45">
                  <c:v>2017-01-31</c:v>
                </c:pt>
                <c:pt idx="46">
                  <c:v>2016-12-31</c:v>
                </c:pt>
                <c:pt idx="47">
                  <c:v>2016-11-30</c:v>
                </c:pt>
                <c:pt idx="48">
                  <c:v>2016-10-31</c:v>
                </c:pt>
                <c:pt idx="49">
                  <c:v>2016-09-30</c:v>
                </c:pt>
                <c:pt idx="50">
                  <c:v>2016-08-31</c:v>
                </c:pt>
                <c:pt idx="51">
                  <c:v>2016-07-31</c:v>
                </c:pt>
                <c:pt idx="52">
                  <c:v>2016-06-30</c:v>
                </c:pt>
                <c:pt idx="53">
                  <c:v>2016-05-31</c:v>
                </c:pt>
                <c:pt idx="54">
                  <c:v>2016-04-30</c:v>
                </c:pt>
                <c:pt idx="55">
                  <c:v>2016-03-31</c:v>
                </c:pt>
                <c:pt idx="56">
                  <c:v>2016-02-29</c:v>
                </c:pt>
                <c:pt idx="57">
                  <c:v>2016-01-31</c:v>
                </c:pt>
                <c:pt idx="58">
                  <c:v>2015-12-31</c:v>
                </c:pt>
                <c:pt idx="59">
                  <c:v>2015-11-30</c:v>
                </c:pt>
                <c:pt idx="60">
                  <c:v>2015-10-31</c:v>
                </c:pt>
                <c:pt idx="61">
                  <c:v>2015-09-30</c:v>
                </c:pt>
                <c:pt idx="62">
                  <c:v>2015-08-31</c:v>
                </c:pt>
                <c:pt idx="63">
                  <c:v>2015-07-31</c:v>
                </c:pt>
                <c:pt idx="64">
                  <c:v>2015-06-30</c:v>
                </c:pt>
                <c:pt idx="65">
                  <c:v>2015-05-31</c:v>
                </c:pt>
                <c:pt idx="66">
                  <c:v>2015-04-30</c:v>
                </c:pt>
                <c:pt idx="67">
                  <c:v>2015-03-31</c:v>
                </c:pt>
                <c:pt idx="68">
                  <c:v>2015-02-28</c:v>
                </c:pt>
                <c:pt idx="69">
                  <c:v>2015-01-31</c:v>
                </c:pt>
                <c:pt idx="70">
                  <c:v>2014-12-31</c:v>
                </c:pt>
                <c:pt idx="71">
                  <c:v>2014-11-30</c:v>
                </c:pt>
                <c:pt idx="72">
                  <c:v>2014-10-31</c:v>
                </c:pt>
                <c:pt idx="73">
                  <c:v>2014-09-30</c:v>
                </c:pt>
                <c:pt idx="74">
                  <c:v>2014-08-31</c:v>
                </c:pt>
                <c:pt idx="75">
                  <c:v>2014-07-31</c:v>
                </c:pt>
                <c:pt idx="76">
                  <c:v>2014-06-30</c:v>
                </c:pt>
                <c:pt idx="77">
                  <c:v>2014-05-31</c:v>
                </c:pt>
                <c:pt idx="78">
                  <c:v>2014-04-30</c:v>
                </c:pt>
                <c:pt idx="79">
                  <c:v>2014-03-31</c:v>
                </c:pt>
                <c:pt idx="80">
                  <c:v>2014-02-28</c:v>
                </c:pt>
                <c:pt idx="81">
                  <c:v>2014-01-31</c:v>
                </c:pt>
                <c:pt idx="82">
                  <c:v>2013-12-31</c:v>
                </c:pt>
                <c:pt idx="83">
                  <c:v>2013-11-30</c:v>
                </c:pt>
                <c:pt idx="84">
                  <c:v>2013-10-31</c:v>
                </c:pt>
                <c:pt idx="85">
                  <c:v>2013-09-30</c:v>
                </c:pt>
                <c:pt idx="86">
                  <c:v>2013-08-31</c:v>
                </c:pt>
                <c:pt idx="87">
                  <c:v>2013-07-31</c:v>
                </c:pt>
                <c:pt idx="88">
                  <c:v>2013-06-30</c:v>
                </c:pt>
                <c:pt idx="89">
                  <c:v>2013-05-31</c:v>
                </c:pt>
                <c:pt idx="90">
                  <c:v>2013-04-30</c:v>
                </c:pt>
                <c:pt idx="91">
                  <c:v>2013-03-31</c:v>
                </c:pt>
                <c:pt idx="92">
                  <c:v>2013-02-28</c:v>
                </c:pt>
                <c:pt idx="93">
                  <c:v>2013-01-31</c:v>
                </c:pt>
                <c:pt idx="94">
                  <c:v>2012-12-31</c:v>
                </c:pt>
                <c:pt idx="95">
                  <c:v>2012-11-30</c:v>
                </c:pt>
                <c:pt idx="96">
                  <c:v>2012-10-31</c:v>
                </c:pt>
                <c:pt idx="97">
                  <c:v>2012-09-30</c:v>
                </c:pt>
                <c:pt idx="98">
                  <c:v>2012-08-31</c:v>
                </c:pt>
                <c:pt idx="99">
                  <c:v>2012-07-31</c:v>
                </c:pt>
                <c:pt idx="100">
                  <c:v>2012-06-30</c:v>
                </c:pt>
                <c:pt idx="101">
                  <c:v>2012-05-31</c:v>
                </c:pt>
                <c:pt idx="102">
                  <c:v>2012-04-30</c:v>
                </c:pt>
                <c:pt idx="103">
                  <c:v>2012-03-31</c:v>
                </c:pt>
                <c:pt idx="104">
                  <c:v>2012-02-29</c:v>
                </c:pt>
                <c:pt idx="105">
                  <c:v>2012-01-31</c:v>
                </c:pt>
                <c:pt idx="106">
                  <c:v>2011-12-31</c:v>
                </c:pt>
                <c:pt idx="107">
                  <c:v>2011-11-30</c:v>
                </c:pt>
                <c:pt idx="108">
                  <c:v>2011-10-31</c:v>
                </c:pt>
                <c:pt idx="109">
                  <c:v>2011-09-30</c:v>
                </c:pt>
                <c:pt idx="110">
                  <c:v>2011-08-31</c:v>
                </c:pt>
                <c:pt idx="111">
                  <c:v>2011-07-31</c:v>
                </c:pt>
                <c:pt idx="112">
                  <c:v>2011-06-30</c:v>
                </c:pt>
                <c:pt idx="113">
                  <c:v>2011-05-31</c:v>
                </c:pt>
                <c:pt idx="114">
                  <c:v>2011-04-30</c:v>
                </c:pt>
                <c:pt idx="115">
                  <c:v>2011-03-31</c:v>
                </c:pt>
                <c:pt idx="116">
                  <c:v>2011-02-28</c:v>
                </c:pt>
                <c:pt idx="117">
                  <c:v>2011-01-31</c:v>
                </c:pt>
                <c:pt idx="118">
                  <c:v>2010-12-31</c:v>
                </c:pt>
                <c:pt idx="119">
                  <c:v>2010-11-30</c:v>
                </c:pt>
                <c:pt idx="120">
                  <c:v>2010-10-31</c:v>
                </c:pt>
                <c:pt idx="121">
                  <c:v>2010-09-30</c:v>
                </c:pt>
                <c:pt idx="122">
                  <c:v>2010-08-31</c:v>
                </c:pt>
                <c:pt idx="123">
                  <c:v>2010-07-31</c:v>
                </c:pt>
                <c:pt idx="124">
                  <c:v>2010-06-30</c:v>
                </c:pt>
                <c:pt idx="125">
                  <c:v>2010-05-31</c:v>
                </c:pt>
                <c:pt idx="126">
                  <c:v>2010-04-30</c:v>
                </c:pt>
                <c:pt idx="127">
                  <c:v>2010-03-31</c:v>
                </c:pt>
                <c:pt idx="128">
                  <c:v>2010-02-28</c:v>
                </c:pt>
                <c:pt idx="129">
                  <c:v>2010-01-31</c:v>
                </c:pt>
              </c:strCache>
            </c:strRef>
          </c:cat>
          <c:val>
            <c:numRef>
              <c:f>'Value Bands'!$Q$7:$Q$136</c:f>
              <c:numCache>
                <c:formatCode>0.00</c:formatCode>
                <c:ptCount val="130"/>
                <c:pt idx="0">
                  <c:v>7.5694391930835732</c:v>
                </c:pt>
                <c:pt idx="1">
                  <c:v>7.2321</c:v>
                </c:pt>
                <c:pt idx="2">
                  <c:v>6.9329999999999998</c:v>
                </c:pt>
                <c:pt idx="3">
                  <c:v>6.4248000000000003</c:v>
                </c:pt>
                <c:pt idx="4">
                  <c:v>6.7670000000000003</c:v>
                </c:pt>
                <c:pt idx="5">
                  <c:v>6.4569999999999999</c:v>
                </c:pt>
                <c:pt idx="6">
                  <c:v>6.0308000000000002</c:v>
                </c:pt>
                <c:pt idx="7">
                  <c:v>5.5380000000000003</c:v>
                </c:pt>
                <c:pt idx="8">
                  <c:v>6.8194999999999997</c:v>
                </c:pt>
                <c:pt idx="9">
                  <c:v>7.6875999999999998</c:v>
                </c:pt>
                <c:pt idx="10">
                  <c:v>7.6239999999999997</c:v>
                </c:pt>
                <c:pt idx="11">
                  <c:v>7.7190000000000003</c:v>
                </c:pt>
                <c:pt idx="12">
                  <c:v>7.7548000000000004</c:v>
                </c:pt>
                <c:pt idx="13">
                  <c:v>7.6741000000000001</c:v>
                </c:pt>
                <c:pt idx="14">
                  <c:v>7.5749000000000004</c:v>
                </c:pt>
                <c:pt idx="15">
                  <c:v>7.9638</c:v>
                </c:pt>
                <c:pt idx="16">
                  <c:v>7.8909000000000002</c:v>
                </c:pt>
                <c:pt idx="17">
                  <c:v>8.2264999999999997</c:v>
                </c:pt>
                <c:pt idx="18">
                  <c:v>8.3770000000000007</c:v>
                </c:pt>
                <c:pt idx="19">
                  <c:v>7.9686000000000003</c:v>
                </c:pt>
                <c:pt idx="20">
                  <c:v>7.6527000000000003</c:v>
                </c:pt>
                <c:pt idx="21">
                  <c:v>7.3063000000000002</c:v>
                </c:pt>
                <c:pt idx="22">
                  <c:v>6.7233000000000001</c:v>
                </c:pt>
                <c:pt idx="23">
                  <c:v>7.3022</c:v>
                </c:pt>
                <c:pt idx="24">
                  <c:v>6.8674999999999997</c:v>
                </c:pt>
                <c:pt idx="25">
                  <c:v>7.7230999999999996</c:v>
                </c:pt>
                <c:pt idx="26">
                  <c:v>7.6811999999999996</c:v>
                </c:pt>
                <c:pt idx="27">
                  <c:v>7.3864000000000001</c:v>
                </c:pt>
                <c:pt idx="28">
                  <c:v>7.3147000000000002</c:v>
                </c:pt>
                <c:pt idx="29">
                  <c:v>7.0182000000000002</c:v>
                </c:pt>
                <c:pt idx="30">
                  <c:v>6.5739999999999998</c:v>
                </c:pt>
                <c:pt idx="31">
                  <c:v>6.6847000000000003</c:v>
                </c:pt>
                <c:pt idx="32">
                  <c:v>7.069</c:v>
                </c:pt>
                <c:pt idx="33">
                  <c:v>7.7321</c:v>
                </c:pt>
                <c:pt idx="34">
                  <c:v>7.7129000000000003</c:v>
                </c:pt>
                <c:pt idx="35">
                  <c:v>7.6256000000000004</c:v>
                </c:pt>
                <c:pt idx="36">
                  <c:v>7.3052000000000001</c:v>
                </c:pt>
                <c:pt idx="37">
                  <c:v>6.8665000000000003</c:v>
                </c:pt>
                <c:pt idx="38">
                  <c:v>6.5309999999999997</c:v>
                </c:pt>
                <c:pt idx="39">
                  <c:v>6.6532999999999998</c:v>
                </c:pt>
                <c:pt idx="40">
                  <c:v>6.5486000000000004</c:v>
                </c:pt>
                <c:pt idx="41">
                  <c:v>6.8120000000000003</c:v>
                </c:pt>
                <c:pt idx="42">
                  <c:v>6.9234</c:v>
                </c:pt>
                <c:pt idx="43">
                  <c:v>6.8789999999999996</c:v>
                </c:pt>
                <c:pt idx="44">
                  <c:v>7.1733000000000002</c:v>
                </c:pt>
                <c:pt idx="45">
                  <c:v>7.1425999999999998</c:v>
                </c:pt>
                <c:pt idx="46">
                  <c:v>7.2125000000000004</c:v>
                </c:pt>
                <c:pt idx="47">
                  <c:v>6.9839000000000002</c:v>
                </c:pt>
                <c:pt idx="48">
                  <c:v>6.6444999999999999</c:v>
                </c:pt>
                <c:pt idx="49">
                  <c:v>6.9659000000000004</c:v>
                </c:pt>
                <c:pt idx="50">
                  <c:v>7.3029999999999999</c:v>
                </c:pt>
                <c:pt idx="51">
                  <c:v>7.2801999999999998</c:v>
                </c:pt>
                <c:pt idx="52">
                  <c:v>7.3071999999999999</c:v>
                </c:pt>
                <c:pt idx="53">
                  <c:v>6.6588000000000003</c:v>
                </c:pt>
                <c:pt idx="54">
                  <c:v>6.5430000000000001</c:v>
                </c:pt>
                <c:pt idx="55">
                  <c:v>6.7801999999999998</c:v>
                </c:pt>
                <c:pt idx="56">
                  <c:v>6.4512999999999998</c:v>
                </c:pt>
                <c:pt idx="57">
                  <c:v>6.1220999999999997</c:v>
                </c:pt>
                <c:pt idx="58">
                  <c:v>6.7655000000000003</c:v>
                </c:pt>
                <c:pt idx="59">
                  <c:v>6.9394999999999998</c:v>
                </c:pt>
                <c:pt idx="60">
                  <c:v>6.7172999999999998</c:v>
                </c:pt>
                <c:pt idx="61">
                  <c:v>6.2028999999999996</c:v>
                </c:pt>
                <c:pt idx="62">
                  <c:v>5.8160999999999996</c:v>
                </c:pt>
                <c:pt idx="63">
                  <c:v>6.1746999999999996</c:v>
                </c:pt>
                <c:pt idx="64">
                  <c:v>6.2385999999999999</c:v>
                </c:pt>
                <c:pt idx="65">
                  <c:v>6.5753000000000004</c:v>
                </c:pt>
                <c:pt idx="66">
                  <c:v>6.5738000000000003</c:v>
                </c:pt>
                <c:pt idx="67">
                  <c:v>6.7401999999999997</c:v>
                </c:pt>
                <c:pt idx="68">
                  <c:v>6.7701000000000002</c:v>
                </c:pt>
                <c:pt idx="69">
                  <c:v>6.2778999999999998</c:v>
                </c:pt>
                <c:pt idx="70">
                  <c:v>6.4042000000000003</c:v>
                </c:pt>
                <c:pt idx="71">
                  <c:v>6.5762</c:v>
                </c:pt>
                <c:pt idx="72">
                  <c:v>6.6707999999999998</c:v>
                </c:pt>
                <c:pt idx="73">
                  <c:v>6.2813999999999997</c:v>
                </c:pt>
                <c:pt idx="74">
                  <c:v>5.9189999999999996</c:v>
                </c:pt>
                <c:pt idx="75">
                  <c:v>5.9603999999999999</c:v>
                </c:pt>
                <c:pt idx="76">
                  <c:v>6.0404</c:v>
                </c:pt>
                <c:pt idx="77">
                  <c:v>5.9749999999999996</c:v>
                </c:pt>
                <c:pt idx="78">
                  <c:v>6.2121000000000004</c:v>
                </c:pt>
                <c:pt idx="79">
                  <c:v>6.3293999999999997</c:v>
                </c:pt>
                <c:pt idx="80">
                  <c:v>6.2046000000000001</c:v>
                </c:pt>
                <c:pt idx="81">
                  <c:v>6.3556999999999997</c:v>
                </c:pt>
                <c:pt idx="82">
                  <c:v>6.9195000000000002</c:v>
                </c:pt>
                <c:pt idx="83">
                  <c:v>6.6459000000000001</c:v>
                </c:pt>
                <c:pt idx="84">
                  <c:v>6.5422000000000002</c:v>
                </c:pt>
                <c:pt idx="85">
                  <c:v>6.2907000000000002</c:v>
                </c:pt>
                <c:pt idx="86">
                  <c:v>5.9873000000000003</c:v>
                </c:pt>
                <c:pt idx="87">
                  <c:v>6.1841999999999997</c:v>
                </c:pt>
                <c:pt idx="88">
                  <c:v>5.7248000000000001</c:v>
                </c:pt>
                <c:pt idx="89">
                  <c:v>5.8376999999999999</c:v>
                </c:pt>
                <c:pt idx="90">
                  <c:v>5.7817999999999996</c:v>
                </c:pt>
                <c:pt idx="91">
                  <c:v>5.5674000000000001</c:v>
                </c:pt>
                <c:pt idx="92">
                  <c:v>5.2569999999999997</c:v>
                </c:pt>
                <c:pt idx="93">
                  <c:v>5.2336999999999998</c:v>
                </c:pt>
                <c:pt idx="94">
                  <c:v>4.9851999999999999</c:v>
                </c:pt>
                <c:pt idx="95">
                  <c:v>5.2161</c:v>
                </c:pt>
                <c:pt idx="96">
                  <c:v>5.2709999999999999</c:v>
                </c:pt>
                <c:pt idx="97">
                  <c:v>5.4124999999999996</c:v>
                </c:pt>
                <c:pt idx="98">
                  <c:v>5.4076000000000004</c:v>
                </c:pt>
                <c:pt idx="99">
                  <c:v>5.3474000000000004</c:v>
                </c:pt>
                <c:pt idx="100">
                  <c:v>5.1379999999999999</c:v>
                </c:pt>
                <c:pt idx="101">
                  <c:v>4.9024999999999999</c:v>
                </c:pt>
                <c:pt idx="102">
                  <c:v>5.0507</c:v>
                </c:pt>
                <c:pt idx="103">
                  <c:v>5.0523999999999996</c:v>
                </c:pt>
                <c:pt idx="104">
                  <c:v>5.1029</c:v>
                </c:pt>
                <c:pt idx="105">
                  <c:v>5.2530999999999999</c:v>
                </c:pt>
                <c:pt idx="106">
                  <c:v>5.0197000000000003</c:v>
                </c:pt>
                <c:pt idx="107">
                  <c:v>4.8529999999999998</c:v>
                </c:pt>
                <c:pt idx="108">
                  <c:v>4.9349999999999996</c:v>
                </c:pt>
                <c:pt idx="109">
                  <c:v>4.4659000000000004</c:v>
                </c:pt>
                <c:pt idx="110">
                  <c:v>4.5692000000000004</c:v>
                </c:pt>
                <c:pt idx="111">
                  <c:v>4.9086999999999996</c:v>
                </c:pt>
                <c:pt idx="112">
                  <c:v>5.3417000000000003</c:v>
                </c:pt>
                <c:pt idx="113">
                  <c:v>5.6163999999999996</c:v>
                </c:pt>
                <c:pt idx="114">
                  <c:v>5.7416</c:v>
                </c:pt>
                <c:pt idx="115">
                  <c:v>5.5091000000000001</c:v>
                </c:pt>
                <c:pt idx="116">
                  <c:v>5.9031000000000002</c:v>
                </c:pt>
                <c:pt idx="117">
                  <c:v>5.6853999999999996</c:v>
                </c:pt>
                <c:pt idx="118">
                  <c:v>5.4916999999999998</c:v>
                </c:pt>
                <c:pt idx="119">
                  <c:v>5.0707000000000004</c:v>
                </c:pt>
                <c:pt idx="120">
                  <c:v>4.9686000000000003</c:v>
                </c:pt>
                <c:pt idx="121">
                  <c:v>4.9238</c:v>
                </c:pt>
                <c:pt idx="122">
                  <c:v>4.4581</c:v>
                </c:pt>
                <c:pt idx="123">
                  <c:v>4.6990999999999996</c:v>
                </c:pt>
                <c:pt idx="124">
                  <c:v>4.6954000000000002</c:v>
                </c:pt>
                <c:pt idx="125">
                  <c:v>5.1600999999999999</c:v>
                </c:pt>
                <c:pt idx="126">
                  <c:v>5.6844000000000001</c:v>
                </c:pt>
                <c:pt idx="127">
                  <c:v>5.7122999999999999</c:v>
                </c:pt>
                <c:pt idx="128">
                  <c:v>5.5673000000000004</c:v>
                </c:pt>
                <c:pt idx="129">
                  <c:v>5.3364000000000003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2-4496-A23A-21C19B3EF5FF}"/>
            </c:ext>
          </c:extLst>
        </c:ser>
        <c:ser>
          <c:idx val="1"/>
          <c:order val="1"/>
          <c:tx>
            <c:strRef>
              <c:f>'Value Bands'!$R$6</c:f>
              <c:strCache>
                <c:ptCount val="1"/>
                <c:pt idx="0">
                  <c:v>Buy Zone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'Value Bands'!$P$7:$P$136</c:f>
              <c:strCache>
                <c:ptCount val="130"/>
                <c:pt idx="0">
                  <c:v>2020-10-17</c:v>
                </c:pt>
                <c:pt idx="1">
                  <c:v>2020-09-30</c:v>
                </c:pt>
                <c:pt idx="2">
                  <c:v>2020-08-31</c:v>
                </c:pt>
                <c:pt idx="3">
                  <c:v>2020-07-31</c:v>
                </c:pt>
                <c:pt idx="4">
                  <c:v>2020-06-30</c:v>
                </c:pt>
                <c:pt idx="5">
                  <c:v>2020-05-31</c:v>
                </c:pt>
                <c:pt idx="6">
                  <c:v>2020-04-30</c:v>
                </c:pt>
                <c:pt idx="7">
                  <c:v>2020-03-31</c:v>
                </c:pt>
                <c:pt idx="8">
                  <c:v>2020-02-29</c:v>
                </c:pt>
                <c:pt idx="9">
                  <c:v>2020-01-31</c:v>
                </c:pt>
                <c:pt idx="10">
                  <c:v>2019-12-31</c:v>
                </c:pt>
                <c:pt idx="11">
                  <c:v>2019-11-30</c:v>
                </c:pt>
                <c:pt idx="12">
                  <c:v>2019-10-31</c:v>
                </c:pt>
                <c:pt idx="13">
                  <c:v>2019-09-30</c:v>
                </c:pt>
                <c:pt idx="14">
                  <c:v>2019-08-31</c:v>
                </c:pt>
                <c:pt idx="15">
                  <c:v>2019-07-31</c:v>
                </c:pt>
                <c:pt idx="16">
                  <c:v>2019-06-30</c:v>
                </c:pt>
                <c:pt idx="17">
                  <c:v>2019-05-31</c:v>
                </c:pt>
                <c:pt idx="18">
                  <c:v>2019-04-30</c:v>
                </c:pt>
                <c:pt idx="19">
                  <c:v>2019-03-31</c:v>
                </c:pt>
                <c:pt idx="20">
                  <c:v>2019-02-28</c:v>
                </c:pt>
                <c:pt idx="21">
                  <c:v>2019-01-31</c:v>
                </c:pt>
                <c:pt idx="22">
                  <c:v>2018-12-31</c:v>
                </c:pt>
                <c:pt idx="23">
                  <c:v>2018-11-30</c:v>
                </c:pt>
                <c:pt idx="24">
                  <c:v>2018-10-31</c:v>
                </c:pt>
                <c:pt idx="25">
                  <c:v>2018-09-30</c:v>
                </c:pt>
                <c:pt idx="26">
                  <c:v>2018-08-31</c:v>
                </c:pt>
                <c:pt idx="27">
                  <c:v>2018-07-31</c:v>
                </c:pt>
                <c:pt idx="28">
                  <c:v>2018-06-30</c:v>
                </c:pt>
                <c:pt idx="29">
                  <c:v>2018-05-31</c:v>
                </c:pt>
                <c:pt idx="30">
                  <c:v>2018-04-30</c:v>
                </c:pt>
                <c:pt idx="31">
                  <c:v>2018-03-31</c:v>
                </c:pt>
                <c:pt idx="32">
                  <c:v>2018-02-28</c:v>
                </c:pt>
                <c:pt idx="33">
                  <c:v>2018-01-31</c:v>
                </c:pt>
                <c:pt idx="34">
                  <c:v>2017-12-31</c:v>
                </c:pt>
                <c:pt idx="35">
                  <c:v>2017-11-30</c:v>
                </c:pt>
                <c:pt idx="36">
                  <c:v>2017-10-31</c:v>
                </c:pt>
                <c:pt idx="37">
                  <c:v>2017-09-30</c:v>
                </c:pt>
                <c:pt idx="38">
                  <c:v>2017-08-31</c:v>
                </c:pt>
                <c:pt idx="39">
                  <c:v>2017-07-31</c:v>
                </c:pt>
                <c:pt idx="40">
                  <c:v>2017-06-30</c:v>
                </c:pt>
                <c:pt idx="41">
                  <c:v>2017-05-31</c:v>
                </c:pt>
                <c:pt idx="42">
                  <c:v>2017-04-30</c:v>
                </c:pt>
                <c:pt idx="43">
                  <c:v>2017-03-31</c:v>
                </c:pt>
                <c:pt idx="44">
                  <c:v>2017-02-28</c:v>
                </c:pt>
                <c:pt idx="45">
                  <c:v>2017-01-31</c:v>
                </c:pt>
                <c:pt idx="46">
                  <c:v>2016-12-31</c:v>
                </c:pt>
                <c:pt idx="47">
                  <c:v>2016-11-30</c:v>
                </c:pt>
                <c:pt idx="48">
                  <c:v>2016-10-31</c:v>
                </c:pt>
                <c:pt idx="49">
                  <c:v>2016-09-30</c:v>
                </c:pt>
                <c:pt idx="50">
                  <c:v>2016-08-31</c:v>
                </c:pt>
                <c:pt idx="51">
                  <c:v>2016-07-31</c:v>
                </c:pt>
                <c:pt idx="52">
                  <c:v>2016-06-30</c:v>
                </c:pt>
                <c:pt idx="53">
                  <c:v>2016-05-31</c:v>
                </c:pt>
                <c:pt idx="54">
                  <c:v>2016-04-30</c:v>
                </c:pt>
                <c:pt idx="55">
                  <c:v>2016-03-31</c:v>
                </c:pt>
                <c:pt idx="56">
                  <c:v>2016-02-29</c:v>
                </c:pt>
                <c:pt idx="57">
                  <c:v>2016-01-31</c:v>
                </c:pt>
                <c:pt idx="58">
                  <c:v>2015-12-31</c:v>
                </c:pt>
                <c:pt idx="59">
                  <c:v>2015-11-30</c:v>
                </c:pt>
                <c:pt idx="60">
                  <c:v>2015-10-31</c:v>
                </c:pt>
                <c:pt idx="61">
                  <c:v>2015-09-30</c:v>
                </c:pt>
                <c:pt idx="62">
                  <c:v>2015-08-31</c:v>
                </c:pt>
                <c:pt idx="63">
                  <c:v>2015-07-31</c:v>
                </c:pt>
                <c:pt idx="64">
                  <c:v>2015-06-30</c:v>
                </c:pt>
                <c:pt idx="65">
                  <c:v>2015-05-31</c:v>
                </c:pt>
                <c:pt idx="66">
                  <c:v>2015-04-30</c:v>
                </c:pt>
                <c:pt idx="67">
                  <c:v>2015-03-31</c:v>
                </c:pt>
                <c:pt idx="68">
                  <c:v>2015-02-28</c:v>
                </c:pt>
                <c:pt idx="69">
                  <c:v>2015-01-31</c:v>
                </c:pt>
                <c:pt idx="70">
                  <c:v>2014-12-31</c:v>
                </c:pt>
                <c:pt idx="71">
                  <c:v>2014-11-30</c:v>
                </c:pt>
                <c:pt idx="72">
                  <c:v>2014-10-31</c:v>
                </c:pt>
                <c:pt idx="73">
                  <c:v>2014-09-30</c:v>
                </c:pt>
                <c:pt idx="74">
                  <c:v>2014-08-31</c:v>
                </c:pt>
                <c:pt idx="75">
                  <c:v>2014-07-31</c:v>
                </c:pt>
                <c:pt idx="76">
                  <c:v>2014-06-30</c:v>
                </c:pt>
                <c:pt idx="77">
                  <c:v>2014-05-31</c:v>
                </c:pt>
                <c:pt idx="78">
                  <c:v>2014-04-30</c:v>
                </c:pt>
                <c:pt idx="79">
                  <c:v>2014-03-31</c:v>
                </c:pt>
                <c:pt idx="80">
                  <c:v>2014-02-28</c:v>
                </c:pt>
                <c:pt idx="81">
                  <c:v>2014-01-31</c:v>
                </c:pt>
                <c:pt idx="82">
                  <c:v>2013-12-31</c:v>
                </c:pt>
                <c:pt idx="83">
                  <c:v>2013-11-30</c:v>
                </c:pt>
                <c:pt idx="84">
                  <c:v>2013-10-31</c:v>
                </c:pt>
                <c:pt idx="85">
                  <c:v>2013-09-30</c:v>
                </c:pt>
                <c:pt idx="86">
                  <c:v>2013-08-31</c:v>
                </c:pt>
                <c:pt idx="87">
                  <c:v>2013-07-31</c:v>
                </c:pt>
                <c:pt idx="88">
                  <c:v>2013-06-30</c:v>
                </c:pt>
                <c:pt idx="89">
                  <c:v>2013-05-31</c:v>
                </c:pt>
                <c:pt idx="90">
                  <c:v>2013-04-30</c:v>
                </c:pt>
                <c:pt idx="91">
                  <c:v>2013-03-31</c:v>
                </c:pt>
                <c:pt idx="92">
                  <c:v>2013-02-28</c:v>
                </c:pt>
                <c:pt idx="93">
                  <c:v>2013-01-31</c:v>
                </c:pt>
                <c:pt idx="94">
                  <c:v>2012-12-31</c:v>
                </c:pt>
                <c:pt idx="95">
                  <c:v>2012-11-30</c:v>
                </c:pt>
                <c:pt idx="96">
                  <c:v>2012-10-31</c:v>
                </c:pt>
                <c:pt idx="97">
                  <c:v>2012-09-30</c:v>
                </c:pt>
                <c:pt idx="98">
                  <c:v>2012-08-31</c:v>
                </c:pt>
                <c:pt idx="99">
                  <c:v>2012-07-31</c:v>
                </c:pt>
                <c:pt idx="100">
                  <c:v>2012-06-30</c:v>
                </c:pt>
                <c:pt idx="101">
                  <c:v>2012-05-31</c:v>
                </c:pt>
                <c:pt idx="102">
                  <c:v>2012-04-30</c:v>
                </c:pt>
                <c:pt idx="103">
                  <c:v>2012-03-31</c:v>
                </c:pt>
                <c:pt idx="104">
                  <c:v>2012-02-29</c:v>
                </c:pt>
                <c:pt idx="105">
                  <c:v>2012-01-31</c:v>
                </c:pt>
                <c:pt idx="106">
                  <c:v>2011-12-31</c:v>
                </c:pt>
                <c:pt idx="107">
                  <c:v>2011-11-30</c:v>
                </c:pt>
                <c:pt idx="108">
                  <c:v>2011-10-31</c:v>
                </c:pt>
                <c:pt idx="109">
                  <c:v>2011-09-30</c:v>
                </c:pt>
                <c:pt idx="110">
                  <c:v>2011-08-31</c:v>
                </c:pt>
                <c:pt idx="111">
                  <c:v>2011-07-31</c:v>
                </c:pt>
                <c:pt idx="112">
                  <c:v>2011-06-30</c:v>
                </c:pt>
                <c:pt idx="113">
                  <c:v>2011-05-31</c:v>
                </c:pt>
                <c:pt idx="114">
                  <c:v>2011-04-30</c:v>
                </c:pt>
                <c:pt idx="115">
                  <c:v>2011-03-31</c:v>
                </c:pt>
                <c:pt idx="116">
                  <c:v>2011-02-28</c:v>
                </c:pt>
                <c:pt idx="117">
                  <c:v>2011-01-31</c:v>
                </c:pt>
                <c:pt idx="118">
                  <c:v>2010-12-31</c:v>
                </c:pt>
                <c:pt idx="119">
                  <c:v>2010-11-30</c:v>
                </c:pt>
                <c:pt idx="120">
                  <c:v>2010-10-31</c:v>
                </c:pt>
                <c:pt idx="121">
                  <c:v>2010-09-30</c:v>
                </c:pt>
                <c:pt idx="122">
                  <c:v>2010-08-31</c:v>
                </c:pt>
                <c:pt idx="123">
                  <c:v>2010-07-31</c:v>
                </c:pt>
                <c:pt idx="124">
                  <c:v>2010-06-30</c:v>
                </c:pt>
                <c:pt idx="125">
                  <c:v>2010-05-31</c:v>
                </c:pt>
                <c:pt idx="126">
                  <c:v>2010-04-30</c:v>
                </c:pt>
                <c:pt idx="127">
                  <c:v>2010-03-31</c:v>
                </c:pt>
                <c:pt idx="128">
                  <c:v>2010-02-28</c:v>
                </c:pt>
                <c:pt idx="129">
                  <c:v>2010-01-31</c:v>
                </c:pt>
              </c:strCache>
            </c:strRef>
          </c:cat>
          <c:val>
            <c:numRef>
              <c:f>'Value Bands'!$R$7:$R$136</c:f>
              <c:numCache>
                <c:formatCode>0.00</c:formatCode>
                <c:ptCount val="130"/>
                <c:pt idx="0">
                  <c:v>5.34626</c:v>
                </c:pt>
                <c:pt idx="1">
                  <c:v>5.34626</c:v>
                </c:pt>
                <c:pt idx="2">
                  <c:v>5.34626</c:v>
                </c:pt>
                <c:pt idx="3">
                  <c:v>5.34626</c:v>
                </c:pt>
                <c:pt idx="4">
                  <c:v>5.34626</c:v>
                </c:pt>
                <c:pt idx="5">
                  <c:v>5.34626</c:v>
                </c:pt>
                <c:pt idx="6">
                  <c:v>5.34626</c:v>
                </c:pt>
                <c:pt idx="7">
                  <c:v>5.34626</c:v>
                </c:pt>
                <c:pt idx="8">
                  <c:v>5.34626</c:v>
                </c:pt>
                <c:pt idx="9">
                  <c:v>5.34626</c:v>
                </c:pt>
                <c:pt idx="10">
                  <c:v>5.34626</c:v>
                </c:pt>
                <c:pt idx="11">
                  <c:v>5.34626</c:v>
                </c:pt>
                <c:pt idx="12">
                  <c:v>5.34626</c:v>
                </c:pt>
                <c:pt idx="13">
                  <c:v>5.34626</c:v>
                </c:pt>
                <c:pt idx="14">
                  <c:v>5.34626</c:v>
                </c:pt>
                <c:pt idx="15">
                  <c:v>5.34626</c:v>
                </c:pt>
                <c:pt idx="16">
                  <c:v>5.34626</c:v>
                </c:pt>
                <c:pt idx="17">
                  <c:v>5.34626</c:v>
                </c:pt>
                <c:pt idx="18">
                  <c:v>5.34626</c:v>
                </c:pt>
                <c:pt idx="19">
                  <c:v>5.34626</c:v>
                </c:pt>
                <c:pt idx="20">
                  <c:v>5.34626</c:v>
                </c:pt>
                <c:pt idx="21">
                  <c:v>5.34626</c:v>
                </c:pt>
                <c:pt idx="22">
                  <c:v>5.34626</c:v>
                </c:pt>
                <c:pt idx="23">
                  <c:v>5.34626</c:v>
                </c:pt>
                <c:pt idx="24">
                  <c:v>5.34626</c:v>
                </c:pt>
                <c:pt idx="25">
                  <c:v>5.34626</c:v>
                </c:pt>
                <c:pt idx="26">
                  <c:v>5.34626</c:v>
                </c:pt>
                <c:pt idx="27">
                  <c:v>5.34626</c:v>
                </c:pt>
                <c:pt idx="28">
                  <c:v>5.34626</c:v>
                </c:pt>
                <c:pt idx="29">
                  <c:v>5.34626</c:v>
                </c:pt>
                <c:pt idx="30">
                  <c:v>5.34626</c:v>
                </c:pt>
                <c:pt idx="31">
                  <c:v>5.34626</c:v>
                </c:pt>
                <c:pt idx="32">
                  <c:v>5.34626</c:v>
                </c:pt>
                <c:pt idx="33">
                  <c:v>5.34626</c:v>
                </c:pt>
                <c:pt idx="34">
                  <c:v>5.34626</c:v>
                </c:pt>
                <c:pt idx="35">
                  <c:v>5.34626</c:v>
                </c:pt>
                <c:pt idx="36">
                  <c:v>5.34626</c:v>
                </c:pt>
                <c:pt idx="37">
                  <c:v>5.34626</c:v>
                </c:pt>
                <c:pt idx="38">
                  <c:v>5.34626</c:v>
                </c:pt>
                <c:pt idx="39">
                  <c:v>5.34626</c:v>
                </c:pt>
                <c:pt idx="40">
                  <c:v>5.34626</c:v>
                </c:pt>
                <c:pt idx="41">
                  <c:v>5.34626</c:v>
                </c:pt>
                <c:pt idx="42">
                  <c:v>5.34626</c:v>
                </c:pt>
                <c:pt idx="43">
                  <c:v>5.34626</c:v>
                </c:pt>
                <c:pt idx="44">
                  <c:v>5.34626</c:v>
                </c:pt>
                <c:pt idx="45">
                  <c:v>5.34626</c:v>
                </c:pt>
                <c:pt idx="46">
                  <c:v>5.34626</c:v>
                </c:pt>
                <c:pt idx="47">
                  <c:v>5.34626</c:v>
                </c:pt>
                <c:pt idx="48">
                  <c:v>5.34626</c:v>
                </c:pt>
                <c:pt idx="49">
                  <c:v>5.34626</c:v>
                </c:pt>
                <c:pt idx="50">
                  <c:v>5.34626</c:v>
                </c:pt>
                <c:pt idx="51">
                  <c:v>5.34626</c:v>
                </c:pt>
                <c:pt idx="52">
                  <c:v>5.34626</c:v>
                </c:pt>
                <c:pt idx="53">
                  <c:v>5.34626</c:v>
                </c:pt>
                <c:pt idx="54">
                  <c:v>5.34626</c:v>
                </c:pt>
                <c:pt idx="55">
                  <c:v>5.34626</c:v>
                </c:pt>
                <c:pt idx="56">
                  <c:v>5.34626</c:v>
                </c:pt>
                <c:pt idx="57">
                  <c:v>5.34626</c:v>
                </c:pt>
                <c:pt idx="58">
                  <c:v>5.34626</c:v>
                </c:pt>
                <c:pt idx="59">
                  <c:v>5.34626</c:v>
                </c:pt>
                <c:pt idx="60">
                  <c:v>5.34626</c:v>
                </c:pt>
                <c:pt idx="61">
                  <c:v>5.34626</c:v>
                </c:pt>
                <c:pt idx="62">
                  <c:v>5.34626</c:v>
                </c:pt>
                <c:pt idx="63">
                  <c:v>5.34626</c:v>
                </c:pt>
                <c:pt idx="64">
                  <c:v>5.34626</c:v>
                </c:pt>
                <c:pt idx="65">
                  <c:v>5.34626</c:v>
                </c:pt>
                <c:pt idx="66">
                  <c:v>5.34626</c:v>
                </c:pt>
                <c:pt idx="67">
                  <c:v>5.34626</c:v>
                </c:pt>
                <c:pt idx="68">
                  <c:v>5.34626</c:v>
                </c:pt>
                <c:pt idx="69">
                  <c:v>5.34626</c:v>
                </c:pt>
                <c:pt idx="70">
                  <c:v>5.34626</c:v>
                </c:pt>
                <c:pt idx="71">
                  <c:v>5.34626</c:v>
                </c:pt>
                <c:pt idx="72">
                  <c:v>5.34626</c:v>
                </c:pt>
                <c:pt idx="73">
                  <c:v>5.34626</c:v>
                </c:pt>
                <c:pt idx="74">
                  <c:v>5.34626</c:v>
                </c:pt>
                <c:pt idx="75">
                  <c:v>5.34626</c:v>
                </c:pt>
                <c:pt idx="76">
                  <c:v>5.34626</c:v>
                </c:pt>
                <c:pt idx="77">
                  <c:v>5.34626</c:v>
                </c:pt>
                <c:pt idx="78">
                  <c:v>5.34626</c:v>
                </c:pt>
                <c:pt idx="79">
                  <c:v>5.34626</c:v>
                </c:pt>
                <c:pt idx="80">
                  <c:v>5.34626</c:v>
                </c:pt>
                <c:pt idx="81">
                  <c:v>5.34626</c:v>
                </c:pt>
                <c:pt idx="82">
                  <c:v>5.34626</c:v>
                </c:pt>
                <c:pt idx="83">
                  <c:v>5.34626</c:v>
                </c:pt>
                <c:pt idx="84">
                  <c:v>5.34626</c:v>
                </c:pt>
                <c:pt idx="85">
                  <c:v>5.34626</c:v>
                </c:pt>
                <c:pt idx="86">
                  <c:v>5.34626</c:v>
                </c:pt>
                <c:pt idx="87">
                  <c:v>5.34626</c:v>
                </c:pt>
                <c:pt idx="88">
                  <c:v>5.34626</c:v>
                </c:pt>
                <c:pt idx="89">
                  <c:v>5.34626</c:v>
                </c:pt>
                <c:pt idx="90">
                  <c:v>5.34626</c:v>
                </c:pt>
                <c:pt idx="91">
                  <c:v>5.34626</c:v>
                </c:pt>
                <c:pt idx="92">
                  <c:v>5.34626</c:v>
                </c:pt>
                <c:pt idx="93">
                  <c:v>5.34626</c:v>
                </c:pt>
                <c:pt idx="94">
                  <c:v>5.34626</c:v>
                </c:pt>
                <c:pt idx="95">
                  <c:v>5.34626</c:v>
                </c:pt>
                <c:pt idx="96">
                  <c:v>5.34626</c:v>
                </c:pt>
                <c:pt idx="97">
                  <c:v>5.34626</c:v>
                </c:pt>
                <c:pt idx="98">
                  <c:v>5.34626</c:v>
                </c:pt>
                <c:pt idx="99">
                  <c:v>5.34626</c:v>
                </c:pt>
                <c:pt idx="100">
                  <c:v>5.34626</c:v>
                </c:pt>
                <c:pt idx="101">
                  <c:v>5.34626</c:v>
                </c:pt>
                <c:pt idx="102">
                  <c:v>5.34626</c:v>
                </c:pt>
                <c:pt idx="103">
                  <c:v>5.34626</c:v>
                </c:pt>
                <c:pt idx="104">
                  <c:v>5.34626</c:v>
                </c:pt>
                <c:pt idx="105">
                  <c:v>5.34626</c:v>
                </c:pt>
                <c:pt idx="106">
                  <c:v>5.34626</c:v>
                </c:pt>
                <c:pt idx="107">
                  <c:v>5.34626</c:v>
                </c:pt>
                <c:pt idx="108">
                  <c:v>5.34626</c:v>
                </c:pt>
                <c:pt idx="109">
                  <c:v>5.34626</c:v>
                </c:pt>
                <c:pt idx="110">
                  <c:v>5.34626</c:v>
                </c:pt>
                <c:pt idx="111">
                  <c:v>5.34626</c:v>
                </c:pt>
                <c:pt idx="112">
                  <c:v>5.34626</c:v>
                </c:pt>
                <c:pt idx="113">
                  <c:v>5.34626</c:v>
                </c:pt>
                <c:pt idx="114">
                  <c:v>5.34626</c:v>
                </c:pt>
                <c:pt idx="115">
                  <c:v>5.34626</c:v>
                </c:pt>
                <c:pt idx="116">
                  <c:v>5.34626</c:v>
                </c:pt>
                <c:pt idx="117">
                  <c:v>5.34626</c:v>
                </c:pt>
                <c:pt idx="118">
                  <c:v>5.34626</c:v>
                </c:pt>
                <c:pt idx="119">
                  <c:v>5.34626</c:v>
                </c:pt>
                <c:pt idx="120">
                  <c:v>5.34626</c:v>
                </c:pt>
                <c:pt idx="121">
                  <c:v>5.34626</c:v>
                </c:pt>
                <c:pt idx="122">
                  <c:v>5.34626</c:v>
                </c:pt>
                <c:pt idx="123">
                  <c:v>5.34626</c:v>
                </c:pt>
                <c:pt idx="124">
                  <c:v>5.34626</c:v>
                </c:pt>
                <c:pt idx="125">
                  <c:v>5.34626</c:v>
                </c:pt>
                <c:pt idx="126">
                  <c:v>5.34626</c:v>
                </c:pt>
                <c:pt idx="127">
                  <c:v>5.34626</c:v>
                </c:pt>
                <c:pt idx="128">
                  <c:v>5.34626</c:v>
                </c:pt>
                <c:pt idx="129">
                  <c:v>5.34626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B2-4496-A23A-21C19B3EF5FF}"/>
            </c:ext>
          </c:extLst>
        </c:ser>
        <c:ser>
          <c:idx val="2"/>
          <c:order val="2"/>
          <c:tx>
            <c:strRef>
              <c:f>'Value Bands'!$S$6</c:f>
              <c:strCache>
                <c:ptCount val="1"/>
                <c:pt idx="0">
                  <c:v>Buy Alert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'Value Bands'!$P$7:$P$136</c:f>
              <c:strCache>
                <c:ptCount val="130"/>
                <c:pt idx="0">
                  <c:v>2020-10-17</c:v>
                </c:pt>
                <c:pt idx="1">
                  <c:v>2020-09-30</c:v>
                </c:pt>
                <c:pt idx="2">
                  <c:v>2020-08-31</c:v>
                </c:pt>
                <c:pt idx="3">
                  <c:v>2020-07-31</c:v>
                </c:pt>
                <c:pt idx="4">
                  <c:v>2020-06-30</c:v>
                </c:pt>
                <c:pt idx="5">
                  <c:v>2020-05-31</c:v>
                </c:pt>
                <c:pt idx="6">
                  <c:v>2020-04-30</c:v>
                </c:pt>
                <c:pt idx="7">
                  <c:v>2020-03-31</c:v>
                </c:pt>
                <c:pt idx="8">
                  <c:v>2020-02-29</c:v>
                </c:pt>
                <c:pt idx="9">
                  <c:v>2020-01-31</c:v>
                </c:pt>
                <c:pt idx="10">
                  <c:v>2019-12-31</c:v>
                </c:pt>
                <c:pt idx="11">
                  <c:v>2019-11-30</c:v>
                </c:pt>
                <c:pt idx="12">
                  <c:v>2019-10-31</c:v>
                </c:pt>
                <c:pt idx="13">
                  <c:v>2019-09-30</c:v>
                </c:pt>
                <c:pt idx="14">
                  <c:v>2019-08-31</c:v>
                </c:pt>
                <c:pt idx="15">
                  <c:v>2019-07-31</c:v>
                </c:pt>
                <c:pt idx="16">
                  <c:v>2019-06-30</c:v>
                </c:pt>
                <c:pt idx="17">
                  <c:v>2019-05-31</c:v>
                </c:pt>
                <c:pt idx="18">
                  <c:v>2019-04-30</c:v>
                </c:pt>
                <c:pt idx="19">
                  <c:v>2019-03-31</c:v>
                </c:pt>
                <c:pt idx="20">
                  <c:v>2019-02-28</c:v>
                </c:pt>
                <c:pt idx="21">
                  <c:v>2019-01-31</c:v>
                </c:pt>
                <c:pt idx="22">
                  <c:v>2018-12-31</c:v>
                </c:pt>
                <c:pt idx="23">
                  <c:v>2018-11-30</c:v>
                </c:pt>
                <c:pt idx="24">
                  <c:v>2018-10-31</c:v>
                </c:pt>
                <c:pt idx="25">
                  <c:v>2018-09-30</c:v>
                </c:pt>
                <c:pt idx="26">
                  <c:v>2018-08-31</c:v>
                </c:pt>
                <c:pt idx="27">
                  <c:v>2018-07-31</c:v>
                </c:pt>
                <c:pt idx="28">
                  <c:v>2018-06-30</c:v>
                </c:pt>
                <c:pt idx="29">
                  <c:v>2018-05-31</c:v>
                </c:pt>
                <c:pt idx="30">
                  <c:v>2018-04-30</c:v>
                </c:pt>
                <c:pt idx="31">
                  <c:v>2018-03-31</c:v>
                </c:pt>
                <c:pt idx="32">
                  <c:v>2018-02-28</c:v>
                </c:pt>
                <c:pt idx="33">
                  <c:v>2018-01-31</c:v>
                </c:pt>
                <c:pt idx="34">
                  <c:v>2017-12-31</c:v>
                </c:pt>
                <c:pt idx="35">
                  <c:v>2017-11-30</c:v>
                </c:pt>
                <c:pt idx="36">
                  <c:v>2017-10-31</c:v>
                </c:pt>
                <c:pt idx="37">
                  <c:v>2017-09-30</c:v>
                </c:pt>
                <c:pt idx="38">
                  <c:v>2017-08-31</c:v>
                </c:pt>
                <c:pt idx="39">
                  <c:v>2017-07-31</c:v>
                </c:pt>
                <c:pt idx="40">
                  <c:v>2017-06-30</c:v>
                </c:pt>
                <c:pt idx="41">
                  <c:v>2017-05-31</c:v>
                </c:pt>
                <c:pt idx="42">
                  <c:v>2017-04-30</c:v>
                </c:pt>
                <c:pt idx="43">
                  <c:v>2017-03-31</c:v>
                </c:pt>
                <c:pt idx="44">
                  <c:v>2017-02-28</c:v>
                </c:pt>
                <c:pt idx="45">
                  <c:v>2017-01-31</c:v>
                </c:pt>
                <c:pt idx="46">
                  <c:v>2016-12-31</c:v>
                </c:pt>
                <c:pt idx="47">
                  <c:v>2016-11-30</c:v>
                </c:pt>
                <c:pt idx="48">
                  <c:v>2016-10-31</c:v>
                </c:pt>
                <c:pt idx="49">
                  <c:v>2016-09-30</c:v>
                </c:pt>
                <c:pt idx="50">
                  <c:v>2016-08-31</c:v>
                </c:pt>
                <c:pt idx="51">
                  <c:v>2016-07-31</c:v>
                </c:pt>
                <c:pt idx="52">
                  <c:v>2016-06-30</c:v>
                </c:pt>
                <c:pt idx="53">
                  <c:v>2016-05-31</c:v>
                </c:pt>
                <c:pt idx="54">
                  <c:v>2016-04-30</c:v>
                </c:pt>
                <c:pt idx="55">
                  <c:v>2016-03-31</c:v>
                </c:pt>
                <c:pt idx="56">
                  <c:v>2016-02-29</c:v>
                </c:pt>
                <c:pt idx="57">
                  <c:v>2016-01-31</c:v>
                </c:pt>
                <c:pt idx="58">
                  <c:v>2015-12-31</c:v>
                </c:pt>
                <c:pt idx="59">
                  <c:v>2015-11-30</c:v>
                </c:pt>
                <c:pt idx="60">
                  <c:v>2015-10-31</c:v>
                </c:pt>
                <c:pt idx="61">
                  <c:v>2015-09-30</c:v>
                </c:pt>
                <c:pt idx="62">
                  <c:v>2015-08-31</c:v>
                </c:pt>
                <c:pt idx="63">
                  <c:v>2015-07-31</c:v>
                </c:pt>
                <c:pt idx="64">
                  <c:v>2015-06-30</c:v>
                </c:pt>
                <c:pt idx="65">
                  <c:v>2015-05-31</c:v>
                </c:pt>
                <c:pt idx="66">
                  <c:v>2015-04-30</c:v>
                </c:pt>
                <c:pt idx="67">
                  <c:v>2015-03-31</c:v>
                </c:pt>
                <c:pt idx="68">
                  <c:v>2015-02-28</c:v>
                </c:pt>
                <c:pt idx="69">
                  <c:v>2015-01-31</c:v>
                </c:pt>
                <c:pt idx="70">
                  <c:v>2014-12-31</c:v>
                </c:pt>
                <c:pt idx="71">
                  <c:v>2014-11-30</c:v>
                </c:pt>
                <c:pt idx="72">
                  <c:v>2014-10-31</c:v>
                </c:pt>
                <c:pt idx="73">
                  <c:v>2014-09-30</c:v>
                </c:pt>
                <c:pt idx="74">
                  <c:v>2014-08-31</c:v>
                </c:pt>
                <c:pt idx="75">
                  <c:v>2014-07-31</c:v>
                </c:pt>
                <c:pt idx="76">
                  <c:v>2014-06-30</c:v>
                </c:pt>
                <c:pt idx="77">
                  <c:v>2014-05-31</c:v>
                </c:pt>
                <c:pt idx="78">
                  <c:v>2014-04-30</c:v>
                </c:pt>
                <c:pt idx="79">
                  <c:v>2014-03-31</c:v>
                </c:pt>
                <c:pt idx="80">
                  <c:v>2014-02-28</c:v>
                </c:pt>
                <c:pt idx="81">
                  <c:v>2014-01-31</c:v>
                </c:pt>
                <c:pt idx="82">
                  <c:v>2013-12-31</c:v>
                </c:pt>
                <c:pt idx="83">
                  <c:v>2013-11-30</c:v>
                </c:pt>
                <c:pt idx="84">
                  <c:v>2013-10-31</c:v>
                </c:pt>
                <c:pt idx="85">
                  <c:v>2013-09-30</c:v>
                </c:pt>
                <c:pt idx="86">
                  <c:v>2013-08-31</c:v>
                </c:pt>
                <c:pt idx="87">
                  <c:v>2013-07-31</c:v>
                </c:pt>
                <c:pt idx="88">
                  <c:v>2013-06-30</c:v>
                </c:pt>
                <c:pt idx="89">
                  <c:v>2013-05-31</c:v>
                </c:pt>
                <c:pt idx="90">
                  <c:v>2013-04-30</c:v>
                </c:pt>
                <c:pt idx="91">
                  <c:v>2013-03-31</c:v>
                </c:pt>
                <c:pt idx="92">
                  <c:v>2013-02-28</c:v>
                </c:pt>
                <c:pt idx="93">
                  <c:v>2013-01-31</c:v>
                </c:pt>
                <c:pt idx="94">
                  <c:v>2012-12-31</c:v>
                </c:pt>
                <c:pt idx="95">
                  <c:v>2012-11-30</c:v>
                </c:pt>
                <c:pt idx="96">
                  <c:v>2012-10-31</c:v>
                </c:pt>
                <c:pt idx="97">
                  <c:v>2012-09-30</c:v>
                </c:pt>
                <c:pt idx="98">
                  <c:v>2012-08-31</c:v>
                </c:pt>
                <c:pt idx="99">
                  <c:v>2012-07-31</c:v>
                </c:pt>
                <c:pt idx="100">
                  <c:v>2012-06-30</c:v>
                </c:pt>
                <c:pt idx="101">
                  <c:v>2012-05-31</c:v>
                </c:pt>
                <c:pt idx="102">
                  <c:v>2012-04-30</c:v>
                </c:pt>
                <c:pt idx="103">
                  <c:v>2012-03-31</c:v>
                </c:pt>
                <c:pt idx="104">
                  <c:v>2012-02-29</c:v>
                </c:pt>
                <c:pt idx="105">
                  <c:v>2012-01-31</c:v>
                </c:pt>
                <c:pt idx="106">
                  <c:v>2011-12-31</c:v>
                </c:pt>
                <c:pt idx="107">
                  <c:v>2011-11-30</c:v>
                </c:pt>
                <c:pt idx="108">
                  <c:v>2011-10-31</c:v>
                </c:pt>
                <c:pt idx="109">
                  <c:v>2011-09-30</c:v>
                </c:pt>
                <c:pt idx="110">
                  <c:v>2011-08-31</c:v>
                </c:pt>
                <c:pt idx="111">
                  <c:v>2011-07-31</c:v>
                </c:pt>
                <c:pt idx="112">
                  <c:v>2011-06-30</c:v>
                </c:pt>
                <c:pt idx="113">
                  <c:v>2011-05-31</c:v>
                </c:pt>
                <c:pt idx="114">
                  <c:v>2011-04-30</c:v>
                </c:pt>
                <c:pt idx="115">
                  <c:v>2011-03-31</c:v>
                </c:pt>
                <c:pt idx="116">
                  <c:v>2011-02-28</c:v>
                </c:pt>
                <c:pt idx="117">
                  <c:v>2011-01-31</c:v>
                </c:pt>
                <c:pt idx="118">
                  <c:v>2010-12-31</c:v>
                </c:pt>
                <c:pt idx="119">
                  <c:v>2010-11-30</c:v>
                </c:pt>
                <c:pt idx="120">
                  <c:v>2010-10-31</c:v>
                </c:pt>
                <c:pt idx="121">
                  <c:v>2010-09-30</c:v>
                </c:pt>
                <c:pt idx="122">
                  <c:v>2010-08-31</c:v>
                </c:pt>
                <c:pt idx="123">
                  <c:v>2010-07-31</c:v>
                </c:pt>
                <c:pt idx="124">
                  <c:v>2010-06-30</c:v>
                </c:pt>
                <c:pt idx="125">
                  <c:v>2010-05-31</c:v>
                </c:pt>
                <c:pt idx="126">
                  <c:v>2010-04-30</c:v>
                </c:pt>
                <c:pt idx="127">
                  <c:v>2010-03-31</c:v>
                </c:pt>
                <c:pt idx="128">
                  <c:v>2010-02-28</c:v>
                </c:pt>
                <c:pt idx="129">
                  <c:v>2010-01-31</c:v>
                </c:pt>
              </c:strCache>
            </c:strRef>
          </c:cat>
          <c:val>
            <c:numRef>
              <c:f>'Value Bands'!$S$7:$S$136</c:f>
              <c:numCache>
                <c:formatCode>0.00</c:formatCode>
                <c:ptCount val="130"/>
                <c:pt idx="0">
                  <c:v>5.7365599999999999</c:v>
                </c:pt>
                <c:pt idx="1">
                  <c:v>5.7365599999999999</c:v>
                </c:pt>
                <c:pt idx="2">
                  <c:v>5.7365599999999999</c:v>
                </c:pt>
                <c:pt idx="3">
                  <c:v>5.7365599999999999</c:v>
                </c:pt>
                <c:pt idx="4">
                  <c:v>5.7365599999999999</c:v>
                </c:pt>
                <c:pt idx="5">
                  <c:v>5.7365599999999999</c:v>
                </c:pt>
                <c:pt idx="6">
                  <c:v>5.7365599999999999</c:v>
                </c:pt>
                <c:pt idx="7">
                  <c:v>5.7365599999999999</c:v>
                </c:pt>
                <c:pt idx="8">
                  <c:v>5.7365599999999999</c:v>
                </c:pt>
                <c:pt idx="9">
                  <c:v>5.7365599999999999</c:v>
                </c:pt>
                <c:pt idx="10">
                  <c:v>5.7365599999999999</c:v>
                </c:pt>
                <c:pt idx="11">
                  <c:v>5.7365599999999999</c:v>
                </c:pt>
                <c:pt idx="12">
                  <c:v>5.7365599999999999</c:v>
                </c:pt>
                <c:pt idx="13">
                  <c:v>5.7365599999999999</c:v>
                </c:pt>
                <c:pt idx="14">
                  <c:v>5.7365599999999999</c:v>
                </c:pt>
                <c:pt idx="15">
                  <c:v>5.7365599999999999</c:v>
                </c:pt>
                <c:pt idx="16">
                  <c:v>5.7365599999999999</c:v>
                </c:pt>
                <c:pt idx="17">
                  <c:v>5.7365599999999999</c:v>
                </c:pt>
                <c:pt idx="18">
                  <c:v>5.7365599999999999</c:v>
                </c:pt>
                <c:pt idx="19">
                  <c:v>5.7365599999999999</c:v>
                </c:pt>
                <c:pt idx="20">
                  <c:v>5.7365599999999999</c:v>
                </c:pt>
                <c:pt idx="21">
                  <c:v>5.7365599999999999</c:v>
                </c:pt>
                <c:pt idx="22">
                  <c:v>5.7365599999999999</c:v>
                </c:pt>
                <c:pt idx="23">
                  <c:v>5.7365599999999999</c:v>
                </c:pt>
                <c:pt idx="24">
                  <c:v>5.7365599999999999</c:v>
                </c:pt>
                <c:pt idx="25">
                  <c:v>5.7365599999999999</c:v>
                </c:pt>
                <c:pt idx="26">
                  <c:v>5.7365599999999999</c:v>
                </c:pt>
                <c:pt idx="27">
                  <c:v>5.7365599999999999</c:v>
                </c:pt>
                <c:pt idx="28">
                  <c:v>5.7365599999999999</c:v>
                </c:pt>
                <c:pt idx="29">
                  <c:v>5.7365599999999999</c:v>
                </c:pt>
                <c:pt idx="30">
                  <c:v>5.7365599999999999</c:v>
                </c:pt>
                <c:pt idx="31">
                  <c:v>5.7365599999999999</c:v>
                </c:pt>
                <c:pt idx="32">
                  <c:v>5.7365599999999999</c:v>
                </c:pt>
                <c:pt idx="33">
                  <c:v>5.7365599999999999</c:v>
                </c:pt>
                <c:pt idx="34">
                  <c:v>5.7365599999999999</c:v>
                </c:pt>
                <c:pt idx="35">
                  <c:v>5.7365599999999999</c:v>
                </c:pt>
                <c:pt idx="36">
                  <c:v>5.7365599999999999</c:v>
                </c:pt>
                <c:pt idx="37">
                  <c:v>5.7365599999999999</c:v>
                </c:pt>
                <c:pt idx="38">
                  <c:v>5.7365599999999999</c:v>
                </c:pt>
                <c:pt idx="39">
                  <c:v>5.7365599999999999</c:v>
                </c:pt>
                <c:pt idx="40">
                  <c:v>5.7365599999999999</c:v>
                </c:pt>
                <c:pt idx="41">
                  <c:v>5.7365599999999999</c:v>
                </c:pt>
                <c:pt idx="42">
                  <c:v>5.7365599999999999</c:v>
                </c:pt>
                <c:pt idx="43">
                  <c:v>5.7365599999999999</c:v>
                </c:pt>
                <c:pt idx="44">
                  <c:v>5.7365599999999999</c:v>
                </c:pt>
                <c:pt idx="45">
                  <c:v>5.7365599999999999</c:v>
                </c:pt>
                <c:pt idx="46">
                  <c:v>5.7365599999999999</c:v>
                </c:pt>
                <c:pt idx="47">
                  <c:v>5.7365599999999999</c:v>
                </c:pt>
                <c:pt idx="48">
                  <c:v>5.7365599999999999</c:v>
                </c:pt>
                <c:pt idx="49">
                  <c:v>5.7365599999999999</c:v>
                </c:pt>
                <c:pt idx="50">
                  <c:v>5.7365599999999999</c:v>
                </c:pt>
                <c:pt idx="51">
                  <c:v>5.7365599999999999</c:v>
                </c:pt>
                <c:pt idx="52">
                  <c:v>5.7365599999999999</c:v>
                </c:pt>
                <c:pt idx="53">
                  <c:v>5.7365599999999999</c:v>
                </c:pt>
                <c:pt idx="54">
                  <c:v>5.7365599999999999</c:v>
                </c:pt>
                <c:pt idx="55">
                  <c:v>5.7365599999999999</c:v>
                </c:pt>
                <c:pt idx="56">
                  <c:v>5.7365599999999999</c:v>
                </c:pt>
                <c:pt idx="57">
                  <c:v>5.7365599999999999</c:v>
                </c:pt>
                <c:pt idx="58">
                  <c:v>5.7365599999999999</c:v>
                </c:pt>
                <c:pt idx="59">
                  <c:v>5.7365599999999999</c:v>
                </c:pt>
                <c:pt idx="60">
                  <c:v>5.7365599999999999</c:v>
                </c:pt>
                <c:pt idx="61">
                  <c:v>5.7365599999999999</c:v>
                </c:pt>
                <c:pt idx="62">
                  <c:v>5.7365599999999999</c:v>
                </c:pt>
                <c:pt idx="63">
                  <c:v>5.7365599999999999</c:v>
                </c:pt>
                <c:pt idx="64">
                  <c:v>5.7365599999999999</c:v>
                </c:pt>
                <c:pt idx="65">
                  <c:v>5.7365599999999999</c:v>
                </c:pt>
                <c:pt idx="66">
                  <c:v>5.7365599999999999</c:v>
                </c:pt>
                <c:pt idx="67">
                  <c:v>5.7365599999999999</c:v>
                </c:pt>
                <c:pt idx="68">
                  <c:v>5.7365599999999999</c:v>
                </c:pt>
                <c:pt idx="69">
                  <c:v>5.7365599999999999</c:v>
                </c:pt>
                <c:pt idx="70">
                  <c:v>5.7365599999999999</c:v>
                </c:pt>
                <c:pt idx="71">
                  <c:v>5.7365599999999999</c:v>
                </c:pt>
                <c:pt idx="72">
                  <c:v>5.7365599999999999</c:v>
                </c:pt>
                <c:pt idx="73">
                  <c:v>5.7365599999999999</c:v>
                </c:pt>
                <c:pt idx="74">
                  <c:v>5.7365599999999999</c:v>
                </c:pt>
                <c:pt idx="75">
                  <c:v>5.7365599999999999</c:v>
                </c:pt>
                <c:pt idx="76">
                  <c:v>5.7365599999999999</c:v>
                </c:pt>
                <c:pt idx="77">
                  <c:v>5.7365599999999999</c:v>
                </c:pt>
                <c:pt idx="78">
                  <c:v>5.7365599999999999</c:v>
                </c:pt>
                <c:pt idx="79">
                  <c:v>5.7365599999999999</c:v>
                </c:pt>
                <c:pt idx="80">
                  <c:v>5.7365599999999999</c:v>
                </c:pt>
                <c:pt idx="81">
                  <c:v>5.7365599999999999</c:v>
                </c:pt>
                <c:pt idx="82">
                  <c:v>5.7365599999999999</c:v>
                </c:pt>
                <c:pt idx="83">
                  <c:v>5.7365599999999999</c:v>
                </c:pt>
                <c:pt idx="84">
                  <c:v>5.7365599999999999</c:v>
                </c:pt>
                <c:pt idx="85">
                  <c:v>5.7365599999999999</c:v>
                </c:pt>
                <c:pt idx="86">
                  <c:v>5.7365599999999999</c:v>
                </c:pt>
                <c:pt idx="87">
                  <c:v>5.7365599999999999</c:v>
                </c:pt>
                <c:pt idx="88">
                  <c:v>5.7365599999999999</c:v>
                </c:pt>
                <c:pt idx="89">
                  <c:v>5.7365599999999999</c:v>
                </c:pt>
                <c:pt idx="90">
                  <c:v>5.7365599999999999</c:v>
                </c:pt>
                <c:pt idx="91">
                  <c:v>5.7365599999999999</c:v>
                </c:pt>
                <c:pt idx="92">
                  <c:v>5.7365599999999999</c:v>
                </c:pt>
                <c:pt idx="93">
                  <c:v>5.7365599999999999</c:v>
                </c:pt>
                <c:pt idx="94">
                  <c:v>5.7365599999999999</c:v>
                </c:pt>
                <c:pt idx="95">
                  <c:v>5.7365599999999999</c:v>
                </c:pt>
                <c:pt idx="96">
                  <c:v>5.7365599999999999</c:v>
                </c:pt>
                <c:pt idx="97">
                  <c:v>5.7365599999999999</c:v>
                </c:pt>
                <c:pt idx="98">
                  <c:v>5.7365599999999999</c:v>
                </c:pt>
                <c:pt idx="99">
                  <c:v>5.7365599999999999</c:v>
                </c:pt>
                <c:pt idx="100">
                  <c:v>5.7365599999999999</c:v>
                </c:pt>
                <c:pt idx="101">
                  <c:v>5.7365599999999999</c:v>
                </c:pt>
                <c:pt idx="102">
                  <c:v>5.7365599999999999</c:v>
                </c:pt>
                <c:pt idx="103">
                  <c:v>5.7365599999999999</c:v>
                </c:pt>
                <c:pt idx="104">
                  <c:v>5.7365599999999999</c:v>
                </c:pt>
                <c:pt idx="105">
                  <c:v>5.7365599999999999</c:v>
                </c:pt>
                <c:pt idx="106">
                  <c:v>5.7365599999999999</c:v>
                </c:pt>
                <c:pt idx="107">
                  <c:v>5.7365599999999999</c:v>
                </c:pt>
                <c:pt idx="108">
                  <c:v>5.7365599999999999</c:v>
                </c:pt>
                <c:pt idx="109">
                  <c:v>5.7365599999999999</c:v>
                </c:pt>
                <c:pt idx="110">
                  <c:v>5.7365599999999999</c:v>
                </c:pt>
                <c:pt idx="111">
                  <c:v>5.7365599999999999</c:v>
                </c:pt>
                <c:pt idx="112">
                  <c:v>5.7365599999999999</c:v>
                </c:pt>
                <c:pt idx="113">
                  <c:v>5.7365599999999999</c:v>
                </c:pt>
                <c:pt idx="114">
                  <c:v>5.7365599999999999</c:v>
                </c:pt>
                <c:pt idx="115">
                  <c:v>5.7365599999999999</c:v>
                </c:pt>
                <c:pt idx="116">
                  <c:v>5.7365599999999999</c:v>
                </c:pt>
                <c:pt idx="117">
                  <c:v>5.7365599999999999</c:v>
                </c:pt>
                <c:pt idx="118">
                  <c:v>5.7365599999999999</c:v>
                </c:pt>
                <c:pt idx="119">
                  <c:v>5.7365599999999999</c:v>
                </c:pt>
                <c:pt idx="120">
                  <c:v>5.7365599999999999</c:v>
                </c:pt>
                <c:pt idx="121">
                  <c:v>5.7365599999999999</c:v>
                </c:pt>
                <c:pt idx="122">
                  <c:v>5.7365599999999999</c:v>
                </c:pt>
                <c:pt idx="123">
                  <c:v>5.7365599999999999</c:v>
                </c:pt>
                <c:pt idx="124">
                  <c:v>5.7365599999999999</c:v>
                </c:pt>
                <c:pt idx="125">
                  <c:v>5.7365599999999999</c:v>
                </c:pt>
                <c:pt idx="126">
                  <c:v>5.7365599999999999</c:v>
                </c:pt>
                <c:pt idx="127">
                  <c:v>5.7365599999999999</c:v>
                </c:pt>
                <c:pt idx="128">
                  <c:v>5.7365599999999999</c:v>
                </c:pt>
                <c:pt idx="129">
                  <c:v>5.7365599999999999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2-4496-A23A-21C19B3EF5FF}"/>
            </c:ext>
          </c:extLst>
        </c:ser>
        <c:ser>
          <c:idx val="3"/>
          <c:order val="3"/>
          <c:tx>
            <c:strRef>
              <c:f>'Value Bands'!$T$6</c:f>
              <c:strCache>
                <c:ptCount val="1"/>
                <c:pt idx="0">
                  <c:v>Sell Alert </c:v>
                </c:pt>
              </c:strCache>
            </c:strRef>
          </c:tx>
          <c:spPr>
            <a:ln w="28575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'Value Bands'!$P$7:$P$136</c:f>
              <c:strCache>
                <c:ptCount val="130"/>
                <c:pt idx="0">
                  <c:v>2020-10-17</c:v>
                </c:pt>
                <c:pt idx="1">
                  <c:v>2020-09-30</c:v>
                </c:pt>
                <c:pt idx="2">
                  <c:v>2020-08-31</c:v>
                </c:pt>
                <c:pt idx="3">
                  <c:v>2020-07-31</c:v>
                </c:pt>
                <c:pt idx="4">
                  <c:v>2020-06-30</c:v>
                </c:pt>
                <c:pt idx="5">
                  <c:v>2020-05-31</c:v>
                </c:pt>
                <c:pt idx="6">
                  <c:v>2020-04-30</c:v>
                </c:pt>
                <c:pt idx="7">
                  <c:v>2020-03-31</c:v>
                </c:pt>
                <c:pt idx="8">
                  <c:v>2020-02-29</c:v>
                </c:pt>
                <c:pt idx="9">
                  <c:v>2020-01-31</c:v>
                </c:pt>
                <c:pt idx="10">
                  <c:v>2019-12-31</c:v>
                </c:pt>
                <c:pt idx="11">
                  <c:v>2019-11-30</c:v>
                </c:pt>
                <c:pt idx="12">
                  <c:v>2019-10-31</c:v>
                </c:pt>
                <c:pt idx="13">
                  <c:v>2019-09-30</c:v>
                </c:pt>
                <c:pt idx="14">
                  <c:v>2019-08-31</c:v>
                </c:pt>
                <c:pt idx="15">
                  <c:v>2019-07-31</c:v>
                </c:pt>
                <c:pt idx="16">
                  <c:v>2019-06-30</c:v>
                </c:pt>
                <c:pt idx="17">
                  <c:v>2019-05-31</c:v>
                </c:pt>
                <c:pt idx="18">
                  <c:v>2019-04-30</c:v>
                </c:pt>
                <c:pt idx="19">
                  <c:v>2019-03-31</c:v>
                </c:pt>
                <c:pt idx="20">
                  <c:v>2019-02-28</c:v>
                </c:pt>
                <c:pt idx="21">
                  <c:v>2019-01-31</c:v>
                </c:pt>
                <c:pt idx="22">
                  <c:v>2018-12-31</c:v>
                </c:pt>
                <c:pt idx="23">
                  <c:v>2018-11-30</c:v>
                </c:pt>
                <c:pt idx="24">
                  <c:v>2018-10-31</c:v>
                </c:pt>
                <c:pt idx="25">
                  <c:v>2018-09-30</c:v>
                </c:pt>
                <c:pt idx="26">
                  <c:v>2018-08-31</c:v>
                </c:pt>
                <c:pt idx="27">
                  <c:v>2018-07-31</c:v>
                </c:pt>
                <c:pt idx="28">
                  <c:v>2018-06-30</c:v>
                </c:pt>
                <c:pt idx="29">
                  <c:v>2018-05-31</c:v>
                </c:pt>
                <c:pt idx="30">
                  <c:v>2018-04-30</c:v>
                </c:pt>
                <c:pt idx="31">
                  <c:v>2018-03-31</c:v>
                </c:pt>
                <c:pt idx="32">
                  <c:v>2018-02-28</c:v>
                </c:pt>
                <c:pt idx="33">
                  <c:v>2018-01-31</c:v>
                </c:pt>
                <c:pt idx="34">
                  <c:v>2017-12-31</c:v>
                </c:pt>
                <c:pt idx="35">
                  <c:v>2017-11-30</c:v>
                </c:pt>
                <c:pt idx="36">
                  <c:v>2017-10-31</c:v>
                </c:pt>
                <c:pt idx="37">
                  <c:v>2017-09-30</c:v>
                </c:pt>
                <c:pt idx="38">
                  <c:v>2017-08-31</c:v>
                </c:pt>
                <c:pt idx="39">
                  <c:v>2017-07-31</c:v>
                </c:pt>
                <c:pt idx="40">
                  <c:v>2017-06-30</c:v>
                </c:pt>
                <c:pt idx="41">
                  <c:v>2017-05-31</c:v>
                </c:pt>
                <c:pt idx="42">
                  <c:v>2017-04-30</c:v>
                </c:pt>
                <c:pt idx="43">
                  <c:v>2017-03-31</c:v>
                </c:pt>
                <c:pt idx="44">
                  <c:v>2017-02-28</c:v>
                </c:pt>
                <c:pt idx="45">
                  <c:v>2017-01-31</c:v>
                </c:pt>
                <c:pt idx="46">
                  <c:v>2016-12-31</c:v>
                </c:pt>
                <c:pt idx="47">
                  <c:v>2016-11-30</c:v>
                </c:pt>
                <c:pt idx="48">
                  <c:v>2016-10-31</c:v>
                </c:pt>
                <c:pt idx="49">
                  <c:v>2016-09-30</c:v>
                </c:pt>
                <c:pt idx="50">
                  <c:v>2016-08-31</c:v>
                </c:pt>
                <c:pt idx="51">
                  <c:v>2016-07-31</c:v>
                </c:pt>
                <c:pt idx="52">
                  <c:v>2016-06-30</c:v>
                </c:pt>
                <c:pt idx="53">
                  <c:v>2016-05-31</c:v>
                </c:pt>
                <c:pt idx="54">
                  <c:v>2016-04-30</c:v>
                </c:pt>
                <c:pt idx="55">
                  <c:v>2016-03-31</c:v>
                </c:pt>
                <c:pt idx="56">
                  <c:v>2016-02-29</c:v>
                </c:pt>
                <c:pt idx="57">
                  <c:v>2016-01-31</c:v>
                </c:pt>
                <c:pt idx="58">
                  <c:v>2015-12-31</c:v>
                </c:pt>
                <c:pt idx="59">
                  <c:v>2015-11-30</c:v>
                </c:pt>
                <c:pt idx="60">
                  <c:v>2015-10-31</c:v>
                </c:pt>
                <c:pt idx="61">
                  <c:v>2015-09-30</c:v>
                </c:pt>
                <c:pt idx="62">
                  <c:v>2015-08-31</c:v>
                </c:pt>
                <c:pt idx="63">
                  <c:v>2015-07-31</c:v>
                </c:pt>
                <c:pt idx="64">
                  <c:v>2015-06-30</c:v>
                </c:pt>
                <c:pt idx="65">
                  <c:v>2015-05-31</c:v>
                </c:pt>
                <c:pt idx="66">
                  <c:v>2015-04-30</c:v>
                </c:pt>
                <c:pt idx="67">
                  <c:v>2015-03-31</c:v>
                </c:pt>
                <c:pt idx="68">
                  <c:v>2015-02-28</c:v>
                </c:pt>
                <c:pt idx="69">
                  <c:v>2015-01-31</c:v>
                </c:pt>
                <c:pt idx="70">
                  <c:v>2014-12-31</c:v>
                </c:pt>
                <c:pt idx="71">
                  <c:v>2014-11-30</c:v>
                </c:pt>
                <c:pt idx="72">
                  <c:v>2014-10-31</c:v>
                </c:pt>
                <c:pt idx="73">
                  <c:v>2014-09-30</c:v>
                </c:pt>
                <c:pt idx="74">
                  <c:v>2014-08-31</c:v>
                </c:pt>
                <c:pt idx="75">
                  <c:v>2014-07-31</c:v>
                </c:pt>
                <c:pt idx="76">
                  <c:v>2014-06-30</c:v>
                </c:pt>
                <c:pt idx="77">
                  <c:v>2014-05-31</c:v>
                </c:pt>
                <c:pt idx="78">
                  <c:v>2014-04-30</c:v>
                </c:pt>
                <c:pt idx="79">
                  <c:v>2014-03-31</c:v>
                </c:pt>
                <c:pt idx="80">
                  <c:v>2014-02-28</c:v>
                </c:pt>
                <c:pt idx="81">
                  <c:v>2014-01-31</c:v>
                </c:pt>
                <c:pt idx="82">
                  <c:v>2013-12-31</c:v>
                </c:pt>
                <c:pt idx="83">
                  <c:v>2013-11-30</c:v>
                </c:pt>
                <c:pt idx="84">
                  <c:v>2013-10-31</c:v>
                </c:pt>
                <c:pt idx="85">
                  <c:v>2013-09-30</c:v>
                </c:pt>
                <c:pt idx="86">
                  <c:v>2013-08-31</c:v>
                </c:pt>
                <c:pt idx="87">
                  <c:v>2013-07-31</c:v>
                </c:pt>
                <c:pt idx="88">
                  <c:v>2013-06-30</c:v>
                </c:pt>
                <c:pt idx="89">
                  <c:v>2013-05-31</c:v>
                </c:pt>
                <c:pt idx="90">
                  <c:v>2013-04-30</c:v>
                </c:pt>
                <c:pt idx="91">
                  <c:v>2013-03-31</c:v>
                </c:pt>
                <c:pt idx="92">
                  <c:v>2013-02-28</c:v>
                </c:pt>
                <c:pt idx="93">
                  <c:v>2013-01-31</c:v>
                </c:pt>
                <c:pt idx="94">
                  <c:v>2012-12-31</c:v>
                </c:pt>
                <c:pt idx="95">
                  <c:v>2012-11-30</c:v>
                </c:pt>
                <c:pt idx="96">
                  <c:v>2012-10-31</c:v>
                </c:pt>
                <c:pt idx="97">
                  <c:v>2012-09-30</c:v>
                </c:pt>
                <c:pt idx="98">
                  <c:v>2012-08-31</c:v>
                </c:pt>
                <c:pt idx="99">
                  <c:v>2012-07-31</c:v>
                </c:pt>
                <c:pt idx="100">
                  <c:v>2012-06-30</c:v>
                </c:pt>
                <c:pt idx="101">
                  <c:v>2012-05-31</c:v>
                </c:pt>
                <c:pt idx="102">
                  <c:v>2012-04-30</c:v>
                </c:pt>
                <c:pt idx="103">
                  <c:v>2012-03-31</c:v>
                </c:pt>
                <c:pt idx="104">
                  <c:v>2012-02-29</c:v>
                </c:pt>
                <c:pt idx="105">
                  <c:v>2012-01-31</c:v>
                </c:pt>
                <c:pt idx="106">
                  <c:v>2011-12-31</c:v>
                </c:pt>
                <c:pt idx="107">
                  <c:v>2011-11-30</c:v>
                </c:pt>
                <c:pt idx="108">
                  <c:v>2011-10-31</c:v>
                </c:pt>
                <c:pt idx="109">
                  <c:v>2011-09-30</c:v>
                </c:pt>
                <c:pt idx="110">
                  <c:v>2011-08-31</c:v>
                </c:pt>
                <c:pt idx="111">
                  <c:v>2011-07-31</c:v>
                </c:pt>
                <c:pt idx="112">
                  <c:v>2011-06-30</c:v>
                </c:pt>
                <c:pt idx="113">
                  <c:v>2011-05-31</c:v>
                </c:pt>
                <c:pt idx="114">
                  <c:v>2011-04-30</c:v>
                </c:pt>
                <c:pt idx="115">
                  <c:v>2011-03-31</c:v>
                </c:pt>
                <c:pt idx="116">
                  <c:v>2011-02-28</c:v>
                </c:pt>
                <c:pt idx="117">
                  <c:v>2011-01-31</c:v>
                </c:pt>
                <c:pt idx="118">
                  <c:v>2010-12-31</c:v>
                </c:pt>
                <c:pt idx="119">
                  <c:v>2010-11-30</c:v>
                </c:pt>
                <c:pt idx="120">
                  <c:v>2010-10-31</c:v>
                </c:pt>
                <c:pt idx="121">
                  <c:v>2010-09-30</c:v>
                </c:pt>
                <c:pt idx="122">
                  <c:v>2010-08-31</c:v>
                </c:pt>
                <c:pt idx="123">
                  <c:v>2010-07-31</c:v>
                </c:pt>
                <c:pt idx="124">
                  <c:v>2010-06-30</c:v>
                </c:pt>
                <c:pt idx="125">
                  <c:v>2010-05-31</c:v>
                </c:pt>
                <c:pt idx="126">
                  <c:v>2010-04-30</c:v>
                </c:pt>
                <c:pt idx="127">
                  <c:v>2010-03-31</c:v>
                </c:pt>
                <c:pt idx="128">
                  <c:v>2010-02-28</c:v>
                </c:pt>
                <c:pt idx="129">
                  <c:v>2010-01-31</c:v>
                </c:pt>
              </c:strCache>
            </c:strRef>
          </c:cat>
          <c:val>
            <c:numRef>
              <c:f>'Value Bands'!$T$7:$T$136</c:f>
              <c:numCache>
                <c:formatCode>0.00</c:formatCode>
                <c:ptCount val="130"/>
                <c:pt idx="0">
                  <c:v>6.8709499999999997</c:v>
                </c:pt>
                <c:pt idx="1">
                  <c:v>6.8709499999999997</c:v>
                </c:pt>
                <c:pt idx="2">
                  <c:v>6.8709499999999997</c:v>
                </c:pt>
                <c:pt idx="3">
                  <c:v>6.8709499999999997</c:v>
                </c:pt>
                <c:pt idx="4">
                  <c:v>6.8709499999999997</c:v>
                </c:pt>
                <c:pt idx="5">
                  <c:v>6.8709499999999997</c:v>
                </c:pt>
                <c:pt idx="6">
                  <c:v>6.8709499999999997</c:v>
                </c:pt>
                <c:pt idx="7">
                  <c:v>6.8709499999999997</c:v>
                </c:pt>
                <c:pt idx="8">
                  <c:v>6.8709499999999997</c:v>
                </c:pt>
                <c:pt idx="9">
                  <c:v>6.8709499999999997</c:v>
                </c:pt>
                <c:pt idx="10">
                  <c:v>6.8709499999999997</c:v>
                </c:pt>
                <c:pt idx="11">
                  <c:v>6.8709499999999997</c:v>
                </c:pt>
                <c:pt idx="12">
                  <c:v>6.8709499999999997</c:v>
                </c:pt>
                <c:pt idx="13">
                  <c:v>6.8709499999999997</c:v>
                </c:pt>
                <c:pt idx="14">
                  <c:v>6.8709499999999997</c:v>
                </c:pt>
                <c:pt idx="15">
                  <c:v>6.8709499999999997</c:v>
                </c:pt>
                <c:pt idx="16">
                  <c:v>6.8709499999999997</c:v>
                </c:pt>
                <c:pt idx="17">
                  <c:v>6.8709499999999997</c:v>
                </c:pt>
                <c:pt idx="18">
                  <c:v>6.8709499999999997</c:v>
                </c:pt>
                <c:pt idx="19">
                  <c:v>6.8709499999999997</c:v>
                </c:pt>
                <c:pt idx="20">
                  <c:v>6.8709499999999997</c:v>
                </c:pt>
                <c:pt idx="21">
                  <c:v>6.8709499999999997</c:v>
                </c:pt>
                <c:pt idx="22">
                  <c:v>6.8709499999999997</c:v>
                </c:pt>
                <c:pt idx="23">
                  <c:v>6.8709499999999997</c:v>
                </c:pt>
                <c:pt idx="24">
                  <c:v>6.8709499999999997</c:v>
                </c:pt>
                <c:pt idx="25">
                  <c:v>6.8709499999999997</c:v>
                </c:pt>
                <c:pt idx="26">
                  <c:v>6.8709499999999997</c:v>
                </c:pt>
                <c:pt idx="27">
                  <c:v>6.8709499999999997</c:v>
                </c:pt>
                <c:pt idx="28">
                  <c:v>6.8709499999999997</c:v>
                </c:pt>
                <c:pt idx="29">
                  <c:v>6.8709499999999997</c:v>
                </c:pt>
                <c:pt idx="30">
                  <c:v>6.8709499999999997</c:v>
                </c:pt>
                <c:pt idx="31">
                  <c:v>6.8709499999999997</c:v>
                </c:pt>
                <c:pt idx="32">
                  <c:v>6.8709499999999997</c:v>
                </c:pt>
                <c:pt idx="33">
                  <c:v>6.8709499999999997</c:v>
                </c:pt>
                <c:pt idx="34">
                  <c:v>6.8709499999999997</c:v>
                </c:pt>
                <c:pt idx="35">
                  <c:v>6.8709499999999997</c:v>
                </c:pt>
                <c:pt idx="36">
                  <c:v>6.8709499999999997</c:v>
                </c:pt>
                <c:pt idx="37">
                  <c:v>6.8709499999999997</c:v>
                </c:pt>
                <c:pt idx="38">
                  <c:v>6.8709499999999997</c:v>
                </c:pt>
                <c:pt idx="39">
                  <c:v>6.8709499999999997</c:v>
                </c:pt>
                <c:pt idx="40">
                  <c:v>6.8709499999999997</c:v>
                </c:pt>
                <c:pt idx="41">
                  <c:v>6.8709499999999997</c:v>
                </c:pt>
                <c:pt idx="42">
                  <c:v>6.8709499999999997</c:v>
                </c:pt>
                <c:pt idx="43">
                  <c:v>6.8709499999999997</c:v>
                </c:pt>
                <c:pt idx="44">
                  <c:v>6.8709499999999997</c:v>
                </c:pt>
                <c:pt idx="45">
                  <c:v>6.8709499999999997</c:v>
                </c:pt>
                <c:pt idx="46">
                  <c:v>6.8709499999999997</c:v>
                </c:pt>
                <c:pt idx="47">
                  <c:v>6.8709499999999997</c:v>
                </c:pt>
                <c:pt idx="48">
                  <c:v>6.8709499999999997</c:v>
                </c:pt>
                <c:pt idx="49">
                  <c:v>6.8709499999999997</c:v>
                </c:pt>
                <c:pt idx="50">
                  <c:v>6.8709499999999997</c:v>
                </c:pt>
                <c:pt idx="51">
                  <c:v>6.8709499999999997</c:v>
                </c:pt>
                <c:pt idx="52">
                  <c:v>6.8709499999999997</c:v>
                </c:pt>
                <c:pt idx="53">
                  <c:v>6.8709499999999997</c:v>
                </c:pt>
                <c:pt idx="54">
                  <c:v>6.8709499999999997</c:v>
                </c:pt>
                <c:pt idx="55">
                  <c:v>6.8709499999999997</c:v>
                </c:pt>
                <c:pt idx="56">
                  <c:v>6.8709499999999997</c:v>
                </c:pt>
                <c:pt idx="57">
                  <c:v>6.8709499999999997</c:v>
                </c:pt>
                <c:pt idx="58">
                  <c:v>6.8709499999999997</c:v>
                </c:pt>
                <c:pt idx="59">
                  <c:v>6.8709499999999997</c:v>
                </c:pt>
                <c:pt idx="60">
                  <c:v>6.8709499999999997</c:v>
                </c:pt>
                <c:pt idx="61">
                  <c:v>6.8709499999999997</c:v>
                </c:pt>
                <c:pt idx="62">
                  <c:v>6.8709499999999997</c:v>
                </c:pt>
                <c:pt idx="63">
                  <c:v>6.8709499999999997</c:v>
                </c:pt>
                <c:pt idx="64">
                  <c:v>6.8709499999999997</c:v>
                </c:pt>
                <c:pt idx="65">
                  <c:v>6.8709499999999997</c:v>
                </c:pt>
                <c:pt idx="66">
                  <c:v>6.8709499999999997</c:v>
                </c:pt>
                <c:pt idx="67">
                  <c:v>6.8709499999999997</c:v>
                </c:pt>
                <c:pt idx="68">
                  <c:v>6.8709499999999997</c:v>
                </c:pt>
                <c:pt idx="69">
                  <c:v>6.8709499999999997</c:v>
                </c:pt>
                <c:pt idx="70">
                  <c:v>6.8709499999999997</c:v>
                </c:pt>
                <c:pt idx="71">
                  <c:v>6.8709499999999997</c:v>
                </c:pt>
                <c:pt idx="72">
                  <c:v>6.8709499999999997</c:v>
                </c:pt>
                <c:pt idx="73">
                  <c:v>6.8709499999999997</c:v>
                </c:pt>
                <c:pt idx="74">
                  <c:v>6.8709499999999997</c:v>
                </c:pt>
                <c:pt idx="75">
                  <c:v>6.8709499999999997</c:v>
                </c:pt>
                <c:pt idx="76">
                  <c:v>6.8709499999999997</c:v>
                </c:pt>
                <c:pt idx="77">
                  <c:v>6.8709499999999997</c:v>
                </c:pt>
                <c:pt idx="78">
                  <c:v>6.8709499999999997</c:v>
                </c:pt>
                <c:pt idx="79">
                  <c:v>6.8709499999999997</c:v>
                </c:pt>
                <c:pt idx="80">
                  <c:v>6.8709499999999997</c:v>
                </c:pt>
                <c:pt idx="81">
                  <c:v>6.8709499999999997</c:v>
                </c:pt>
                <c:pt idx="82">
                  <c:v>6.8709499999999997</c:v>
                </c:pt>
                <c:pt idx="83">
                  <c:v>6.8709499999999997</c:v>
                </c:pt>
                <c:pt idx="84">
                  <c:v>6.8709499999999997</c:v>
                </c:pt>
                <c:pt idx="85">
                  <c:v>6.8709499999999997</c:v>
                </c:pt>
                <c:pt idx="86">
                  <c:v>6.8709499999999997</c:v>
                </c:pt>
                <c:pt idx="87">
                  <c:v>6.8709499999999997</c:v>
                </c:pt>
                <c:pt idx="88">
                  <c:v>6.8709499999999997</c:v>
                </c:pt>
                <c:pt idx="89">
                  <c:v>6.8709499999999997</c:v>
                </c:pt>
                <c:pt idx="90">
                  <c:v>6.8709499999999997</c:v>
                </c:pt>
                <c:pt idx="91">
                  <c:v>6.8709499999999997</c:v>
                </c:pt>
                <c:pt idx="92">
                  <c:v>6.8709499999999997</c:v>
                </c:pt>
                <c:pt idx="93">
                  <c:v>6.8709499999999997</c:v>
                </c:pt>
                <c:pt idx="94">
                  <c:v>6.8709499999999997</c:v>
                </c:pt>
                <c:pt idx="95">
                  <c:v>6.8709499999999997</c:v>
                </c:pt>
                <c:pt idx="96">
                  <c:v>6.8709499999999997</c:v>
                </c:pt>
                <c:pt idx="97">
                  <c:v>6.8709499999999997</c:v>
                </c:pt>
                <c:pt idx="98">
                  <c:v>6.8709499999999997</c:v>
                </c:pt>
                <c:pt idx="99">
                  <c:v>6.8709499999999997</c:v>
                </c:pt>
                <c:pt idx="100">
                  <c:v>6.8709499999999997</c:v>
                </c:pt>
                <c:pt idx="101">
                  <c:v>6.8709499999999997</c:v>
                </c:pt>
                <c:pt idx="102">
                  <c:v>6.8709499999999997</c:v>
                </c:pt>
                <c:pt idx="103">
                  <c:v>6.8709499999999997</c:v>
                </c:pt>
                <c:pt idx="104">
                  <c:v>6.8709499999999997</c:v>
                </c:pt>
                <c:pt idx="105">
                  <c:v>6.8709499999999997</c:v>
                </c:pt>
                <c:pt idx="106">
                  <c:v>6.8709499999999997</c:v>
                </c:pt>
                <c:pt idx="107">
                  <c:v>6.8709499999999997</c:v>
                </c:pt>
                <c:pt idx="108">
                  <c:v>6.8709499999999997</c:v>
                </c:pt>
                <c:pt idx="109">
                  <c:v>6.8709499999999997</c:v>
                </c:pt>
                <c:pt idx="110">
                  <c:v>6.8709499999999997</c:v>
                </c:pt>
                <c:pt idx="111">
                  <c:v>6.8709499999999997</c:v>
                </c:pt>
                <c:pt idx="112">
                  <c:v>6.8709499999999997</c:v>
                </c:pt>
                <c:pt idx="113">
                  <c:v>6.8709499999999997</c:v>
                </c:pt>
                <c:pt idx="114">
                  <c:v>6.8709499999999997</c:v>
                </c:pt>
                <c:pt idx="115">
                  <c:v>6.8709499999999997</c:v>
                </c:pt>
                <c:pt idx="116">
                  <c:v>6.8709499999999997</c:v>
                </c:pt>
                <c:pt idx="117">
                  <c:v>6.8709499999999997</c:v>
                </c:pt>
                <c:pt idx="118">
                  <c:v>6.8709499999999997</c:v>
                </c:pt>
                <c:pt idx="119">
                  <c:v>6.8709499999999997</c:v>
                </c:pt>
                <c:pt idx="120">
                  <c:v>6.8709499999999997</c:v>
                </c:pt>
                <c:pt idx="121">
                  <c:v>6.8709499999999997</c:v>
                </c:pt>
                <c:pt idx="122">
                  <c:v>6.8709499999999997</c:v>
                </c:pt>
                <c:pt idx="123">
                  <c:v>6.8709499999999997</c:v>
                </c:pt>
                <c:pt idx="124">
                  <c:v>6.8709499999999997</c:v>
                </c:pt>
                <c:pt idx="125">
                  <c:v>6.8709499999999997</c:v>
                </c:pt>
                <c:pt idx="126">
                  <c:v>6.8709499999999997</c:v>
                </c:pt>
                <c:pt idx="127">
                  <c:v>6.8709499999999997</c:v>
                </c:pt>
                <c:pt idx="128">
                  <c:v>6.8709499999999997</c:v>
                </c:pt>
                <c:pt idx="129">
                  <c:v>6.8709499999999997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B2-4496-A23A-21C19B3EF5FF}"/>
            </c:ext>
          </c:extLst>
        </c:ser>
        <c:ser>
          <c:idx val="4"/>
          <c:order val="4"/>
          <c:tx>
            <c:strRef>
              <c:f>'Value Bands'!$U$6</c:f>
              <c:strCache>
                <c:ptCount val="1"/>
                <c:pt idx="0">
                  <c:v>Sell Zone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'Value Bands'!$P$7:$P$136</c:f>
              <c:strCache>
                <c:ptCount val="130"/>
                <c:pt idx="0">
                  <c:v>2020-10-17</c:v>
                </c:pt>
                <c:pt idx="1">
                  <c:v>2020-09-30</c:v>
                </c:pt>
                <c:pt idx="2">
                  <c:v>2020-08-31</c:v>
                </c:pt>
                <c:pt idx="3">
                  <c:v>2020-07-31</c:v>
                </c:pt>
                <c:pt idx="4">
                  <c:v>2020-06-30</c:v>
                </c:pt>
                <c:pt idx="5">
                  <c:v>2020-05-31</c:v>
                </c:pt>
                <c:pt idx="6">
                  <c:v>2020-04-30</c:v>
                </c:pt>
                <c:pt idx="7">
                  <c:v>2020-03-31</c:v>
                </c:pt>
                <c:pt idx="8">
                  <c:v>2020-02-29</c:v>
                </c:pt>
                <c:pt idx="9">
                  <c:v>2020-01-31</c:v>
                </c:pt>
                <c:pt idx="10">
                  <c:v>2019-12-31</c:v>
                </c:pt>
                <c:pt idx="11">
                  <c:v>2019-11-30</c:v>
                </c:pt>
                <c:pt idx="12">
                  <c:v>2019-10-31</c:v>
                </c:pt>
                <c:pt idx="13">
                  <c:v>2019-09-30</c:v>
                </c:pt>
                <c:pt idx="14">
                  <c:v>2019-08-31</c:v>
                </c:pt>
                <c:pt idx="15">
                  <c:v>2019-07-31</c:v>
                </c:pt>
                <c:pt idx="16">
                  <c:v>2019-06-30</c:v>
                </c:pt>
                <c:pt idx="17">
                  <c:v>2019-05-31</c:v>
                </c:pt>
                <c:pt idx="18">
                  <c:v>2019-04-30</c:v>
                </c:pt>
                <c:pt idx="19">
                  <c:v>2019-03-31</c:v>
                </c:pt>
                <c:pt idx="20">
                  <c:v>2019-02-28</c:v>
                </c:pt>
                <c:pt idx="21">
                  <c:v>2019-01-31</c:v>
                </c:pt>
                <c:pt idx="22">
                  <c:v>2018-12-31</c:v>
                </c:pt>
                <c:pt idx="23">
                  <c:v>2018-11-30</c:v>
                </c:pt>
                <c:pt idx="24">
                  <c:v>2018-10-31</c:v>
                </c:pt>
                <c:pt idx="25">
                  <c:v>2018-09-30</c:v>
                </c:pt>
                <c:pt idx="26">
                  <c:v>2018-08-31</c:v>
                </c:pt>
                <c:pt idx="27">
                  <c:v>2018-07-31</c:v>
                </c:pt>
                <c:pt idx="28">
                  <c:v>2018-06-30</c:v>
                </c:pt>
                <c:pt idx="29">
                  <c:v>2018-05-31</c:v>
                </c:pt>
                <c:pt idx="30">
                  <c:v>2018-04-30</c:v>
                </c:pt>
                <c:pt idx="31">
                  <c:v>2018-03-31</c:v>
                </c:pt>
                <c:pt idx="32">
                  <c:v>2018-02-28</c:v>
                </c:pt>
                <c:pt idx="33">
                  <c:v>2018-01-31</c:v>
                </c:pt>
                <c:pt idx="34">
                  <c:v>2017-12-31</c:v>
                </c:pt>
                <c:pt idx="35">
                  <c:v>2017-11-30</c:v>
                </c:pt>
                <c:pt idx="36">
                  <c:v>2017-10-31</c:v>
                </c:pt>
                <c:pt idx="37">
                  <c:v>2017-09-30</c:v>
                </c:pt>
                <c:pt idx="38">
                  <c:v>2017-08-31</c:v>
                </c:pt>
                <c:pt idx="39">
                  <c:v>2017-07-31</c:v>
                </c:pt>
                <c:pt idx="40">
                  <c:v>2017-06-30</c:v>
                </c:pt>
                <c:pt idx="41">
                  <c:v>2017-05-31</c:v>
                </c:pt>
                <c:pt idx="42">
                  <c:v>2017-04-30</c:v>
                </c:pt>
                <c:pt idx="43">
                  <c:v>2017-03-31</c:v>
                </c:pt>
                <c:pt idx="44">
                  <c:v>2017-02-28</c:v>
                </c:pt>
                <c:pt idx="45">
                  <c:v>2017-01-31</c:v>
                </c:pt>
                <c:pt idx="46">
                  <c:v>2016-12-31</c:v>
                </c:pt>
                <c:pt idx="47">
                  <c:v>2016-11-30</c:v>
                </c:pt>
                <c:pt idx="48">
                  <c:v>2016-10-31</c:v>
                </c:pt>
                <c:pt idx="49">
                  <c:v>2016-09-30</c:v>
                </c:pt>
                <c:pt idx="50">
                  <c:v>2016-08-31</c:v>
                </c:pt>
                <c:pt idx="51">
                  <c:v>2016-07-31</c:v>
                </c:pt>
                <c:pt idx="52">
                  <c:v>2016-06-30</c:v>
                </c:pt>
                <c:pt idx="53">
                  <c:v>2016-05-31</c:v>
                </c:pt>
                <c:pt idx="54">
                  <c:v>2016-04-30</c:v>
                </c:pt>
                <c:pt idx="55">
                  <c:v>2016-03-31</c:v>
                </c:pt>
                <c:pt idx="56">
                  <c:v>2016-02-29</c:v>
                </c:pt>
                <c:pt idx="57">
                  <c:v>2016-01-31</c:v>
                </c:pt>
                <c:pt idx="58">
                  <c:v>2015-12-31</c:v>
                </c:pt>
                <c:pt idx="59">
                  <c:v>2015-11-30</c:v>
                </c:pt>
                <c:pt idx="60">
                  <c:v>2015-10-31</c:v>
                </c:pt>
                <c:pt idx="61">
                  <c:v>2015-09-30</c:v>
                </c:pt>
                <c:pt idx="62">
                  <c:v>2015-08-31</c:v>
                </c:pt>
                <c:pt idx="63">
                  <c:v>2015-07-31</c:v>
                </c:pt>
                <c:pt idx="64">
                  <c:v>2015-06-30</c:v>
                </c:pt>
                <c:pt idx="65">
                  <c:v>2015-05-31</c:v>
                </c:pt>
                <c:pt idx="66">
                  <c:v>2015-04-30</c:v>
                </c:pt>
                <c:pt idx="67">
                  <c:v>2015-03-31</c:v>
                </c:pt>
                <c:pt idx="68">
                  <c:v>2015-02-28</c:v>
                </c:pt>
                <c:pt idx="69">
                  <c:v>2015-01-31</c:v>
                </c:pt>
                <c:pt idx="70">
                  <c:v>2014-12-31</c:v>
                </c:pt>
                <c:pt idx="71">
                  <c:v>2014-11-30</c:v>
                </c:pt>
                <c:pt idx="72">
                  <c:v>2014-10-31</c:v>
                </c:pt>
                <c:pt idx="73">
                  <c:v>2014-09-30</c:v>
                </c:pt>
                <c:pt idx="74">
                  <c:v>2014-08-31</c:v>
                </c:pt>
                <c:pt idx="75">
                  <c:v>2014-07-31</c:v>
                </c:pt>
                <c:pt idx="76">
                  <c:v>2014-06-30</c:v>
                </c:pt>
                <c:pt idx="77">
                  <c:v>2014-05-31</c:v>
                </c:pt>
                <c:pt idx="78">
                  <c:v>2014-04-30</c:v>
                </c:pt>
                <c:pt idx="79">
                  <c:v>2014-03-31</c:v>
                </c:pt>
                <c:pt idx="80">
                  <c:v>2014-02-28</c:v>
                </c:pt>
                <c:pt idx="81">
                  <c:v>2014-01-31</c:v>
                </c:pt>
                <c:pt idx="82">
                  <c:v>2013-12-31</c:v>
                </c:pt>
                <c:pt idx="83">
                  <c:v>2013-11-30</c:v>
                </c:pt>
                <c:pt idx="84">
                  <c:v>2013-10-31</c:v>
                </c:pt>
                <c:pt idx="85">
                  <c:v>2013-09-30</c:v>
                </c:pt>
                <c:pt idx="86">
                  <c:v>2013-08-31</c:v>
                </c:pt>
                <c:pt idx="87">
                  <c:v>2013-07-31</c:v>
                </c:pt>
                <c:pt idx="88">
                  <c:v>2013-06-30</c:v>
                </c:pt>
                <c:pt idx="89">
                  <c:v>2013-05-31</c:v>
                </c:pt>
                <c:pt idx="90">
                  <c:v>2013-04-30</c:v>
                </c:pt>
                <c:pt idx="91">
                  <c:v>2013-03-31</c:v>
                </c:pt>
                <c:pt idx="92">
                  <c:v>2013-02-28</c:v>
                </c:pt>
                <c:pt idx="93">
                  <c:v>2013-01-31</c:v>
                </c:pt>
                <c:pt idx="94">
                  <c:v>2012-12-31</c:v>
                </c:pt>
                <c:pt idx="95">
                  <c:v>2012-11-30</c:v>
                </c:pt>
                <c:pt idx="96">
                  <c:v>2012-10-31</c:v>
                </c:pt>
                <c:pt idx="97">
                  <c:v>2012-09-30</c:v>
                </c:pt>
                <c:pt idx="98">
                  <c:v>2012-08-31</c:v>
                </c:pt>
                <c:pt idx="99">
                  <c:v>2012-07-31</c:v>
                </c:pt>
                <c:pt idx="100">
                  <c:v>2012-06-30</c:v>
                </c:pt>
                <c:pt idx="101">
                  <c:v>2012-05-31</c:v>
                </c:pt>
                <c:pt idx="102">
                  <c:v>2012-04-30</c:v>
                </c:pt>
                <c:pt idx="103">
                  <c:v>2012-03-31</c:v>
                </c:pt>
                <c:pt idx="104">
                  <c:v>2012-02-29</c:v>
                </c:pt>
                <c:pt idx="105">
                  <c:v>2012-01-31</c:v>
                </c:pt>
                <c:pt idx="106">
                  <c:v>2011-12-31</c:v>
                </c:pt>
                <c:pt idx="107">
                  <c:v>2011-11-30</c:v>
                </c:pt>
                <c:pt idx="108">
                  <c:v>2011-10-31</c:v>
                </c:pt>
                <c:pt idx="109">
                  <c:v>2011-09-30</c:v>
                </c:pt>
                <c:pt idx="110">
                  <c:v>2011-08-31</c:v>
                </c:pt>
                <c:pt idx="111">
                  <c:v>2011-07-31</c:v>
                </c:pt>
                <c:pt idx="112">
                  <c:v>2011-06-30</c:v>
                </c:pt>
                <c:pt idx="113">
                  <c:v>2011-05-31</c:v>
                </c:pt>
                <c:pt idx="114">
                  <c:v>2011-04-30</c:v>
                </c:pt>
                <c:pt idx="115">
                  <c:v>2011-03-31</c:v>
                </c:pt>
                <c:pt idx="116">
                  <c:v>2011-02-28</c:v>
                </c:pt>
                <c:pt idx="117">
                  <c:v>2011-01-31</c:v>
                </c:pt>
                <c:pt idx="118">
                  <c:v>2010-12-31</c:v>
                </c:pt>
                <c:pt idx="119">
                  <c:v>2010-11-30</c:v>
                </c:pt>
                <c:pt idx="120">
                  <c:v>2010-10-31</c:v>
                </c:pt>
                <c:pt idx="121">
                  <c:v>2010-09-30</c:v>
                </c:pt>
                <c:pt idx="122">
                  <c:v>2010-08-31</c:v>
                </c:pt>
                <c:pt idx="123">
                  <c:v>2010-07-31</c:v>
                </c:pt>
                <c:pt idx="124">
                  <c:v>2010-06-30</c:v>
                </c:pt>
                <c:pt idx="125">
                  <c:v>2010-05-31</c:v>
                </c:pt>
                <c:pt idx="126">
                  <c:v>2010-04-30</c:v>
                </c:pt>
                <c:pt idx="127">
                  <c:v>2010-03-31</c:v>
                </c:pt>
                <c:pt idx="128">
                  <c:v>2010-02-28</c:v>
                </c:pt>
                <c:pt idx="129">
                  <c:v>2010-01-31</c:v>
                </c:pt>
              </c:strCache>
            </c:strRef>
          </c:cat>
          <c:val>
            <c:numRef>
              <c:f>'Value Bands'!$U$7:$U$136</c:f>
              <c:numCache>
                <c:formatCode>0.00</c:formatCode>
                <c:ptCount val="130"/>
                <c:pt idx="0">
                  <c:v>7.2417199999999999</c:v>
                </c:pt>
                <c:pt idx="1">
                  <c:v>7.2417199999999999</c:v>
                </c:pt>
                <c:pt idx="2">
                  <c:v>7.2417199999999999</c:v>
                </c:pt>
                <c:pt idx="3">
                  <c:v>7.2417199999999999</c:v>
                </c:pt>
                <c:pt idx="4">
                  <c:v>7.2417199999999999</c:v>
                </c:pt>
                <c:pt idx="5">
                  <c:v>7.2417199999999999</c:v>
                </c:pt>
                <c:pt idx="6">
                  <c:v>7.2417199999999999</c:v>
                </c:pt>
                <c:pt idx="7">
                  <c:v>7.2417199999999999</c:v>
                </c:pt>
                <c:pt idx="8">
                  <c:v>7.2417199999999999</c:v>
                </c:pt>
                <c:pt idx="9">
                  <c:v>7.2417199999999999</c:v>
                </c:pt>
                <c:pt idx="10">
                  <c:v>7.2417199999999999</c:v>
                </c:pt>
                <c:pt idx="11">
                  <c:v>7.2417199999999999</c:v>
                </c:pt>
                <c:pt idx="12">
                  <c:v>7.2417199999999999</c:v>
                </c:pt>
                <c:pt idx="13">
                  <c:v>7.2417199999999999</c:v>
                </c:pt>
                <c:pt idx="14">
                  <c:v>7.2417199999999999</c:v>
                </c:pt>
                <c:pt idx="15">
                  <c:v>7.2417199999999999</c:v>
                </c:pt>
                <c:pt idx="16">
                  <c:v>7.2417199999999999</c:v>
                </c:pt>
                <c:pt idx="17">
                  <c:v>7.2417199999999999</c:v>
                </c:pt>
                <c:pt idx="18">
                  <c:v>7.2417199999999999</c:v>
                </c:pt>
                <c:pt idx="19">
                  <c:v>7.2417199999999999</c:v>
                </c:pt>
                <c:pt idx="20">
                  <c:v>7.2417199999999999</c:v>
                </c:pt>
                <c:pt idx="21">
                  <c:v>7.2417199999999999</c:v>
                </c:pt>
                <c:pt idx="22">
                  <c:v>7.2417199999999999</c:v>
                </c:pt>
                <c:pt idx="23">
                  <c:v>7.2417199999999999</c:v>
                </c:pt>
                <c:pt idx="24">
                  <c:v>7.2417199999999999</c:v>
                </c:pt>
                <c:pt idx="25">
                  <c:v>7.2417199999999999</c:v>
                </c:pt>
                <c:pt idx="26">
                  <c:v>7.2417199999999999</c:v>
                </c:pt>
                <c:pt idx="27">
                  <c:v>7.2417199999999999</c:v>
                </c:pt>
                <c:pt idx="28">
                  <c:v>7.2417199999999999</c:v>
                </c:pt>
                <c:pt idx="29">
                  <c:v>7.2417199999999999</c:v>
                </c:pt>
                <c:pt idx="30">
                  <c:v>7.2417199999999999</c:v>
                </c:pt>
                <c:pt idx="31">
                  <c:v>7.2417199999999999</c:v>
                </c:pt>
                <c:pt idx="32">
                  <c:v>7.2417199999999999</c:v>
                </c:pt>
                <c:pt idx="33">
                  <c:v>7.2417199999999999</c:v>
                </c:pt>
                <c:pt idx="34">
                  <c:v>7.2417199999999999</c:v>
                </c:pt>
                <c:pt idx="35">
                  <c:v>7.2417199999999999</c:v>
                </c:pt>
                <c:pt idx="36">
                  <c:v>7.2417199999999999</c:v>
                </c:pt>
                <c:pt idx="37">
                  <c:v>7.2417199999999999</c:v>
                </c:pt>
                <c:pt idx="38">
                  <c:v>7.2417199999999999</c:v>
                </c:pt>
                <c:pt idx="39">
                  <c:v>7.2417199999999999</c:v>
                </c:pt>
                <c:pt idx="40">
                  <c:v>7.2417199999999999</c:v>
                </c:pt>
                <c:pt idx="41">
                  <c:v>7.2417199999999999</c:v>
                </c:pt>
                <c:pt idx="42">
                  <c:v>7.2417199999999999</c:v>
                </c:pt>
                <c:pt idx="43">
                  <c:v>7.2417199999999999</c:v>
                </c:pt>
                <c:pt idx="44">
                  <c:v>7.2417199999999999</c:v>
                </c:pt>
                <c:pt idx="45">
                  <c:v>7.2417199999999999</c:v>
                </c:pt>
                <c:pt idx="46">
                  <c:v>7.2417199999999999</c:v>
                </c:pt>
                <c:pt idx="47">
                  <c:v>7.2417199999999999</c:v>
                </c:pt>
                <c:pt idx="48">
                  <c:v>7.2417199999999999</c:v>
                </c:pt>
                <c:pt idx="49">
                  <c:v>7.2417199999999999</c:v>
                </c:pt>
                <c:pt idx="50">
                  <c:v>7.2417199999999999</c:v>
                </c:pt>
                <c:pt idx="51">
                  <c:v>7.2417199999999999</c:v>
                </c:pt>
                <c:pt idx="52">
                  <c:v>7.2417199999999999</c:v>
                </c:pt>
                <c:pt idx="53">
                  <c:v>7.2417199999999999</c:v>
                </c:pt>
                <c:pt idx="54">
                  <c:v>7.2417199999999999</c:v>
                </c:pt>
                <c:pt idx="55">
                  <c:v>7.2417199999999999</c:v>
                </c:pt>
                <c:pt idx="56">
                  <c:v>7.2417199999999999</c:v>
                </c:pt>
                <c:pt idx="57">
                  <c:v>7.2417199999999999</c:v>
                </c:pt>
                <c:pt idx="58">
                  <c:v>7.2417199999999999</c:v>
                </c:pt>
                <c:pt idx="59">
                  <c:v>7.2417199999999999</c:v>
                </c:pt>
                <c:pt idx="60">
                  <c:v>7.2417199999999999</c:v>
                </c:pt>
                <c:pt idx="61">
                  <c:v>7.2417199999999999</c:v>
                </c:pt>
                <c:pt idx="62">
                  <c:v>7.2417199999999999</c:v>
                </c:pt>
                <c:pt idx="63">
                  <c:v>7.2417199999999999</c:v>
                </c:pt>
                <c:pt idx="64">
                  <c:v>7.2417199999999999</c:v>
                </c:pt>
                <c:pt idx="65">
                  <c:v>7.2417199999999999</c:v>
                </c:pt>
                <c:pt idx="66">
                  <c:v>7.2417199999999999</c:v>
                </c:pt>
                <c:pt idx="67">
                  <c:v>7.2417199999999999</c:v>
                </c:pt>
                <c:pt idx="68">
                  <c:v>7.2417199999999999</c:v>
                </c:pt>
                <c:pt idx="69">
                  <c:v>7.2417199999999999</c:v>
                </c:pt>
                <c:pt idx="70">
                  <c:v>7.2417199999999999</c:v>
                </c:pt>
                <c:pt idx="71">
                  <c:v>7.2417199999999999</c:v>
                </c:pt>
                <c:pt idx="72">
                  <c:v>7.2417199999999999</c:v>
                </c:pt>
                <c:pt idx="73">
                  <c:v>7.2417199999999999</c:v>
                </c:pt>
                <c:pt idx="74">
                  <c:v>7.2417199999999999</c:v>
                </c:pt>
                <c:pt idx="75">
                  <c:v>7.2417199999999999</c:v>
                </c:pt>
                <c:pt idx="76">
                  <c:v>7.2417199999999999</c:v>
                </c:pt>
                <c:pt idx="77">
                  <c:v>7.2417199999999999</c:v>
                </c:pt>
                <c:pt idx="78">
                  <c:v>7.2417199999999999</c:v>
                </c:pt>
                <c:pt idx="79">
                  <c:v>7.2417199999999999</c:v>
                </c:pt>
                <c:pt idx="80">
                  <c:v>7.2417199999999999</c:v>
                </c:pt>
                <c:pt idx="81">
                  <c:v>7.2417199999999999</c:v>
                </c:pt>
                <c:pt idx="82">
                  <c:v>7.2417199999999999</c:v>
                </c:pt>
                <c:pt idx="83">
                  <c:v>7.2417199999999999</c:v>
                </c:pt>
                <c:pt idx="84">
                  <c:v>7.2417199999999999</c:v>
                </c:pt>
                <c:pt idx="85">
                  <c:v>7.2417199999999999</c:v>
                </c:pt>
                <c:pt idx="86">
                  <c:v>7.2417199999999999</c:v>
                </c:pt>
                <c:pt idx="87">
                  <c:v>7.2417199999999999</c:v>
                </c:pt>
                <c:pt idx="88">
                  <c:v>7.2417199999999999</c:v>
                </c:pt>
                <c:pt idx="89">
                  <c:v>7.2417199999999999</c:v>
                </c:pt>
                <c:pt idx="90">
                  <c:v>7.2417199999999999</c:v>
                </c:pt>
                <c:pt idx="91">
                  <c:v>7.2417199999999999</c:v>
                </c:pt>
                <c:pt idx="92">
                  <c:v>7.2417199999999999</c:v>
                </c:pt>
                <c:pt idx="93">
                  <c:v>7.2417199999999999</c:v>
                </c:pt>
                <c:pt idx="94">
                  <c:v>7.2417199999999999</c:v>
                </c:pt>
                <c:pt idx="95">
                  <c:v>7.2417199999999999</c:v>
                </c:pt>
                <c:pt idx="96">
                  <c:v>7.2417199999999999</c:v>
                </c:pt>
                <c:pt idx="97">
                  <c:v>7.2417199999999999</c:v>
                </c:pt>
                <c:pt idx="98">
                  <c:v>7.2417199999999999</c:v>
                </c:pt>
                <c:pt idx="99">
                  <c:v>7.2417199999999999</c:v>
                </c:pt>
                <c:pt idx="100">
                  <c:v>7.2417199999999999</c:v>
                </c:pt>
                <c:pt idx="101">
                  <c:v>7.2417199999999999</c:v>
                </c:pt>
                <c:pt idx="102">
                  <c:v>7.2417199999999999</c:v>
                </c:pt>
                <c:pt idx="103">
                  <c:v>7.2417199999999999</c:v>
                </c:pt>
                <c:pt idx="104">
                  <c:v>7.2417199999999999</c:v>
                </c:pt>
                <c:pt idx="105">
                  <c:v>7.2417199999999999</c:v>
                </c:pt>
                <c:pt idx="106">
                  <c:v>7.2417199999999999</c:v>
                </c:pt>
                <c:pt idx="107">
                  <c:v>7.2417199999999999</c:v>
                </c:pt>
                <c:pt idx="108">
                  <c:v>7.2417199999999999</c:v>
                </c:pt>
                <c:pt idx="109">
                  <c:v>7.2417199999999999</c:v>
                </c:pt>
                <c:pt idx="110">
                  <c:v>7.2417199999999999</c:v>
                </c:pt>
                <c:pt idx="111">
                  <c:v>7.2417199999999999</c:v>
                </c:pt>
                <c:pt idx="112">
                  <c:v>7.2417199999999999</c:v>
                </c:pt>
                <c:pt idx="113">
                  <c:v>7.2417199999999999</c:v>
                </c:pt>
                <c:pt idx="114">
                  <c:v>7.2417199999999999</c:v>
                </c:pt>
                <c:pt idx="115">
                  <c:v>7.2417199999999999</c:v>
                </c:pt>
                <c:pt idx="116">
                  <c:v>7.2417199999999999</c:v>
                </c:pt>
                <c:pt idx="117">
                  <c:v>7.2417199999999999</c:v>
                </c:pt>
                <c:pt idx="118">
                  <c:v>7.2417199999999999</c:v>
                </c:pt>
                <c:pt idx="119">
                  <c:v>7.2417199999999999</c:v>
                </c:pt>
                <c:pt idx="120">
                  <c:v>7.2417199999999999</c:v>
                </c:pt>
                <c:pt idx="121">
                  <c:v>7.2417199999999999</c:v>
                </c:pt>
                <c:pt idx="122">
                  <c:v>7.2417199999999999</c:v>
                </c:pt>
                <c:pt idx="123">
                  <c:v>7.2417199999999999</c:v>
                </c:pt>
                <c:pt idx="124">
                  <c:v>7.2417199999999999</c:v>
                </c:pt>
                <c:pt idx="125">
                  <c:v>7.2417199999999999</c:v>
                </c:pt>
                <c:pt idx="126">
                  <c:v>7.2417199999999999</c:v>
                </c:pt>
                <c:pt idx="127">
                  <c:v>7.2417199999999999</c:v>
                </c:pt>
                <c:pt idx="128">
                  <c:v>7.2417199999999999</c:v>
                </c:pt>
                <c:pt idx="129">
                  <c:v>7.2417199999999999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B2-4496-A23A-21C19B3EF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394704"/>
        <c:axId val="1004391960"/>
      </c:lineChart>
      <c:catAx>
        <c:axId val="1004394704"/>
        <c:scaling>
          <c:orientation val="maxMin"/>
        </c:scaling>
        <c:delete val="0"/>
        <c:axPos val="b"/>
        <c:numFmt formatCode="yyyy\-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mbria (Body)"/>
                <a:ea typeface="+mn-ea"/>
                <a:cs typeface="+mn-cs"/>
              </a:defRPr>
            </a:pPr>
            <a:endParaRPr lang="en-US"/>
          </a:p>
        </c:txPr>
        <c:crossAx val="1004391960"/>
        <c:crosses val="autoZero"/>
        <c:auto val="1"/>
        <c:lblAlgn val="ctr"/>
        <c:lblOffset val="100"/>
        <c:noMultiLvlLbl val="0"/>
      </c:catAx>
      <c:valAx>
        <c:axId val="1004391960"/>
        <c:scaling>
          <c:orientation val="minMax"/>
          <c:min val="3"/>
        </c:scaling>
        <c:delete val="0"/>
        <c:axPos val="r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 (Body)"/>
                <a:ea typeface="+mn-ea"/>
                <a:cs typeface="+mn-cs"/>
              </a:defRPr>
            </a:pPr>
            <a:endParaRPr lang="en-US"/>
          </a:p>
        </c:txPr>
        <c:crossAx val="100439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mbria (Body)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072A-FACC-4133-9768-C31EFECFB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E5F6B-95ED-4CC9-915F-41D38FBF5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3231A-442F-4BA1-B432-BD1D6A4A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1234-7495-4882-AB85-FAC1F71D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213F-C46F-4703-AFE2-3FEED5D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6AC1-63E3-4511-AC72-994E0C3F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1CA81-B076-4F62-98DA-A2DE54E17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7C4B-A895-4AA6-8B5D-00B06D69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36CB-D1BB-4C55-A24D-48252BDF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3188-E61F-46A0-B84D-9FE60174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4D4F9-6003-40CC-B9C8-6A4613A32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F31EE-EDC9-4CB9-9582-DC93C0516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79077-4AD2-472D-BB39-2C2743F7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1BB42-8F5D-4274-8EFC-F3312DE6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9B6F-E197-4D0B-8334-1537E3AF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B231-5866-40E4-AFD0-0BA32F8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D4BD-7698-4374-BEDF-A4CC3189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EF4FA-51BA-4370-AB39-603B74B5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D48D-57E8-4277-9A39-01130B3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A299-322A-4491-A338-1296D350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072-3D89-409A-B9B0-F10CC3AC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E4AD-DE7A-40A9-A6D7-BAFFEB14A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BC855-A1C7-4E7D-8341-2DEBFD5E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BD86-D2F2-4570-8EA6-7AE73127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0469-E90E-4632-B555-8703113E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427-FD63-4F62-A0F5-45666743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D8B0-1C7B-421C-A860-9B48897EA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9D6D-4324-43D3-8181-A0ADBF2B0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F00BF-F159-4E12-87CD-C8CD3FFD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93B73-3968-4BA1-8084-81E8861E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EAA3-3F63-4D37-8598-64008E64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1454-2A5F-447A-B342-453EC658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2AD6E-A043-4D5A-B2A2-74C9EAF0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BB60A-A26E-4B24-A16D-ADE7C0759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BE5F1-75BC-41AA-83F7-E23B8C3D3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64A6B-509F-44FB-AD8C-1D24D1C18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9FC8D-F030-4212-885D-13E7453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CABAB-4A5F-4DC8-82C9-FF54A66E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C459-CEB6-470D-AC97-AD47742A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BCA6-3347-450D-AAD2-7D5E7935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A44B3-7087-4AE8-A601-746EA801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F39D5-155C-4766-BF4F-9A34DB96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98974-8C97-4A79-91DB-3243AFA0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7022B-158C-4D5B-9C6C-4513BCF0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9603F-8CE7-4D4A-B46C-6AA29037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77453-69C6-460A-8D3B-CA16D388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23C9-FAA6-4A8E-800D-F037A001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3124-791C-4D97-8187-222EB171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9CC5F-9D76-4B91-9631-E4E4C9E01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C8A4E-4489-4C2D-8EF8-CC5FC646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69F8F-57AE-423D-9876-6FF24146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B3E9-3EC0-4215-961D-D0A4C9D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EA62-673A-4B51-9290-1FE05DD9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9670-CD17-453F-AD2B-1A764140D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1C3EA-291C-4667-A96E-F297DD99A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C571-2FE4-48B9-8024-A791AA58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934B9-53AD-4A25-8F14-6F6474CD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9DFCB-29B5-4612-8554-E9E38C3B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71DC9-DDFA-4B59-97B2-E2FB229C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8E9B-D5B5-4F5F-9A2B-6CADDA9F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48CC-C8A7-4515-9EDD-6BA67734B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81D4-6AD9-4035-9BEB-F46D59F1DB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5551D-9C71-45F1-BBCC-35279B21C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3A40-A47A-43C8-A0DC-C415E3DD6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ACC3-4234-4FE2-84E4-1A3F57D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F3AB-DDE7-4944-A97C-EE0F71C9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95" y="157918"/>
            <a:ext cx="10193020" cy="13049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Bulldog Investment 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E923D-821E-4D41-B3DD-7239786CC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3331"/>
            <a:ext cx="9144000" cy="165576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By: Luis Green and Jon Zahradka </a:t>
            </a:r>
          </a:p>
        </p:txBody>
      </p:sp>
      <p:pic>
        <p:nvPicPr>
          <p:cNvPr id="1026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308D4023-A6A5-4E42-A4B1-05984BCE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75" y="1510907"/>
            <a:ext cx="3649260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850116-8910-439B-A551-B598B6CAF19D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2DE9-A438-4F54-ACA8-9D4F54C72BE3}"/>
              </a:ext>
            </a:extLst>
          </p:cNvPr>
          <p:cNvSpPr/>
          <p:nvPr/>
        </p:nvSpPr>
        <p:spPr>
          <a:xfrm>
            <a:off x="0" y="6729094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19186D-68B4-4C4D-9882-01B0A80C636B}"/>
              </a:ext>
            </a:extLst>
          </p:cNvPr>
          <p:cNvSpPr txBox="1">
            <a:spLocks/>
          </p:cNvSpPr>
          <p:nvPr/>
        </p:nvSpPr>
        <p:spPr>
          <a:xfrm>
            <a:off x="687705" y="4343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The </a:t>
            </a:r>
            <a:r>
              <a:rPr lang="en-US" sz="3200" dirty="0"/>
              <a:t>Simple </a:t>
            </a:r>
            <a:r>
              <a:rPr lang="en-US" sz="4800" b="1" dirty="0"/>
              <a:t>Investment Checklist </a:t>
            </a:r>
          </a:p>
        </p:txBody>
      </p:sp>
    </p:spTree>
    <p:extLst>
      <p:ext uri="{BB962C8B-B14F-4D97-AF65-F5344CB8AC3E}">
        <p14:creationId xmlns:p14="http://schemas.microsoft.com/office/powerpoint/2010/main" val="31780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563316"/>
            <a:ext cx="10515600" cy="1325563"/>
          </a:xfrm>
        </p:spPr>
        <p:txBody>
          <a:bodyPr/>
          <a:lstStyle/>
          <a:p>
            <a:r>
              <a:rPr lang="en-US" b="1" dirty="0"/>
              <a:t>#6 Risk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781" y="2751932"/>
            <a:ext cx="10515600" cy="4351338"/>
          </a:xfrm>
        </p:spPr>
        <p:txBody>
          <a:bodyPr/>
          <a:lstStyle/>
          <a:p>
            <a:r>
              <a:rPr lang="en-US" sz="3200" b="1" dirty="0"/>
              <a:t>Annual report 10-k</a:t>
            </a:r>
          </a:p>
          <a:p>
            <a:r>
              <a:rPr lang="en-US" dirty="0"/>
              <a:t>Base on what you have learned</a:t>
            </a:r>
          </a:p>
          <a:p>
            <a:r>
              <a:rPr lang="en-US" dirty="0"/>
              <a:t>Use your own judgement</a:t>
            </a:r>
          </a:p>
          <a:p>
            <a:r>
              <a:rPr lang="en-US" dirty="0"/>
              <a:t>Analyst reports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hould Risk Assessments Be Made Public? | mddionline.com">
            <a:extLst>
              <a:ext uri="{FF2B5EF4-FFF2-40B4-BE49-F238E27FC236}">
                <a16:creationId xmlns:a16="http://schemas.microsoft.com/office/drawing/2014/main" id="{0E36EE44-F20F-4B48-B58D-A5B85D6F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4" y="1842847"/>
            <a:ext cx="4691062" cy="29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2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563316"/>
            <a:ext cx="10515600" cy="1325563"/>
          </a:xfrm>
        </p:spPr>
        <p:txBody>
          <a:bodyPr/>
          <a:lstStyle/>
          <a:p>
            <a:r>
              <a:rPr lang="en-US" b="1" dirty="0"/>
              <a:t>#7 Competitors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03" y="2625856"/>
            <a:ext cx="10515600" cy="4351338"/>
          </a:xfrm>
        </p:spPr>
        <p:txBody>
          <a:bodyPr/>
          <a:lstStyle/>
          <a:p>
            <a:r>
              <a:rPr lang="en-US" dirty="0"/>
              <a:t>Who are they?</a:t>
            </a:r>
          </a:p>
          <a:p>
            <a:r>
              <a:rPr lang="en-US" dirty="0"/>
              <a:t>Time series analysis </a:t>
            </a:r>
          </a:p>
          <a:p>
            <a:r>
              <a:rPr lang="en-US" dirty="0"/>
              <a:t>Financial comparison</a:t>
            </a:r>
          </a:p>
          <a:p>
            <a:pPr marL="0" indent="0">
              <a:buNone/>
            </a:pPr>
            <a:r>
              <a:rPr lang="en-US" b="1" i="1" dirty="0"/>
              <a:t>Based on the numbers</a:t>
            </a:r>
          </a:p>
          <a:p>
            <a:pPr marL="0" indent="0">
              <a:buNone/>
            </a:pPr>
            <a:r>
              <a:rPr lang="en-US" b="1" i="1" dirty="0"/>
              <a:t>Is this a good industry?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 Total War Saga: TROY Review - AusGamers.com">
            <a:extLst>
              <a:ext uri="{FF2B5EF4-FFF2-40B4-BE49-F238E27FC236}">
                <a16:creationId xmlns:a16="http://schemas.microsoft.com/office/drawing/2014/main" id="{60984480-E863-426C-A203-13CF6F52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70" y="1976081"/>
            <a:ext cx="5620055" cy="31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6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45745"/>
            <a:ext cx="10515600" cy="1325563"/>
          </a:xfrm>
        </p:spPr>
        <p:txBody>
          <a:bodyPr/>
          <a:lstStyle/>
          <a:p>
            <a:r>
              <a:rPr lang="en-US" b="1" dirty="0"/>
              <a:t>#8 Moat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F0EB13-DEA4-46CA-AA23-3019860D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43" y="18494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Does the company have a moat?</a:t>
            </a:r>
          </a:p>
          <a:p>
            <a:r>
              <a:rPr lang="en-US" dirty="0"/>
              <a:t>Switching Costs</a:t>
            </a:r>
          </a:p>
          <a:p>
            <a:r>
              <a:rPr lang="en-US" dirty="0"/>
              <a:t>Network Effect</a:t>
            </a:r>
          </a:p>
          <a:p>
            <a:r>
              <a:rPr lang="en-US" dirty="0"/>
              <a:t>Efficient Scale, Cost Advantages</a:t>
            </a:r>
          </a:p>
          <a:p>
            <a:r>
              <a:rPr lang="en-US" dirty="0"/>
              <a:t>Intangible Assets</a:t>
            </a:r>
          </a:p>
          <a:p>
            <a:pPr marL="0" indent="0">
              <a:buNone/>
            </a:pPr>
            <a:r>
              <a:rPr lang="en-US" b="1" i="1" dirty="0"/>
              <a:t>Is it a Wide moat or is it  Narrow moat?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Competitive Advantage, Differentiation | Mason Myers Business Blog for  Owners, Investors">
            <a:extLst>
              <a:ext uri="{FF2B5EF4-FFF2-40B4-BE49-F238E27FC236}">
                <a16:creationId xmlns:a16="http://schemas.microsoft.com/office/drawing/2014/main" id="{1EE52BBE-F958-4CCC-BB16-CC35E8F2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39" y="1976790"/>
            <a:ext cx="3902818" cy="26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2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89574"/>
            <a:ext cx="10515600" cy="1325563"/>
          </a:xfrm>
        </p:spPr>
        <p:txBody>
          <a:bodyPr/>
          <a:lstStyle/>
          <a:p>
            <a:r>
              <a:rPr lang="en-US" b="1" dirty="0"/>
              <a:t>#9 Growth 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F0EB13-DEA4-46CA-AA23-3019860D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06" y="20755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the business is heading?</a:t>
            </a:r>
          </a:p>
          <a:p>
            <a:r>
              <a:rPr lang="en-US" sz="3200" b="1" dirty="0"/>
              <a:t>10-K annual report</a:t>
            </a:r>
          </a:p>
          <a:p>
            <a:r>
              <a:rPr lang="en-US" dirty="0"/>
              <a:t>Earnings transcript</a:t>
            </a:r>
          </a:p>
          <a:p>
            <a:r>
              <a:rPr lang="en-US" dirty="0"/>
              <a:t>Management investor presentations</a:t>
            </a:r>
          </a:p>
          <a:p>
            <a:endParaRPr lang="en-US" dirty="0"/>
          </a:p>
        </p:txBody>
      </p:sp>
      <p:pic>
        <p:nvPicPr>
          <p:cNvPr id="7170" name="Picture 2" descr="New Growth Opportunities – Belize Bank">
            <a:extLst>
              <a:ext uri="{FF2B5EF4-FFF2-40B4-BE49-F238E27FC236}">
                <a16:creationId xmlns:a16="http://schemas.microsoft.com/office/drawing/2014/main" id="{4161FDD6-C072-42A2-90FE-15780BEB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56" y="1777533"/>
            <a:ext cx="3752969" cy="31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92" y="553520"/>
            <a:ext cx="10515600" cy="1325563"/>
          </a:xfrm>
        </p:spPr>
        <p:txBody>
          <a:bodyPr/>
          <a:lstStyle/>
          <a:p>
            <a:r>
              <a:rPr lang="en-US" b="1" dirty="0"/>
              <a:t>#10 Valuation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2" y="1724128"/>
            <a:ext cx="10515600" cy="4351338"/>
          </a:xfrm>
        </p:spPr>
        <p:txBody>
          <a:bodyPr/>
          <a:lstStyle/>
          <a:p>
            <a:r>
              <a:rPr lang="en-US" dirty="0"/>
              <a:t>Value Bands</a:t>
            </a:r>
          </a:p>
          <a:p>
            <a:r>
              <a:rPr lang="en-US" dirty="0"/>
              <a:t>Discounted Cash Flow (DCF)</a:t>
            </a:r>
          </a:p>
          <a:p>
            <a:endParaRPr lang="en-US" dirty="0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ash Snowball - Small &amp; Online Business Investor">
            <a:extLst>
              <a:ext uri="{FF2B5EF4-FFF2-40B4-BE49-F238E27FC236}">
                <a16:creationId xmlns:a16="http://schemas.microsoft.com/office/drawing/2014/main" id="{10F67970-0740-4BA5-B43D-54229D89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108">
            <a:off x="10958066" y="2044933"/>
            <a:ext cx="1173427" cy="11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E82F69-5C26-40F0-8825-47E66A148923}"/>
              </a:ext>
            </a:extLst>
          </p:cNvPr>
          <p:cNvCxnSpPr>
            <a:cxnSpLocks/>
          </p:cNvCxnSpPr>
          <p:nvPr/>
        </p:nvCxnSpPr>
        <p:spPr>
          <a:xfrm>
            <a:off x="8889771" y="648206"/>
            <a:ext cx="2817261" cy="29506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ash Snowball - Small &amp; Online Business Investor">
            <a:extLst>
              <a:ext uri="{FF2B5EF4-FFF2-40B4-BE49-F238E27FC236}">
                <a16:creationId xmlns:a16="http://schemas.microsoft.com/office/drawing/2014/main" id="{CAB6A750-EA1F-4C99-8DE2-15B26E42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108">
            <a:off x="9473799" y="835488"/>
            <a:ext cx="617522" cy="6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sh Snowball - Small &amp; Online Business Investor">
            <a:extLst>
              <a:ext uri="{FF2B5EF4-FFF2-40B4-BE49-F238E27FC236}">
                <a16:creationId xmlns:a16="http://schemas.microsoft.com/office/drawing/2014/main" id="{05B258BA-681D-4CBB-8913-0DA53F2D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108">
            <a:off x="8953468" y="462639"/>
            <a:ext cx="309570" cy="3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sh Snowball - Small &amp; Online Business Investor">
            <a:extLst>
              <a:ext uri="{FF2B5EF4-FFF2-40B4-BE49-F238E27FC236}">
                <a16:creationId xmlns:a16="http://schemas.microsoft.com/office/drawing/2014/main" id="{981A4609-4B5D-4BD9-BB68-18030DF3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108">
            <a:off x="10140790" y="1367559"/>
            <a:ext cx="869007" cy="8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B595E000-6162-4399-907F-BE136FFC9083}"/>
              </a:ext>
            </a:extLst>
          </p:cNvPr>
          <p:cNvSpPr/>
          <p:nvPr/>
        </p:nvSpPr>
        <p:spPr>
          <a:xfrm rot="2852741">
            <a:off x="9358968" y="689838"/>
            <a:ext cx="208522" cy="18322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028709"/>
              </p:ext>
            </p:extLst>
          </p:nvPr>
        </p:nvGraphicFramePr>
        <p:xfrm>
          <a:off x="2389452" y="3004769"/>
          <a:ext cx="6718801" cy="318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B26C3BE7-729E-459F-A0CE-17D1BDBFD435}"/>
              </a:ext>
            </a:extLst>
          </p:cNvPr>
          <p:cNvSpPr/>
          <p:nvPr/>
        </p:nvSpPr>
        <p:spPr>
          <a:xfrm rot="2852741">
            <a:off x="10029902" y="1384304"/>
            <a:ext cx="208522" cy="18322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3F471B0B-5B27-4B61-8C3D-5CDB97C9ECDE}"/>
              </a:ext>
            </a:extLst>
          </p:cNvPr>
          <p:cNvSpPr/>
          <p:nvPr/>
        </p:nvSpPr>
        <p:spPr>
          <a:xfrm rot="2852741">
            <a:off x="10885166" y="2177194"/>
            <a:ext cx="208522" cy="18322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7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242299"/>
            <a:ext cx="10515600" cy="1325563"/>
          </a:xfrm>
        </p:spPr>
        <p:txBody>
          <a:bodyPr/>
          <a:lstStyle/>
          <a:p>
            <a:r>
              <a:rPr lang="en-US" b="1" dirty="0"/>
              <a:t>#11 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11" y="2362833"/>
            <a:ext cx="6334184" cy="4351338"/>
          </a:xfrm>
        </p:spPr>
        <p:txBody>
          <a:bodyPr/>
          <a:lstStyle/>
          <a:p>
            <a:r>
              <a:rPr lang="en-US" dirty="0"/>
              <a:t>What is your overall conclusion?</a:t>
            </a:r>
          </a:p>
          <a:p>
            <a:r>
              <a:rPr lang="en-US" dirty="0"/>
              <a:t>What were the pross and cons?</a:t>
            </a:r>
          </a:p>
          <a:p>
            <a:r>
              <a:rPr lang="en-US" dirty="0"/>
              <a:t>What price would you pay for the company?</a:t>
            </a:r>
          </a:p>
          <a:p>
            <a:r>
              <a:rPr lang="en-US" dirty="0"/>
              <a:t>% of portfolio?</a:t>
            </a:r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E2775-EABE-4DA6-AF38-5B3DCD798DB9}"/>
              </a:ext>
            </a:extLst>
          </p:cNvPr>
          <p:cNvSpPr/>
          <p:nvPr/>
        </p:nvSpPr>
        <p:spPr>
          <a:xfrm>
            <a:off x="6896099" y="2066050"/>
            <a:ext cx="1362075" cy="13255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342B4-9EC7-4EAE-B599-0ABB6A3ED776}"/>
              </a:ext>
            </a:extLst>
          </p:cNvPr>
          <p:cNvSpPr/>
          <p:nvPr/>
        </p:nvSpPr>
        <p:spPr>
          <a:xfrm>
            <a:off x="8458200" y="2065416"/>
            <a:ext cx="1362075" cy="1325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not buy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F3A1E-97C7-4D97-9317-77142AD0F403}"/>
              </a:ext>
            </a:extLst>
          </p:cNvPr>
          <p:cNvSpPr/>
          <p:nvPr/>
        </p:nvSpPr>
        <p:spPr>
          <a:xfrm>
            <a:off x="6896099" y="3609457"/>
            <a:ext cx="1362075" cy="1325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Limit Order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0E22A-456D-4205-8715-8F950637444B}"/>
              </a:ext>
            </a:extLst>
          </p:cNvPr>
          <p:cNvSpPr/>
          <p:nvPr/>
        </p:nvSpPr>
        <p:spPr>
          <a:xfrm>
            <a:off x="8458200" y="3627356"/>
            <a:ext cx="1362075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Put Option</a:t>
            </a:r>
          </a:p>
        </p:txBody>
      </p:sp>
    </p:spTree>
    <p:extLst>
      <p:ext uri="{BB962C8B-B14F-4D97-AF65-F5344CB8AC3E}">
        <p14:creationId xmlns:p14="http://schemas.microsoft.com/office/powerpoint/2010/main" val="173512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eeling Overwhelmed? One Thing to Help You Cope - Margo Myers Communications">
            <a:extLst>
              <a:ext uri="{FF2B5EF4-FFF2-40B4-BE49-F238E27FC236}">
                <a16:creationId xmlns:a16="http://schemas.microsoft.com/office/drawing/2014/main" id="{A5BCF231-A361-46C3-9C4C-23CAAC3E0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923240"/>
            <a:ext cx="4301309" cy="3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2602A-A746-410E-A6B0-6D63A2E4F1DC}"/>
              </a:ext>
            </a:extLst>
          </p:cNvPr>
          <p:cNvSpPr txBox="1">
            <a:spLocks/>
          </p:cNvSpPr>
          <p:nvPr/>
        </p:nvSpPr>
        <p:spPr>
          <a:xfrm>
            <a:off x="437152" y="1339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Research can be overwhelming if you</a:t>
            </a:r>
          </a:p>
          <a:p>
            <a:pPr>
              <a:lnSpc>
                <a:spcPct val="150000"/>
              </a:lnSpc>
            </a:pPr>
            <a:r>
              <a:rPr lang="en-US" dirty="0"/>
              <a:t>Do things last minute</a:t>
            </a:r>
          </a:p>
          <a:p>
            <a:pPr>
              <a:lnSpc>
                <a:spcPct val="150000"/>
              </a:lnSpc>
            </a:pPr>
            <a:r>
              <a:rPr lang="en-US" dirty="0"/>
              <a:t>Do not know what you are looking for</a:t>
            </a:r>
          </a:p>
          <a:p>
            <a:pPr>
              <a:lnSpc>
                <a:spcPct val="150000"/>
              </a:lnSpc>
            </a:pPr>
            <a:r>
              <a:rPr lang="en-US" dirty="0"/>
              <a:t>Do not have a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Do not know the right sources of info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Is there a solution?</a:t>
            </a:r>
          </a:p>
          <a:p>
            <a:endParaRPr lang="en-US" dirty="0"/>
          </a:p>
        </p:txBody>
      </p:sp>
      <p:pic>
        <p:nvPicPr>
          <p:cNvPr id="11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3E428341-E038-463B-BC10-0C95E4E4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4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0293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The </a:t>
            </a:r>
            <a:r>
              <a:rPr lang="en-US" sz="3200" dirty="0"/>
              <a:t>Simple </a:t>
            </a:r>
            <a:r>
              <a:rPr lang="en-US" sz="4800" b="1" dirty="0"/>
              <a:t>Investment Checklist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Investment Checklist: The Art of In-Depth Research: Shearn, Michael:  0884450426852: Amazon.com: Books">
            <a:extLst>
              <a:ext uri="{FF2B5EF4-FFF2-40B4-BE49-F238E27FC236}">
                <a16:creationId xmlns:a16="http://schemas.microsoft.com/office/drawing/2014/main" id="{75D51882-A336-475C-B836-E929FAA3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39" y="2965278"/>
            <a:ext cx="1438275" cy="21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rren Buffett and the Interpretation of Financial Statements: The Search  for the Company with a Durable Competitive Advantage: Buffett, Mary, Clark,  David: 0884386920745: Amazon.com: Books">
            <a:extLst>
              <a:ext uri="{FF2B5EF4-FFF2-40B4-BE49-F238E27FC236}">
                <a16:creationId xmlns:a16="http://schemas.microsoft.com/office/drawing/2014/main" id="{9FE4C061-1F81-4F82-96D0-4323061E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34" y="2965278"/>
            <a:ext cx="1541602" cy="21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Little Book That Builds Wealth: The Knockout Formula for Finding Great  Investments: Dorsey, Pat: 9780470226513: Amazon.com: Books">
            <a:extLst>
              <a:ext uri="{FF2B5EF4-FFF2-40B4-BE49-F238E27FC236}">
                <a16:creationId xmlns:a16="http://schemas.microsoft.com/office/drawing/2014/main" id="{6838E7A2-E063-4567-BEBC-C8DCCEB5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72" y="2965279"/>
            <a:ext cx="1571821" cy="22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7AB24BDB-A23B-442C-9018-C0ABC9C18EA3}"/>
              </a:ext>
            </a:extLst>
          </p:cNvPr>
          <p:cNvSpPr/>
          <p:nvPr/>
        </p:nvSpPr>
        <p:spPr>
          <a:xfrm>
            <a:off x="3182074" y="3791274"/>
            <a:ext cx="274320" cy="61264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6CC3E32D-F4E2-4254-94D6-91BD46D85621}"/>
              </a:ext>
            </a:extLst>
          </p:cNvPr>
          <p:cNvSpPr/>
          <p:nvPr/>
        </p:nvSpPr>
        <p:spPr>
          <a:xfrm>
            <a:off x="5586780" y="3791274"/>
            <a:ext cx="274320" cy="61264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6EB98CEA-C5B6-45CB-9E27-121260861BE8}"/>
              </a:ext>
            </a:extLst>
          </p:cNvPr>
          <p:cNvSpPr/>
          <p:nvPr/>
        </p:nvSpPr>
        <p:spPr>
          <a:xfrm>
            <a:off x="7967809" y="3955431"/>
            <a:ext cx="924560" cy="38608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4" name="Picture 8" descr="Pre-Ride Checklist - Zwift Insider">
            <a:extLst>
              <a:ext uri="{FF2B5EF4-FFF2-40B4-BE49-F238E27FC236}">
                <a16:creationId xmlns:a16="http://schemas.microsoft.com/office/drawing/2014/main" id="{C846F55F-D5DD-473F-A65F-525C4A12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82" y="3257078"/>
            <a:ext cx="1876884" cy="1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A3B55A12-4577-4C4D-9B93-755D1ECA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3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33557"/>
            <a:ext cx="10515600" cy="1325563"/>
          </a:xfrm>
        </p:spPr>
        <p:txBody>
          <a:bodyPr/>
          <a:lstStyle/>
          <a:p>
            <a:r>
              <a:rPr lang="en-US" b="1" dirty="0"/>
              <a:t>#1 Numbers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83804"/>
            <a:ext cx="6286500" cy="4490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numbers tell a story</a:t>
            </a:r>
          </a:p>
          <a:p>
            <a:pPr>
              <a:lnSpc>
                <a:spcPct val="100000"/>
              </a:lnSpc>
            </a:pPr>
            <a:r>
              <a:rPr lang="en-US" dirty="0"/>
              <a:t>Interpretations of financial statements</a:t>
            </a:r>
          </a:p>
          <a:p>
            <a:pPr>
              <a:lnSpc>
                <a:spcPct val="100000"/>
              </a:lnSpc>
            </a:pPr>
            <a:r>
              <a:rPr lang="en-US" dirty="0"/>
              <a:t>Is the company improving or getting worse?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predictable and consistent?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Is it worth doing a deeper dive?</a:t>
            </a:r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ook Icons - Download Free Vector Icons | Noun Project">
            <a:extLst>
              <a:ext uri="{FF2B5EF4-FFF2-40B4-BE49-F238E27FC236}">
                <a16:creationId xmlns:a16="http://schemas.microsoft.com/office/drawing/2014/main" id="{DB7A68E2-2998-4283-85AA-B87FD614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73" y="2206735"/>
            <a:ext cx="2444527" cy="24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C6BCE0-7863-40E0-9089-D39E2AACD717}"/>
              </a:ext>
            </a:extLst>
          </p:cNvPr>
          <p:cNvSpPr txBox="1"/>
          <p:nvPr/>
        </p:nvSpPr>
        <p:spPr>
          <a:xfrm>
            <a:off x="7099523" y="2828835"/>
            <a:ext cx="224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#</a:t>
            </a:r>
            <a:r>
              <a:rPr lang="en-US" sz="3600" dirty="0"/>
              <a:t>s  </a:t>
            </a:r>
            <a:r>
              <a:rPr lang="en-US" sz="6600" dirty="0"/>
              <a:t>=</a:t>
            </a:r>
            <a:r>
              <a:rPr lang="en-US" sz="3600" dirty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426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3" y="464183"/>
            <a:ext cx="10515600" cy="1325563"/>
          </a:xfrm>
        </p:spPr>
        <p:txBody>
          <a:bodyPr/>
          <a:lstStyle/>
          <a:p>
            <a:r>
              <a:rPr lang="en-US" b="1" dirty="0"/>
              <a:t>#2 What Does The Company Do?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006" y="1789746"/>
            <a:ext cx="4705350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In your own words answer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What does the company do?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What products or services does it sell?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What industry are they in?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How do they make money?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EA3A94-4CC0-445E-932E-7E4BCA6A64C5}"/>
              </a:ext>
            </a:extLst>
          </p:cNvPr>
          <p:cNvSpPr txBox="1">
            <a:spLocks/>
          </p:cNvSpPr>
          <p:nvPr/>
        </p:nvSpPr>
        <p:spPr>
          <a:xfrm>
            <a:off x="5891272" y="1714183"/>
            <a:ext cx="5624334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GO Straight to the annual report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10-k company annual report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Under business overview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And Management Discussion &amp; Analysis </a:t>
            </a:r>
          </a:p>
        </p:txBody>
      </p:sp>
    </p:spTree>
    <p:extLst>
      <p:ext uri="{BB962C8B-B14F-4D97-AF65-F5344CB8AC3E}">
        <p14:creationId xmlns:p14="http://schemas.microsoft.com/office/powerpoint/2010/main" val="23882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46BE76-6A03-44C3-8D3B-C556E90F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445" y="331471"/>
            <a:ext cx="6053109" cy="61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2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45745"/>
            <a:ext cx="10515600" cy="1325563"/>
          </a:xfrm>
        </p:spPr>
        <p:txBody>
          <a:bodyPr/>
          <a:lstStyle/>
          <a:p>
            <a:r>
              <a:rPr lang="en-US" b="1" dirty="0"/>
              <a:t>#3 Company Breakdown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7322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Breakdown The Company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By business segment</a:t>
            </a:r>
          </a:p>
          <a:p>
            <a:pPr>
              <a:lnSpc>
                <a:spcPct val="100000"/>
              </a:lnSpc>
            </a:pPr>
            <a:r>
              <a:rPr lang="en-US" dirty="0"/>
              <a:t>By product, by service</a:t>
            </a:r>
          </a:p>
          <a:p>
            <a:pPr>
              <a:lnSpc>
                <a:spcPct val="100000"/>
              </a:lnSpc>
            </a:pPr>
            <a:r>
              <a:rPr lang="en-US" dirty="0"/>
              <a:t>By geography </a:t>
            </a:r>
          </a:p>
          <a:p>
            <a:pPr>
              <a:lnSpc>
                <a:spcPct val="100000"/>
              </a:lnSpc>
            </a:pPr>
            <a:r>
              <a:rPr lang="en-US" dirty="0"/>
              <a:t>And as a percentage of revenue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Is this good or bad?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Annual Report 10-k</a:t>
            </a:r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51F3D69-790F-4528-AE9B-B8156BC1F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83379"/>
              </p:ext>
            </p:extLst>
          </p:nvPr>
        </p:nvGraphicFramePr>
        <p:xfrm>
          <a:off x="6219825" y="1571308"/>
          <a:ext cx="5105400" cy="413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75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45745"/>
            <a:ext cx="10515600" cy="1325563"/>
          </a:xfrm>
        </p:spPr>
        <p:txBody>
          <a:bodyPr/>
          <a:lstStyle/>
          <a:p>
            <a:r>
              <a:rPr lang="en-US" b="1" dirty="0"/>
              <a:t>#4 Company Overview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2CDD-90C6-4E2C-9970-D2B8E157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75" y="1673224"/>
            <a:ext cx="5402600" cy="43183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How did they get to where they are?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Company History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it was founded, by who, and why?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Acquisition and divestiture history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Product and service introductions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How has the company changed over time?</a:t>
            </a:r>
          </a:p>
          <a:p>
            <a:endParaRPr lang="en-US" dirty="0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09E2B702-4C15-4ECC-9AC7-1E8D7BFA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A9F676-51DA-4950-924F-7A4E467C7C6E}"/>
              </a:ext>
            </a:extLst>
          </p:cNvPr>
          <p:cNvSpPr txBox="1">
            <a:spLocks/>
          </p:cNvSpPr>
          <p:nvPr/>
        </p:nvSpPr>
        <p:spPr>
          <a:xfrm>
            <a:off x="6900925" y="1673224"/>
            <a:ext cx="4873900" cy="45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Where to find it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Annual Report 10-k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Company Website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Investor presentations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Search for articles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Watch videos </a:t>
            </a:r>
            <a:r>
              <a:rPr lang="en-US" sz="2400" b="1" dirty="0"/>
              <a:t>Make it simple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Create a timeline, and put image to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3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B65C-947C-4E7C-A092-8E25F03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45745"/>
            <a:ext cx="10515600" cy="1325563"/>
          </a:xfrm>
        </p:spPr>
        <p:txBody>
          <a:bodyPr/>
          <a:lstStyle/>
          <a:p>
            <a:r>
              <a:rPr lang="en-US" b="1" dirty="0"/>
              <a:t>#5 Management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4980-A2D3-4D9A-B7AB-40C127080FF0}"/>
              </a:ext>
            </a:extLst>
          </p:cNvPr>
          <p:cNvSpPr/>
          <p:nvPr/>
        </p:nvSpPr>
        <p:spPr>
          <a:xfrm>
            <a:off x="0" y="0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7118-5C3C-4773-84BA-D70E00D9D87E}"/>
              </a:ext>
            </a:extLst>
          </p:cNvPr>
          <p:cNvSpPr/>
          <p:nvPr/>
        </p:nvSpPr>
        <p:spPr>
          <a:xfrm>
            <a:off x="0" y="6714171"/>
            <a:ext cx="12192000" cy="143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dog Investment Company - Student Managed Investment Fund">
            <a:extLst>
              <a:ext uri="{FF2B5EF4-FFF2-40B4-BE49-F238E27FC236}">
                <a16:creationId xmlns:a16="http://schemas.microsoft.com/office/drawing/2014/main" id="{9DC04D62-369A-4BEF-87C0-F0D9C3A7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06" y="0"/>
            <a:ext cx="6763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F0EB13-DEA4-46CA-AA23-3019860D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41" y="157130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Who is the management team?</a:t>
            </a:r>
          </a:p>
          <a:p>
            <a:r>
              <a:rPr lang="en-US" dirty="0"/>
              <a:t>What is their experience?</a:t>
            </a:r>
          </a:p>
          <a:p>
            <a:r>
              <a:rPr lang="en-US" dirty="0"/>
              <a:t>How have they allocated capital?</a:t>
            </a:r>
          </a:p>
          <a:p>
            <a:r>
              <a:rPr lang="en-US" dirty="0"/>
              <a:t>Do they have skin in the game?</a:t>
            </a:r>
          </a:p>
          <a:p>
            <a:pPr marL="0" indent="0">
              <a:buNone/>
            </a:pPr>
            <a:r>
              <a:rPr lang="en-US" b="1" i="1" dirty="0"/>
              <a:t>Sources</a:t>
            </a:r>
            <a:endParaRPr lang="en-US" dirty="0"/>
          </a:p>
          <a:p>
            <a:r>
              <a:rPr lang="en-US" b="1" dirty="0"/>
              <a:t>Annual Report 10-k</a:t>
            </a:r>
          </a:p>
          <a:p>
            <a:r>
              <a:rPr lang="en-US" dirty="0"/>
              <a:t>Company website</a:t>
            </a:r>
          </a:p>
          <a:p>
            <a:r>
              <a:rPr lang="en-US" dirty="0"/>
              <a:t>Watch interviews</a:t>
            </a:r>
          </a:p>
          <a:p>
            <a:endParaRPr lang="en-US" dirty="0"/>
          </a:p>
        </p:txBody>
      </p:sp>
      <p:pic>
        <p:nvPicPr>
          <p:cNvPr id="8194" name="Picture 2" descr="The Story of Warren Buffett (Legends of Investing Series) | by The Duomo  Initiative | Medium">
            <a:extLst>
              <a:ext uri="{FF2B5EF4-FFF2-40B4-BE49-F238E27FC236}">
                <a16:creationId xmlns:a16="http://schemas.microsoft.com/office/drawing/2014/main" id="{8A8350C1-C489-480C-95EA-7C595565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21" y="1571307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ookfield's Bruce Flatt: Billionaire Toll Collector Of The 21st Century">
            <a:extLst>
              <a:ext uri="{FF2B5EF4-FFF2-40B4-BE49-F238E27FC236}">
                <a16:creationId xmlns:a16="http://schemas.microsoft.com/office/drawing/2014/main" id="{8CA6449A-21ED-41B9-B034-2D32CDAC1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1"/>
          <a:stretch/>
        </p:blipFill>
        <p:spPr bwMode="auto">
          <a:xfrm>
            <a:off x="9683409" y="1604486"/>
            <a:ext cx="2170394" cy="36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hy Warren Buffett, Jeff Bezos And Bruce Flatt Excel At Failure">
            <a:extLst>
              <a:ext uri="{FF2B5EF4-FFF2-40B4-BE49-F238E27FC236}">
                <a16:creationId xmlns:a16="http://schemas.microsoft.com/office/drawing/2014/main" id="{B80843A7-494F-43F0-A6AA-7A864EF5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46" y="354361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9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C0900"/>
      </a:dk1>
      <a:lt1>
        <a:srgbClr val="FFC000"/>
      </a:lt1>
      <a:dk2>
        <a:srgbClr val="FFC000"/>
      </a:dk2>
      <a:lt2>
        <a:srgbClr val="FFC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444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Cambria </vt:lpstr>
      <vt:lpstr>Cambria (Body)</vt:lpstr>
      <vt:lpstr>Office Theme</vt:lpstr>
      <vt:lpstr>Bulldog Investment Company</vt:lpstr>
      <vt:lpstr>PowerPoint Presentation</vt:lpstr>
      <vt:lpstr>The Simple Investment Checklist </vt:lpstr>
      <vt:lpstr>#1 Numbers</vt:lpstr>
      <vt:lpstr>#2 What Does The Company Do?</vt:lpstr>
      <vt:lpstr>PowerPoint Presentation</vt:lpstr>
      <vt:lpstr>#3 Company Breakdown</vt:lpstr>
      <vt:lpstr>#4 Company Overview </vt:lpstr>
      <vt:lpstr>#5 Management </vt:lpstr>
      <vt:lpstr>#6 Risk Factors</vt:lpstr>
      <vt:lpstr>#7 Competitors</vt:lpstr>
      <vt:lpstr>#8 Moat Analysis</vt:lpstr>
      <vt:lpstr>#9 Growth Opportunities</vt:lpstr>
      <vt:lpstr>#10 Valuation </vt:lpstr>
      <vt:lpstr>#11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Bulldog Investment Company</dc:title>
  <dc:creator>Luis Enrique Green</dc:creator>
  <cp:lastModifiedBy>Luis Enrique Green</cp:lastModifiedBy>
  <cp:revision>57</cp:revision>
  <dcterms:created xsi:type="dcterms:W3CDTF">2020-10-17T02:38:02Z</dcterms:created>
  <dcterms:modified xsi:type="dcterms:W3CDTF">2020-10-20T02:15:45Z</dcterms:modified>
</cp:coreProperties>
</file>