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8" r:id="rId3"/>
    <p:sldId id="267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0548E-1B2C-49A3-B8AA-B1019ACE357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55511-EDC6-45E1-B06A-89C830802F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09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55511-EDC6-45E1-B06A-89C830802FF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23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79ACC5-2483-4C8A-8C33-31AA3C4DF573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19FB49-4D20-441D-8045-6583EADC89EE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Lucida Handwriting" pitchFamily="66" charset="0"/>
              </a:rPr>
              <a:t>BAPTISM</a:t>
            </a:r>
            <a:b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Lucida Handwriting" pitchFamily="66" charset="0"/>
              </a:rPr>
            </a:b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Lucida Handwriting" pitchFamily="66" charset="0"/>
              </a:rPr>
              <a:t>in Jesus’ name!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  <a:latin typeface="Lucida Handwriting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28536"/>
            <a:ext cx="8153400" cy="3019864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bapgir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3124200"/>
            <a:ext cx="4495800" cy="3352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Born of the Water!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Baptism is essential to salvation</a:t>
            </a:r>
          </a:p>
          <a:p>
            <a:r>
              <a:rPr lang="en-US" dirty="0" smtClean="0"/>
              <a:t>Baptism must be by immersion</a:t>
            </a:r>
          </a:p>
          <a:p>
            <a:r>
              <a:rPr lang="en-US" dirty="0" smtClean="0"/>
              <a:t>Baptism must be in Jesus’ Name</a:t>
            </a:r>
          </a:p>
          <a:p>
            <a:endParaRPr lang="en-US" dirty="0" smtClean="0"/>
          </a:p>
          <a:p>
            <a:r>
              <a:rPr lang="en-US" dirty="0" smtClean="0"/>
              <a:t>Many have been baptized in the name of Jesus Christ for the remission of sins; from the time of the apostles in the early church, and still today.</a:t>
            </a:r>
          </a:p>
          <a:p>
            <a:endParaRPr lang="en-US" dirty="0" smtClean="0"/>
          </a:p>
          <a:p>
            <a:r>
              <a:rPr lang="en-US" dirty="0" smtClean="0"/>
              <a:t>It was the eunuch in the book of Acts after hearing the word of God, that believed the gospel and asked the imperative, life changing question:</a:t>
            </a:r>
          </a:p>
          <a:p>
            <a:r>
              <a:rPr lang="en-US" dirty="0" smtClean="0"/>
              <a:t>“</a:t>
            </a:r>
            <a:r>
              <a:rPr lang="en-US" b="1" dirty="0" smtClean="0"/>
              <a:t>See here is water, what doth hinder me to be baptized?”</a:t>
            </a:r>
          </a:p>
          <a:p>
            <a:r>
              <a:rPr lang="en-US" b="1" dirty="0" smtClean="0"/>
              <a:t> </a:t>
            </a:r>
          </a:p>
          <a:p>
            <a:r>
              <a:rPr lang="en-US" b="1" dirty="0" smtClean="0"/>
              <a:t>WHAT DOTH HIDER YOU?</a:t>
            </a:r>
            <a:endParaRPr lang="en-US" b="1" dirty="0"/>
          </a:p>
        </p:txBody>
      </p:sp>
      <p:pic>
        <p:nvPicPr>
          <p:cNvPr id="5" name="Content Placeholder 4" descr="bapchurch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733800" y="1295400"/>
            <a:ext cx="2466975" cy="1847850"/>
          </a:xfrm>
        </p:spPr>
      </p:pic>
      <p:pic>
        <p:nvPicPr>
          <p:cNvPr id="6" name="Picture 5" descr="bapk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3276600"/>
            <a:ext cx="2124075" cy="2152650"/>
          </a:xfrm>
          <a:prstGeom prst="rect">
            <a:avLst/>
          </a:prstGeom>
        </p:spPr>
      </p:pic>
      <p:pic>
        <p:nvPicPr>
          <p:cNvPr id="7" name="Picture 6" descr="baplad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1219200"/>
            <a:ext cx="2447925" cy="1866900"/>
          </a:xfrm>
          <a:prstGeom prst="rect">
            <a:avLst/>
          </a:prstGeom>
        </p:spPr>
      </p:pic>
      <p:pic>
        <p:nvPicPr>
          <p:cNvPr id="8" name="Picture 7" descr="bapwma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77000" y="3124200"/>
            <a:ext cx="2028825" cy="224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 Antiqua" pitchFamily="18" charset="0"/>
              </a:rPr>
              <a:t>Jesus did it for our example…let’s follow Christ!</a:t>
            </a:r>
            <a:endParaRPr lang="en-US" dirty="0">
              <a:latin typeface="Book Antiqua" pitchFamily="18" charset="0"/>
            </a:endParaRPr>
          </a:p>
        </p:txBody>
      </p:sp>
      <p:pic>
        <p:nvPicPr>
          <p:cNvPr id="8" name="Content Placeholder 7" descr="bapJ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2133600"/>
            <a:ext cx="3352800" cy="396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Content Placeholder 13" descr="bapbeg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29200" y="2133600"/>
            <a:ext cx="3276600" cy="396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APOSTOLIC HOUSE OF PRAYER INC.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 smtClean="0"/>
              <a:t>Pastor Damien Fields &amp; </a:t>
            </a:r>
          </a:p>
          <a:p>
            <a:pPr algn="ctr"/>
            <a:r>
              <a:rPr lang="en-US" dirty="0" smtClean="0"/>
              <a:t>Minister T. I. Fields </a:t>
            </a:r>
            <a:endParaRPr lang="en-US" dirty="0"/>
          </a:p>
        </p:txBody>
      </p:sp>
      <p:pic>
        <p:nvPicPr>
          <p:cNvPr id="5" name="Picture Placeholder 4" descr="bapend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About Baptism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word baptism  comes from the </a:t>
            </a:r>
            <a:r>
              <a:rPr lang="en-US" dirty="0"/>
              <a:t>G</a:t>
            </a:r>
            <a:r>
              <a:rPr lang="en-US" dirty="0" smtClean="0"/>
              <a:t>reek word “</a:t>
            </a:r>
            <a:r>
              <a:rPr lang="en-US" dirty="0" err="1" smtClean="0"/>
              <a:t>baptisma</a:t>
            </a:r>
            <a:r>
              <a:rPr lang="en-US" dirty="0" smtClean="0"/>
              <a:t>” which means “immersion or submersion”.</a:t>
            </a:r>
          </a:p>
          <a:p>
            <a:r>
              <a:rPr lang="en-US" dirty="0" smtClean="0"/>
              <a:t>Its listed in the scripture about 23 along with the word baptized about 51 times.</a:t>
            </a:r>
          </a:p>
          <a:p>
            <a:r>
              <a:rPr lang="en-US" dirty="0" smtClean="0"/>
              <a:t>Historically, baptism was once a common and mandatory  practice of most religions even pagans.</a:t>
            </a:r>
          </a:p>
          <a:p>
            <a:r>
              <a:rPr lang="en-US" dirty="0" smtClean="0"/>
              <a:t>Mainly, as symbolic or ritualistic act of cleansing.</a:t>
            </a:r>
          </a:p>
          <a:p>
            <a:r>
              <a:rPr lang="en-US" dirty="0" smtClean="0"/>
              <a:t>Today the practice, though still performed in some religions, has greatly declined amongst some faiths.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93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About Baptism cont’d?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number of religious organizations no longer require or have done away with baptism as a necessity for salvation but this teaching and belief is contrary to the scriptures.</a:t>
            </a:r>
          </a:p>
          <a:p>
            <a:r>
              <a:rPr lang="en-US" dirty="0" smtClean="0"/>
              <a:t>The bible teaches us that baptism in Jesus name is done for the remission of sins; not as an act of physically rinsing or cleansing the skin but a spiritual act in response to your belief of the word of God and the power of </a:t>
            </a:r>
            <a:r>
              <a:rPr lang="en-US" dirty="0"/>
              <a:t>J</a:t>
            </a:r>
            <a:r>
              <a:rPr lang="en-US" dirty="0" smtClean="0"/>
              <a:t>esus’ name. The bible also says we are buried with Christ through baptism and thus rise to walk in the newness of life with him…..let see what the bible says…..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0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Black" pitchFamily="34" charset="0"/>
              </a:rPr>
              <a:t>Baptism  is essential to salvation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He that believeth and is baptized shall be saved; but he that believeth not shall be damned.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(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mark 16:16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)</a:t>
            </a:r>
          </a:p>
          <a:p>
            <a:r>
              <a:rPr lang="en-US" sz="2800" dirty="0" smtClean="0">
                <a:latin typeface="Bookman Old Style" pitchFamily="18" charset="0"/>
              </a:rPr>
              <a:t>Jesus answered  Verily, verily I say unto thee, except a man be </a:t>
            </a:r>
            <a:r>
              <a:rPr lang="en-US" sz="2800" u="sng" dirty="0" smtClean="0">
                <a:latin typeface="Bookman Old Style" pitchFamily="18" charset="0"/>
              </a:rPr>
              <a:t>born of water</a:t>
            </a:r>
            <a:r>
              <a:rPr lang="en-US" sz="2800" dirty="0" smtClean="0">
                <a:latin typeface="Bookman Old Style" pitchFamily="18" charset="0"/>
              </a:rPr>
              <a:t> and of the spirit, he cannot enter into the kingdom of God. </a:t>
            </a:r>
            <a:r>
              <a:rPr lang="en-US" sz="2000" dirty="0" smtClean="0">
                <a:latin typeface="Bookman Old Style" pitchFamily="18" charset="0"/>
              </a:rPr>
              <a:t>(</a:t>
            </a:r>
            <a:r>
              <a:rPr lang="en-US" sz="2000" b="1" dirty="0" smtClean="0">
                <a:latin typeface="Bookman Old Style" pitchFamily="18" charset="0"/>
              </a:rPr>
              <a:t>John 3:5</a:t>
            </a:r>
            <a:r>
              <a:rPr lang="en-US" sz="2000" dirty="0" smtClean="0">
                <a:latin typeface="Bookman Old Style" pitchFamily="18" charset="0"/>
              </a:rPr>
              <a:t>)</a:t>
            </a:r>
          </a:p>
          <a:p>
            <a:r>
              <a:rPr lang="en-US" sz="2800" dirty="0" smtClean="0">
                <a:latin typeface="Bookman Old Style" pitchFamily="18" charset="0"/>
              </a:rPr>
              <a:t>Then Peter said unto them repent and be </a:t>
            </a:r>
            <a:r>
              <a:rPr lang="en-US" sz="2800" u="sng" dirty="0" smtClean="0">
                <a:latin typeface="Bookman Old Style" pitchFamily="18" charset="0"/>
              </a:rPr>
              <a:t>baptized </a:t>
            </a:r>
            <a:r>
              <a:rPr lang="en-US" sz="2800" dirty="0" smtClean="0">
                <a:latin typeface="Bookman Old Style" pitchFamily="18" charset="0"/>
              </a:rPr>
              <a:t>every one of you </a:t>
            </a:r>
            <a:r>
              <a:rPr lang="en-US" sz="2800" u="sng" dirty="0" smtClean="0">
                <a:latin typeface="Bookman Old Style" pitchFamily="18" charset="0"/>
              </a:rPr>
              <a:t>in the name of Jesus Christ</a:t>
            </a:r>
            <a:r>
              <a:rPr lang="en-US" sz="2800" dirty="0" smtClean="0">
                <a:latin typeface="Bookman Old Style" pitchFamily="18" charset="0"/>
              </a:rPr>
              <a:t>, for the remission of sins, and ye shall receive the gift of the holy ghost.  </a:t>
            </a:r>
            <a:r>
              <a:rPr lang="en-US" sz="2000" dirty="0" smtClean="0">
                <a:latin typeface="Bookman Old Style" pitchFamily="18" charset="0"/>
              </a:rPr>
              <a:t>(</a:t>
            </a:r>
            <a:r>
              <a:rPr lang="en-US" sz="2000" b="1" dirty="0" smtClean="0">
                <a:latin typeface="Bookman Old Style" pitchFamily="18" charset="0"/>
              </a:rPr>
              <a:t>Acts 2:38</a:t>
            </a:r>
            <a:r>
              <a:rPr lang="en-US" sz="2000" dirty="0" smtClean="0">
                <a:latin typeface="Bookman Old Style" pitchFamily="18" charset="0"/>
              </a:rPr>
              <a:t>) [ref #2]</a:t>
            </a:r>
            <a:endParaRPr lang="en-US" sz="2800" dirty="0" smtClean="0">
              <a:latin typeface="Bookman Old Style" pitchFamily="18" charset="0"/>
            </a:endParaRPr>
          </a:p>
          <a:p>
            <a:endParaRPr lang="en-US" sz="2800" dirty="0" smtClean="0">
              <a:latin typeface="Bookman Old Style" pitchFamily="18" charset="0"/>
            </a:endParaRPr>
          </a:p>
          <a:p>
            <a:endParaRPr lang="en-US" sz="2800" dirty="0" smtClean="0">
              <a:latin typeface="Bookman Old Style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The purpose of baptism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like figure where unto even baptism doth also now save us (not the putting away of the filth of the flesh, but the answer of a good conscience toward God) by the resurrection of Jesus Christ. (1 Peter 3:20-21)</a:t>
            </a:r>
          </a:p>
          <a:p>
            <a:endParaRPr lang="en-US" dirty="0" smtClean="0"/>
          </a:p>
          <a:p>
            <a:r>
              <a:rPr lang="en-US" dirty="0" smtClean="0"/>
              <a:t>Know ye not that so many of us as were baptized in Jesus Christ, have  put  on Christ?</a:t>
            </a:r>
          </a:p>
          <a:p>
            <a:r>
              <a:rPr lang="en-US" dirty="0" smtClean="0"/>
              <a:t>Therefore we are buried with him by baptism into death: that like as Christ was raised up from the dead by the glory of the Father even so we also should walk in newness of life. [read on] ( Romans 6:4)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Baptism should be done by immersion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And Jesus when he was baptized went up straightway out of the water………(Matt 3:16)</a:t>
            </a:r>
          </a:p>
          <a:p>
            <a:r>
              <a:rPr lang="en-US" dirty="0" smtClean="0"/>
              <a:t>And it came to pass in those days that Jesus came from Nazareth of Galilee and was baptized of John in Jordan. </a:t>
            </a:r>
          </a:p>
          <a:p>
            <a:r>
              <a:rPr lang="en-US" dirty="0" smtClean="0"/>
              <a:t>And John also was baptizing  in </a:t>
            </a:r>
            <a:r>
              <a:rPr lang="en-US" dirty="0" err="1" smtClean="0"/>
              <a:t>Aenon</a:t>
            </a:r>
            <a:r>
              <a:rPr lang="en-US" dirty="0" smtClean="0"/>
              <a:t> near to </a:t>
            </a:r>
            <a:r>
              <a:rPr lang="en-US" dirty="0" err="1" smtClean="0"/>
              <a:t>Salim</a:t>
            </a:r>
            <a:r>
              <a:rPr lang="en-US" dirty="0" smtClean="0"/>
              <a:t>, because there was much water there: and they came and were baptized. (John 3:23)</a:t>
            </a:r>
          </a:p>
          <a:p>
            <a:r>
              <a:rPr lang="en-US" dirty="0" smtClean="0"/>
              <a:t>And he commanded the chariot to stand still : and they went down both into the water both Philip and the eunuch; and he baptized him. (acts 8:38) [recap]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Neither sprinkling nor infant baptism are biblically instructed</a:t>
            </a:r>
            <a:endParaRPr lang="en-US" sz="4000" dirty="0">
              <a:latin typeface="Bookman Old Style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Biblically  accurate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Biblically inaccurate</a:t>
            </a:r>
            <a:endParaRPr lang="en-US" dirty="0"/>
          </a:p>
        </p:txBody>
      </p:sp>
      <p:pic>
        <p:nvPicPr>
          <p:cNvPr id="7" name="Content Placeholder 6" descr="bapbman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09600" y="2514600"/>
            <a:ext cx="2619375" cy="1743075"/>
          </a:xfrm>
        </p:spPr>
      </p:pic>
      <p:pic>
        <p:nvPicPr>
          <p:cNvPr id="8" name="Content Placeholder 7" descr="bapbabe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181600" y="2438400"/>
            <a:ext cx="2466975" cy="1847850"/>
          </a:xfrm>
        </p:spPr>
      </p:pic>
      <p:pic>
        <p:nvPicPr>
          <p:cNvPr id="10" name="Picture 9" descr="bapsprin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7800" y="4572000"/>
            <a:ext cx="2600325" cy="1762125"/>
          </a:xfrm>
          <a:prstGeom prst="rect">
            <a:avLst/>
          </a:prstGeom>
        </p:spPr>
      </p:pic>
      <p:pic>
        <p:nvPicPr>
          <p:cNvPr id="11" name="Picture 10" descr="baplak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0" y="4495800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Baptism must be done in   Jesus’ name!</a:t>
            </a:r>
            <a:endParaRPr lang="en-US" sz="40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Repent and be baptized every one of you in the name of Jesus Christ for the remission of sins and ye shall receive the gift of the Holy Ghost. (acts 2:38)</a:t>
            </a:r>
          </a:p>
          <a:p>
            <a:r>
              <a:rPr lang="en-US" dirty="0" smtClean="0"/>
              <a:t>When they heard this they were baptized in the name of the Lord Jesus (acts 19:5) [recap]</a:t>
            </a:r>
          </a:p>
          <a:p>
            <a:r>
              <a:rPr lang="en-US" dirty="0" smtClean="0"/>
              <a:t>Now when the apostles which were at Jerusalem heard that Samaria had received the word, they sent unto them Peter and John: 15 -who when they were come down, prayed for them that they might receive the Holy Ghost: 16-(for as of yet he was fallen upon none of them: only they had been baptized in the name of the Lord Jesus.) [Acts 8:14-16]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Baptism in Jesus name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And that repentance and remission of sins should be preached in his name among all nations, beginning at Jerusalem. (Luke 24:47)</a:t>
            </a:r>
          </a:p>
          <a:p>
            <a:r>
              <a:rPr lang="en-US" dirty="0" smtClean="0"/>
              <a:t>But when they believed Philip preaching the kingdom of God and the name of Jesus Christ, they were baptized both men and women. (Acts 8:12)</a:t>
            </a:r>
          </a:p>
          <a:p>
            <a:r>
              <a:rPr lang="en-US" dirty="0" smtClean="0"/>
              <a:t>And whatsoever ye do in word or in deed, do all in the name of the Lord Jesus, giving thanks to God and the Father by Him. (Col 3:17)</a:t>
            </a:r>
          </a:p>
          <a:p>
            <a:r>
              <a:rPr lang="en-US" dirty="0" smtClean="0"/>
              <a:t>Neither is there salvation in any other for there is none other name under heaven given among men, whereby we </a:t>
            </a:r>
            <a:r>
              <a:rPr lang="en-US" b="1" dirty="0" smtClean="0"/>
              <a:t>must be saved</a:t>
            </a:r>
            <a:r>
              <a:rPr lang="en-US" dirty="0" smtClean="0"/>
              <a:t>. (Acts 4:12)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933</Words>
  <Application>Microsoft Office PowerPoint</Application>
  <PresentationFormat>On-screen Show (4:3)</PresentationFormat>
  <Paragraphs>56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Black</vt:lpstr>
      <vt:lpstr>Book Antiqua</vt:lpstr>
      <vt:lpstr>Bookman Old Style</vt:lpstr>
      <vt:lpstr>Calibri</vt:lpstr>
      <vt:lpstr>Constantia</vt:lpstr>
      <vt:lpstr>Lucida Handwriting</vt:lpstr>
      <vt:lpstr>Wingdings 2</vt:lpstr>
      <vt:lpstr>Flow</vt:lpstr>
      <vt:lpstr>BAPTISM in Jesus’ name!</vt:lpstr>
      <vt:lpstr>About Baptism</vt:lpstr>
      <vt:lpstr> About Baptism cont’d?</vt:lpstr>
      <vt:lpstr>Baptism  is essential to salvation</vt:lpstr>
      <vt:lpstr>The purpose of baptism</vt:lpstr>
      <vt:lpstr>Baptism should be done by immersion</vt:lpstr>
      <vt:lpstr>Neither sprinkling nor infant baptism are biblically instructed</vt:lpstr>
      <vt:lpstr>Baptism must be done in   Jesus’ name!</vt:lpstr>
      <vt:lpstr>Baptism in Jesus name cont’d</vt:lpstr>
      <vt:lpstr>Born of the Water!</vt:lpstr>
      <vt:lpstr>Jesus did it for our example…let’s follow Christ!</vt:lpstr>
      <vt:lpstr>APOSTOLIC HOUSE OF PRAYER INC.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BAPTISM</dc:title>
  <dc:creator>User</dc:creator>
  <cp:lastModifiedBy>Tishanna Fields</cp:lastModifiedBy>
  <cp:revision>45</cp:revision>
  <dcterms:created xsi:type="dcterms:W3CDTF">2011-03-06T17:28:23Z</dcterms:created>
  <dcterms:modified xsi:type="dcterms:W3CDTF">2014-06-13T06:00:19Z</dcterms:modified>
</cp:coreProperties>
</file>