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74" r:id="rId10"/>
    <p:sldId id="265" r:id="rId11"/>
    <p:sldId id="267" r:id="rId12"/>
    <p:sldId id="268" r:id="rId13"/>
    <p:sldId id="270" r:id="rId14"/>
    <p:sldId id="269" r:id="rId15"/>
    <p:sldId id="271" r:id="rId16"/>
    <p:sldId id="272" r:id="rId17"/>
    <p:sldId id="273" r:id="rId18"/>
    <p:sldId id="275" r:id="rId19"/>
    <p:sldId id="276" r:id="rId20"/>
    <p:sldId id="277" r:id="rId21"/>
    <p:sldId id="278" r:id="rId22"/>
    <p:sldId id="279"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80" d="100"/>
          <a:sy n="80" d="100"/>
        </p:scale>
        <p:origin x="-864" y="3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A00D4-3B20-4AB3-A6DB-160C443B552F}" type="datetimeFigureOut">
              <a:rPr lang="en-US" smtClean="0"/>
              <a:pPr/>
              <a:t>6/13/2014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73749-2D71-47A6-B153-90F29083C48D}" type="slidenum">
              <a:rPr lang="en-US" smtClean="0"/>
              <a:pPr/>
              <a:t>‹#›</a:t>
            </a:fld>
            <a:endParaRPr lang="en-US"/>
          </a:p>
        </p:txBody>
      </p:sp>
    </p:spTree>
    <p:extLst>
      <p:ext uri="{BB962C8B-B14F-4D97-AF65-F5344CB8AC3E}">
        <p14:creationId xmlns:p14="http://schemas.microsoft.com/office/powerpoint/2010/main" val="332101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F73749-2D71-47A6-B153-90F29083C48D}" type="slidenum">
              <a:rPr lang="en-US" smtClean="0"/>
              <a:pPr/>
              <a:t>1</a:t>
            </a:fld>
            <a:endParaRPr lang="en-US"/>
          </a:p>
        </p:txBody>
      </p:sp>
    </p:spTree>
    <p:extLst>
      <p:ext uri="{BB962C8B-B14F-4D97-AF65-F5344CB8AC3E}">
        <p14:creationId xmlns:p14="http://schemas.microsoft.com/office/powerpoint/2010/main" val="4053555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F521EE2-87E5-4FC8-9712-E388BF5763FC}" type="datetimeFigureOut">
              <a:rPr lang="en-US" smtClean="0"/>
              <a:pPr/>
              <a:t>6/13/2014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562C8EE-8DCF-473A-A5BA-DAD19238E6BE}"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521EE2-87E5-4FC8-9712-E388BF5763FC}"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521EE2-87E5-4FC8-9712-E388BF5763FC}"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521EE2-87E5-4FC8-9712-E388BF5763FC}"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521EE2-87E5-4FC8-9712-E388BF5763FC}"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562C8EE-8DCF-473A-A5BA-DAD19238E6B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521EE2-87E5-4FC8-9712-E388BF5763FC}" type="datetimeFigureOut">
              <a:rPr lang="en-US" smtClean="0"/>
              <a:pPr/>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521EE2-87E5-4FC8-9712-E388BF5763FC}" type="datetimeFigureOut">
              <a:rPr lang="en-US" smtClean="0"/>
              <a:pPr/>
              <a:t>6/13/2014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521EE2-87E5-4FC8-9712-E388BF5763FC}" type="datetimeFigureOut">
              <a:rPr lang="en-US" smtClean="0"/>
              <a:pPr/>
              <a:t>6/13/2014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21EE2-87E5-4FC8-9712-E388BF5763FC}" type="datetimeFigureOut">
              <a:rPr lang="en-US" smtClean="0"/>
              <a:pPr/>
              <a:t>6/13/2014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521EE2-87E5-4FC8-9712-E388BF5763FC}" type="datetimeFigureOut">
              <a:rPr lang="en-US" smtClean="0"/>
              <a:pPr/>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521EE2-87E5-4FC8-9712-E388BF5763FC}" type="datetimeFigureOut">
              <a:rPr lang="en-US" smtClean="0"/>
              <a:pPr/>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2C8EE-8DCF-473A-A5BA-DAD19238E6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F521EE2-87E5-4FC8-9712-E388BF5763FC}" type="datetimeFigureOut">
              <a:rPr lang="en-US" smtClean="0"/>
              <a:pPr/>
              <a:t>6/13/2014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562C8EE-8DCF-473A-A5BA-DAD19238E6B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n-US" sz="5400" dirty="0" smtClean="0">
                <a:latin typeface="Monotype Corsiva" pitchFamily="66" charset="0"/>
              </a:rPr>
              <a:t>The Baptism of the Holy </a:t>
            </a:r>
            <a:r>
              <a:rPr lang="en-US" sz="5400" dirty="0">
                <a:latin typeface="Monotype Corsiva" pitchFamily="66" charset="0"/>
              </a:rPr>
              <a:t>G</a:t>
            </a:r>
            <a:r>
              <a:rPr lang="en-US" sz="5400" dirty="0" smtClean="0">
                <a:latin typeface="Monotype Corsiva" pitchFamily="66" charset="0"/>
              </a:rPr>
              <a:t>host</a:t>
            </a:r>
            <a:endParaRPr lang="en-US" sz="5400" dirty="0">
              <a:latin typeface="Monotype Corsiva" pitchFamily="66" charset="0"/>
            </a:endParaRPr>
          </a:p>
        </p:txBody>
      </p:sp>
      <p:sp>
        <p:nvSpPr>
          <p:cNvPr id="3" name="Subtitle 2"/>
          <p:cNvSpPr>
            <a:spLocks noGrp="1"/>
          </p:cNvSpPr>
          <p:nvPr>
            <p:ph type="subTitle" idx="1"/>
          </p:nvPr>
        </p:nvSpPr>
        <p:spPr/>
        <p:txBody>
          <a:bodyPr/>
          <a:lstStyle/>
          <a:p>
            <a:endParaRPr lang="en-US" dirty="0"/>
          </a:p>
        </p:txBody>
      </p:sp>
      <p:pic>
        <p:nvPicPr>
          <p:cNvPr id="5" name="Picture 4" descr="HG21.jpg"/>
          <p:cNvPicPr>
            <a:picLocks noChangeAspect="1"/>
          </p:cNvPicPr>
          <p:nvPr/>
        </p:nvPicPr>
        <p:blipFill>
          <a:blip r:embed="rId3" cstate="print"/>
          <a:stretch>
            <a:fillRect/>
          </a:stretch>
        </p:blipFill>
        <p:spPr>
          <a:xfrm>
            <a:off x="1371600" y="3276600"/>
            <a:ext cx="6400800" cy="3581400"/>
          </a:xfrm>
          <a:prstGeom prst="rect">
            <a:avLst/>
          </a:prstGeom>
        </p:spPr>
      </p:pic>
    </p:spTree>
  </p:cSld>
  <p:clrMapOvr>
    <a:masterClrMapping/>
  </p:clrMapOvr>
  <p:transition advTm="4734">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receive the Holy Ghost?</a:t>
            </a:r>
            <a:endParaRPr lang="en-US" dirty="0"/>
          </a:p>
        </p:txBody>
      </p:sp>
      <p:sp>
        <p:nvSpPr>
          <p:cNvPr id="5" name="Text Placeholder 4"/>
          <p:cNvSpPr>
            <a:spLocks noGrp="1"/>
          </p:cNvSpPr>
          <p:nvPr>
            <p:ph type="body" idx="2"/>
          </p:nvPr>
        </p:nvSpPr>
        <p:spPr/>
        <p:txBody>
          <a:bodyPr/>
          <a:lstStyle/>
          <a:p>
            <a:r>
              <a:rPr lang="en-US" dirty="0" smtClean="0"/>
              <a:t>THE BIBLE SAYS WE MUST  ASK FOR THE HOLY GHOST.</a:t>
            </a:r>
          </a:p>
          <a:p>
            <a:endParaRPr lang="en-US" dirty="0" smtClean="0"/>
          </a:p>
          <a:p>
            <a:r>
              <a:rPr lang="en-US" dirty="0" smtClean="0"/>
              <a:t>THE BIBLE TELLS US THAT GOD POURS OUT HIS SPIRIT UPON US .</a:t>
            </a:r>
          </a:p>
          <a:p>
            <a:r>
              <a:rPr lang="en-US" dirty="0" smtClean="0"/>
              <a:t>MANY RECEIVE THE HOLY GHOST BY THE LAYING ON OF HANDS.</a:t>
            </a:r>
          </a:p>
          <a:p>
            <a:endParaRPr lang="en-US" dirty="0" smtClean="0"/>
          </a:p>
          <a:p>
            <a:r>
              <a:rPr lang="en-US" dirty="0" smtClean="0"/>
              <a:t>THE HOLY GHOST IS A GIFT THAT IF WE BELIEVE, WE SHALL RECEIVE.</a:t>
            </a:r>
          </a:p>
          <a:p>
            <a:endParaRPr lang="en-US" dirty="0" smtClean="0"/>
          </a:p>
          <a:p>
            <a:r>
              <a:rPr lang="en-US" b="1" dirty="0" smtClean="0"/>
              <a:t>BLESSED ARE THEY THAT DO HUNGER AND THIRST AFTER RIGHTEOUSNESS, FOR THEY SHALL BE FILLED. (MATT 5:6)</a:t>
            </a:r>
            <a:endParaRPr lang="en-US" b="1" dirty="0"/>
          </a:p>
        </p:txBody>
      </p:sp>
      <p:pic>
        <p:nvPicPr>
          <p:cNvPr id="6" name="Content Placeholder 5" descr="hg10.jpg"/>
          <p:cNvPicPr>
            <a:picLocks noGrp="1" noChangeAspect="1"/>
          </p:cNvPicPr>
          <p:nvPr>
            <p:ph sz="half" idx="1"/>
          </p:nvPr>
        </p:nvPicPr>
        <p:blipFill>
          <a:blip r:embed="rId2" cstate="print"/>
          <a:stretch>
            <a:fillRect/>
          </a:stretch>
        </p:blipFill>
        <p:spPr>
          <a:xfrm>
            <a:off x="4343400" y="990600"/>
            <a:ext cx="3048000" cy="2438400"/>
          </a:xfrm>
          <a:prstGeom prst="rect">
            <a:avLst/>
          </a:prstGeom>
          <a:ln>
            <a:noFill/>
          </a:ln>
          <a:effectLst>
            <a:softEdge rad="112500"/>
          </a:effectLst>
        </p:spPr>
      </p:pic>
      <p:pic>
        <p:nvPicPr>
          <p:cNvPr id="7" name="Picture 6" descr="hg14.jpg"/>
          <p:cNvPicPr>
            <a:picLocks noChangeAspect="1"/>
          </p:cNvPicPr>
          <p:nvPr/>
        </p:nvPicPr>
        <p:blipFill>
          <a:blip r:embed="rId3" cstate="print"/>
          <a:stretch>
            <a:fillRect/>
          </a:stretch>
        </p:blipFill>
        <p:spPr>
          <a:xfrm>
            <a:off x="3657600" y="3657600"/>
            <a:ext cx="2362200"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hg8.jpg"/>
          <p:cNvPicPr>
            <a:picLocks noChangeAspect="1"/>
          </p:cNvPicPr>
          <p:nvPr/>
        </p:nvPicPr>
        <p:blipFill>
          <a:blip r:embed="rId4" cstate="print"/>
          <a:stretch>
            <a:fillRect/>
          </a:stretch>
        </p:blipFill>
        <p:spPr>
          <a:xfrm>
            <a:off x="6248400" y="3657600"/>
            <a:ext cx="2619375"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advTm="3828">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signs of receiving the Holy Ghost?</a:t>
            </a:r>
            <a:endParaRPr lang="en-US" dirty="0"/>
          </a:p>
        </p:txBody>
      </p:sp>
      <p:pic>
        <p:nvPicPr>
          <p:cNvPr id="4" name="Content Placeholder 3" descr="HG18.jpg"/>
          <p:cNvPicPr>
            <a:picLocks noGrp="1" noChangeAspect="1"/>
          </p:cNvPicPr>
          <p:nvPr>
            <p:ph idx="1"/>
          </p:nvPr>
        </p:nvPicPr>
        <p:blipFill>
          <a:blip r:embed="rId2" cstate="print"/>
          <a:stretch>
            <a:fillRect/>
          </a:stretch>
        </p:blipFill>
        <p:spPr>
          <a:xfrm>
            <a:off x="1219200" y="1600200"/>
            <a:ext cx="6553199" cy="4876800"/>
          </a:xfrm>
        </p:spPr>
      </p:pic>
    </p:spTree>
  </p:cSld>
  <p:clrMapOvr>
    <a:masterClrMapping/>
  </p:clrMapOvr>
  <p:transition advTm="3281">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signs of receiving the Holy Ghost?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indeed baptize you with water unto repentance: but he that cometh after me is mightier than I, whose shoes I am not worthy to bear: he shall baptize you with the </a:t>
            </a:r>
            <a:r>
              <a:rPr lang="en-US" u="sng" dirty="0" smtClean="0"/>
              <a:t>Holy Ghost and with fire</a:t>
            </a:r>
            <a:r>
              <a:rPr lang="en-US" dirty="0" smtClean="0"/>
              <a:t>: (Matt 3:11)</a:t>
            </a:r>
          </a:p>
          <a:p>
            <a:r>
              <a:rPr lang="en-US" dirty="0" smtClean="0"/>
              <a:t>While Peter yet </a:t>
            </a:r>
            <a:r>
              <a:rPr lang="en-US" dirty="0" err="1" smtClean="0"/>
              <a:t>spake</a:t>
            </a:r>
            <a:r>
              <a:rPr lang="en-US" dirty="0" smtClean="0"/>
              <a:t> these words, the </a:t>
            </a:r>
            <a:r>
              <a:rPr lang="en-US" u="sng" dirty="0" smtClean="0"/>
              <a:t>Holy Ghost fell </a:t>
            </a:r>
            <a:r>
              <a:rPr lang="en-US" dirty="0" smtClean="0"/>
              <a:t>on all them which heard the word. </a:t>
            </a:r>
          </a:p>
          <a:p>
            <a:r>
              <a:rPr lang="en-US" dirty="0" smtClean="0"/>
              <a:t>And they of the circumcision which believed were astonished as many as came with Peter because that on the Gentiles also was poured out the gift of the Holy Ghost. </a:t>
            </a:r>
          </a:p>
          <a:p>
            <a:r>
              <a:rPr lang="en-US" dirty="0" smtClean="0"/>
              <a:t>For they heard them </a:t>
            </a:r>
            <a:r>
              <a:rPr lang="en-US" u="sng" dirty="0" smtClean="0"/>
              <a:t>speak with tongues </a:t>
            </a:r>
            <a:r>
              <a:rPr lang="en-US" dirty="0" smtClean="0"/>
              <a:t>and magnify God…. (Acts 10:44-46)</a:t>
            </a:r>
          </a:p>
          <a:p>
            <a:endParaRPr lang="en-US" dirty="0"/>
          </a:p>
        </p:txBody>
      </p:sp>
    </p:spTree>
  </p:cSld>
  <p:clrMapOvr>
    <a:masterClrMapping/>
  </p:clrMapOvr>
  <p:transition advTm="2984">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of receiving the Holy Ghost cont’d</a:t>
            </a:r>
            <a:endParaRPr lang="en-US" dirty="0"/>
          </a:p>
        </p:txBody>
      </p:sp>
      <p:sp>
        <p:nvSpPr>
          <p:cNvPr id="3" name="Content Placeholder 2"/>
          <p:cNvSpPr>
            <a:spLocks noGrp="1"/>
          </p:cNvSpPr>
          <p:nvPr>
            <p:ph idx="1"/>
          </p:nvPr>
        </p:nvSpPr>
        <p:spPr/>
        <p:txBody>
          <a:bodyPr>
            <a:normAutofit lnSpcReduction="10000"/>
          </a:bodyPr>
          <a:lstStyle/>
          <a:p>
            <a:r>
              <a:rPr lang="en-US" dirty="0" smtClean="0"/>
              <a:t>And they were all filled with the Holy Ghost and began to </a:t>
            </a:r>
            <a:r>
              <a:rPr lang="en-US" u="sng" dirty="0" smtClean="0"/>
              <a:t>speak with tongues </a:t>
            </a:r>
            <a:r>
              <a:rPr lang="en-US" dirty="0" smtClean="0"/>
              <a:t>as the Spirit gave them the utterance. (acts 2:4)</a:t>
            </a:r>
          </a:p>
          <a:p>
            <a:r>
              <a:rPr lang="en-US" dirty="0" smtClean="0"/>
              <a:t>And these signs shall follow them that believe; In my name shall they cast out devils; they shall </a:t>
            </a:r>
            <a:r>
              <a:rPr lang="en-US" u="sng" dirty="0" smtClean="0"/>
              <a:t>speak with new tongues</a:t>
            </a:r>
            <a:r>
              <a:rPr lang="en-US" dirty="0" smtClean="0"/>
              <a:t>. ( Mark 16:17)</a:t>
            </a:r>
          </a:p>
          <a:p>
            <a:r>
              <a:rPr lang="en-US" dirty="0" smtClean="0"/>
              <a:t>For with </a:t>
            </a:r>
            <a:r>
              <a:rPr lang="en-US" u="sng" dirty="0" smtClean="0"/>
              <a:t>stammering lips </a:t>
            </a:r>
            <a:r>
              <a:rPr lang="en-US" dirty="0" smtClean="0"/>
              <a:t>and another tongue will he speak to this people. (Isaiah 28:11)</a:t>
            </a:r>
          </a:p>
          <a:p>
            <a:r>
              <a:rPr lang="en-US" dirty="0" smtClean="0"/>
              <a:t>And when Paul laid his hands upon them, the Holy Ghost came on them; and they </a:t>
            </a:r>
            <a:r>
              <a:rPr lang="en-US" u="sng" dirty="0" err="1" smtClean="0"/>
              <a:t>spake</a:t>
            </a:r>
            <a:r>
              <a:rPr lang="en-US" u="sng" dirty="0" smtClean="0"/>
              <a:t> with new tongues and prophesied</a:t>
            </a:r>
            <a:r>
              <a:rPr lang="en-US" dirty="0" smtClean="0"/>
              <a:t>. (Acts 19:6)</a:t>
            </a:r>
            <a:endParaRPr lang="en-US" dirty="0"/>
          </a:p>
        </p:txBody>
      </p:sp>
    </p:spTree>
  </p:cSld>
  <p:clrMapOvr>
    <a:masterClrMapping/>
  </p:clrMapOvr>
  <p:transition advTm="2485">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purpose and benefit of having the Holy Ghost?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ye shall </a:t>
            </a:r>
            <a:r>
              <a:rPr lang="en-US" u="sng" dirty="0" smtClean="0"/>
              <a:t>receive power </a:t>
            </a:r>
            <a:r>
              <a:rPr lang="en-US" dirty="0" smtClean="0"/>
              <a:t>after that the Holy Ghost is come upon you: and ye shall be </a:t>
            </a:r>
            <a:r>
              <a:rPr lang="en-US" u="sng" dirty="0" smtClean="0"/>
              <a:t>witnesses </a:t>
            </a:r>
            <a:r>
              <a:rPr lang="en-US" dirty="0" smtClean="0"/>
              <a:t>unto me both in Jerusalem and in all Judaea and in Samaria and unto the uttermost part of the earth. (Acts1:8)</a:t>
            </a:r>
          </a:p>
          <a:p>
            <a:r>
              <a:rPr lang="en-US" dirty="0" smtClean="0"/>
              <a:t>For by one Spirit are we </a:t>
            </a:r>
            <a:r>
              <a:rPr lang="en-US" u="sng" dirty="0" smtClean="0"/>
              <a:t>baptized into one body </a:t>
            </a:r>
            <a:r>
              <a:rPr lang="en-US" dirty="0" smtClean="0"/>
              <a:t>whether we be Jews or Gentiles, whether we be bond or free; and have been all made to drink into one Spirit.(1 </a:t>
            </a:r>
            <a:r>
              <a:rPr lang="en-US" dirty="0" err="1" smtClean="0"/>
              <a:t>cor</a:t>
            </a:r>
            <a:r>
              <a:rPr lang="en-US" dirty="0" smtClean="0"/>
              <a:t> 12:13)</a:t>
            </a:r>
          </a:p>
          <a:p>
            <a:r>
              <a:rPr lang="en-US" dirty="0" smtClean="0"/>
              <a:t>But the comforter which is the Holy Ghost, whom the Father will send in my name, he shall teach you all things and bring all things to your remembrance whatsoever I have said unto you. (John 14:26)</a:t>
            </a:r>
          </a:p>
          <a:p>
            <a:endParaRPr lang="en-US" dirty="0"/>
          </a:p>
        </p:txBody>
      </p:sp>
    </p:spTree>
  </p:cSld>
  <p:clrMapOvr>
    <a:masterClrMapping/>
  </p:clrMapOvr>
  <p:transition advTm="25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benefits of the Holy Ghost cont’d</a:t>
            </a:r>
            <a:endParaRPr lang="en-US" dirty="0"/>
          </a:p>
        </p:txBody>
      </p:sp>
      <p:sp>
        <p:nvSpPr>
          <p:cNvPr id="3" name="Content Placeholder 2"/>
          <p:cNvSpPr>
            <a:spLocks noGrp="1"/>
          </p:cNvSpPr>
          <p:nvPr>
            <p:ph idx="1"/>
          </p:nvPr>
        </p:nvSpPr>
        <p:spPr/>
        <p:txBody>
          <a:bodyPr>
            <a:normAutofit/>
          </a:bodyPr>
          <a:lstStyle/>
          <a:p>
            <a:r>
              <a:rPr lang="en-US" dirty="0" smtClean="0"/>
              <a:t>For the Holy Ghost </a:t>
            </a:r>
            <a:r>
              <a:rPr lang="en-US" u="sng" dirty="0" smtClean="0"/>
              <a:t>shall teach you</a:t>
            </a:r>
            <a:r>
              <a:rPr lang="en-US" dirty="0" smtClean="0"/>
              <a:t>  in that same hour what ye ought to say. (Luke 12:12)</a:t>
            </a:r>
          </a:p>
          <a:p>
            <a:r>
              <a:rPr lang="en-US" dirty="0" smtClean="0"/>
              <a:t>Howbeit when he, the Spirit of truth is come, he will </a:t>
            </a:r>
            <a:r>
              <a:rPr lang="en-US" u="sng" dirty="0" smtClean="0"/>
              <a:t>guide you into all truth</a:t>
            </a:r>
            <a:r>
              <a:rPr lang="en-US" dirty="0" smtClean="0"/>
              <a:t>:…(John 14:26)</a:t>
            </a:r>
          </a:p>
          <a:p>
            <a:r>
              <a:rPr lang="en-US" dirty="0" smtClean="0"/>
              <a:t>Likewise the Spirit also </a:t>
            </a:r>
            <a:r>
              <a:rPr lang="en-US" u="sng" dirty="0" err="1" smtClean="0"/>
              <a:t>helpeth</a:t>
            </a:r>
            <a:r>
              <a:rPr lang="en-US" u="sng" dirty="0" smtClean="0"/>
              <a:t> our infirmities</a:t>
            </a:r>
            <a:r>
              <a:rPr lang="en-US" dirty="0" smtClean="0"/>
              <a:t>: for we know not what we should pray for as we ought: but the Spirit </a:t>
            </a:r>
            <a:r>
              <a:rPr lang="en-US" dirty="0" err="1" smtClean="0"/>
              <a:t>maketh</a:t>
            </a:r>
            <a:r>
              <a:rPr lang="en-US" dirty="0" smtClean="0"/>
              <a:t> </a:t>
            </a:r>
            <a:r>
              <a:rPr lang="en-US" u="sng" dirty="0" smtClean="0"/>
              <a:t>intercession</a:t>
            </a:r>
            <a:r>
              <a:rPr lang="en-US" dirty="0" smtClean="0"/>
              <a:t> for us with </a:t>
            </a:r>
            <a:r>
              <a:rPr lang="en-US" dirty="0" err="1" smtClean="0"/>
              <a:t>groanings</a:t>
            </a:r>
            <a:r>
              <a:rPr lang="en-US" dirty="0" smtClean="0"/>
              <a:t> which cannot be uttered. (Rom 8:26)</a:t>
            </a:r>
          </a:p>
          <a:p>
            <a:endParaRPr lang="en-US" dirty="0" smtClean="0"/>
          </a:p>
        </p:txBody>
      </p:sp>
    </p:spTree>
  </p:cSld>
  <p:clrMapOvr>
    <a:masterClrMapping/>
  </p:clrMapOvr>
  <p:transition advTm="3781">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benefits of the Holy Ghost cont’d </a:t>
            </a:r>
            <a:endParaRPr lang="en-US" dirty="0"/>
          </a:p>
        </p:txBody>
      </p:sp>
      <p:sp>
        <p:nvSpPr>
          <p:cNvPr id="3" name="Content Placeholder 2"/>
          <p:cNvSpPr>
            <a:spLocks noGrp="1"/>
          </p:cNvSpPr>
          <p:nvPr>
            <p:ph idx="1"/>
          </p:nvPr>
        </p:nvSpPr>
        <p:spPr/>
        <p:txBody>
          <a:bodyPr/>
          <a:lstStyle/>
          <a:p>
            <a:r>
              <a:rPr lang="en-US" dirty="0" smtClean="0"/>
              <a:t> For ye have not received the spirit of bondage again to fear; but ye have received the Spirit of </a:t>
            </a:r>
            <a:r>
              <a:rPr lang="en-US" u="sng" dirty="0" smtClean="0"/>
              <a:t>adoption </a:t>
            </a:r>
            <a:r>
              <a:rPr lang="en-US" dirty="0" smtClean="0"/>
              <a:t>whereby we cry </a:t>
            </a:r>
            <a:r>
              <a:rPr lang="en-US" dirty="0" err="1" smtClean="0"/>
              <a:t>abba</a:t>
            </a:r>
            <a:r>
              <a:rPr lang="en-US" dirty="0" smtClean="0"/>
              <a:t>, Father. (Rom 8:15)</a:t>
            </a:r>
          </a:p>
          <a:p>
            <a:r>
              <a:rPr lang="en-US" dirty="0" smtClean="0"/>
              <a:t>For as many as are led by the Spirit of God, they are the </a:t>
            </a:r>
            <a:r>
              <a:rPr lang="en-US" u="sng" dirty="0" smtClean="0"/>
              <a:t>sons of God</a:t>
            </a:r>
            <a:r>
              <a:rPr lang="en-US" dirty="0" smtClean="0"/>
              <a:t>. (Rom 8:14)</a:t>
            </a:r>
          </a:p>
          <a:p>
            <a:r>
              <a:rPr lang="en-US" dirty="0" smtClean="0"/>
              <a:t>And because ye are sons God hath sent forth the Spirit of His son into your hearts crying Abba, Father. (Gal 4:6) </a:t>
            </a:r>
            <a:endParaRPr lang="en-US" dirty="0"/>
          </a:p>
        </p:txBody>
      </p:sp>
    </p:spTree>
  </p:cSld>
  <p:clrMapOvr>
    <a:masterClrMapping/>
  </p:clrMapOvr>
  <p:transition advTm="2969">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 of the Holy Ghost cont’d</a:t>
            </a:r>
            <a:endParaRPr lang="en-US" dirty="0"/>
          </a:p>
        </p:txBody>
      </p:sp>
      <p:sp>
        <p:nvSpPr>
          <p:cNvPr id="3" name="Content Placeholder 2"/>
          <p:cNvSpPr>
            <a:spLocks noGrp="1"/>
          </p:cNvSpPr>
          <p:nvPr>
            <p:ph idx="1"/>
          </p:nvPr>
        </p:nvSpPr>
        <p:spPr/>
        <p:txBody>
          <a:bodyPr/>
          <a:lstStyle/>
          <a:p>
            <a:r>
              <a:rPr lang="en-US" dirty="0" smtClean="0"/>
              <a:t>The Spirit itself </a:t>
            </a:r>
            <a:r>
              <a:rPr lang="en-US" dirty="0" err="1" smtClean="0"/>
              <a:t>beareth</a:t>
            </a:r>
            <a:r>
              <a:rPr lang="en-US" dirty="0" smtClean="0"/>
              <a:t> </a:t>
            </a:r>
            <a:r>
              <a:rPr lang="en-US" u="sng" dirty="0" smtClean="0"/>
              <a:t>witness</a:t>
            </a:r>
            <a:r>
              <a:rPr lang="en-US" dirty="0" smtClean="0"/>
              <a:t> with our spirit, that we are the children of God: (Rom 8 :16)</a:t>
            </a:r>
          </a:p>
          <a:p>
            <a:r>
              <a:rPr lang="en-US" dirty="0" smtClean="0"/>
              <a:t>And if children, then heirs; </a:t>
            </a:r>
            <a:r>
              <a:rPr lang="en-US" u="sng" dirty="0" smtClean="0"/>
              <a:t>heirs of God </a:t>
            </a:r>
            <a:r>
              <a:rPr lang="en-US" dirty="0" smtClean="0"/>
              <a:t>and </a:t>
            </a:r>
            <a:r>
              <a:rPr lang="en-US" u="sng" dirty="0" smtClean="0"/>
              <a:t>joint heirs  with Christ</a:t>
            </a:r>
            <a:r>
              <a:rPr lang="en-US" dirty="0" smtClean="0"/>
              <a:t>; if so be that we suffer with him, that we may be also glorified together. (Rom 8:17)</a:t>
            </a:r>
          </a:p>
          <a:p>
            <a:r>
              <a:rPr lang="en-US" dirty="0" smtClean="0"/>
              <a:t>But as many as received him, to them </a:t>
            </a:r>
            <a:r>
              <a:rPr lang="en-US" u="sng" dirty="0" smtClean="0"/>
              <a:t>gave he </a:t>
            </a:r>
            <a:r>
              <a:rPr lang="en-US" b="1" u="sng" dirty="0" smtClean="0"/>
              <a:t>power</a:t>
            </a:r>
            <a:r>
              <a:rPr lang="en-US" u="sng" dirty="0" smtClean="0"/>
              <a:t> to </a:t>
            </a:r>
            <a:r>
              <a:rPr lang="en-US" b="1" u="sng" dirty="0" smtClean="0"/>
              <a:t>become</a:t>
            </a:r>
            <a:r>
              <a:rPr lang="en-US" u="sng" dirty="0" smtClean="0"/>
              <a:t> the sons of God</a:t>
            </a:r>
            <a:r>
              <a:rPr lang="en-US" dirty="0" smtClean="0"/>
              <a:t>, even to them that believe on his name: (John 1:12)</a:t>
            </a:r>
            <a:br>
              <a:rPr lang="en-US" dirty="0" smtClean="0"/>
            </a:br>
            <a:r>
              <a:rPr lang="en-US" dirty="0" smtClean="0"/>
              <a:t> </a:t>
            </a:r>
            <a:endParaRPr lang="en-US" dirty="0"/>
          </a:p>
        </p:txBody>
      </p:sp>
    </p:spTree>
  </p:cSld>
  <p:clrMapOvr>
    <a:masterClrMapping/>
  </p:clrMapOvr>
  <p:transition advTm="4343">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benefits of the Holy Ghost cont’d</a:t>
            </a:r>
            <a:endParaRPr lang="en-US" dirty="0"/>
          </a:p>
        </p:txBody>
      </p:sp>
      <p:sp>
        <p:nvSpPr>
          <p:cNvPr id="3" name="Content Placeholder 2"/>
          <p:cNvSpPr>
            <a:spLocks noGrp="1"/>
          </p:cNvSpPr>
          <p:nvPr>
            <p:ph idx="1"/>
          </p:nvPr>
        </p:nvSpPr>
        <p:spPr/>
        <p:txBody>
          <a:bodyPr>
            <a:normAutofit lnSpcReduction="10000"/>
          </a:bodyPr>
          <a:lstStyle/>
          <a:p>
            <a:r>
              <a:rPr lang="en-US" dirty="0" smtClean="0"/>
              <a:t>Jesus answered Verily </a:t>
            </a:r>
            <a:r>
              <a:rPr lang="en-US" dirty="0" err="1" smtClean="0"/>
              <a:t>verily</a:t>
            </a:r>
            <a:r>
              <a:rPr lang="en-US" dirty="0" smtClean="0"/>
              <a:t>, I say unto thee, Except a man be born of water and of the Spirit, he cannot enter into the kingdom of God. (John 3:5)</a:t>
            </a:r>
          </a:p>
          <a:p>
            <a:r>
              <a:rPr lang="en-US" dirty="0" smtClean="0"/>
              <a:t>That which is born of the flesh is flesh; and that which is born of the Spirit is spirit.(John 3:6)</a:t>
            </a:r>
          </a:p>
          <a:p>
            <a:r>
              <a:rPr lang="en-US" dirty="0" smtClean="0"/>
              <a:t>It is the Spirit that </a:t>
            </a:r>
            <a:r>
              <a:rPr lang="en-US" dirty="0" err="1" smtClean="0"/>
              <a:t>quickeneth</a:t>
            </a:r>
            <a:r>
              <a:rPr lang="en-US" dirty="0" smtClean="0"/>
              <a:t>; the flesh </a:t>
            </a:r>
            <a:r>
              <a:rPr lang="en-US" dirty="0" err="1" smtClean="0"/>
              <a:t>profiteth</a:t>
            </a:r>
            <a:r>
              <a:rPr lang="en-US" dirty="0" smtClean="0"/>
              <a:t> nothing: the words that I speak unto you, they are spirit, and they are life. John 6:63</a:t>
            </a:r>
            <a:br>
              <a:rPr lang="en-US" dirty="0" smtClean="0"/>
            </a:br>
            <a:r>
              <a:rPr lang="en-US" dirty="0" smtClean="0"/>
              <a:t/>
            </a:r>
            <a:br>
              <a:rPr lang="en-US" dirty="0" smtClean="0"/>
            </a:br>
            <a:endParaRPr lang="en-US" dirty="0" smtClean="0"/>
          </a:p>
          <a:p>
            <a:endParaRPr lang="en-US" dirty="0"/>
          </a:p>
        </p:txBody>
      </p:sp>
    </p:spTree>
  </p:cSld>
  <p:clrMapOvr>
    <a:masterClrMapping/>
  </p:clrMapOvr>
  <p:transition advTm="3172">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benefits of  the Holy Ghost cont’d </a:t>
            </a:r>
            <a:endParaRPr lang="en-US" dirty="0"/>
          </a:p>
        </p:txBody>
      </p:sp>
      <p:sp>
        <p:nvSpPr>
          <p:cNvPr id="3" name="Content Placeholder 2"/>
          <p:cNvSpPr>
            <a:spLocks noGrp="1"/>
          </p:cNvSpPr>
          <p:nvPr>
            <p:ph idx="1"/>
          </p:nvPr>
        </p:nvSpPr>
        <p:spPr/>
        <p:txBody>
          <a:bodyPr>
            <a:normAutofit fontScale="92500"/>
          </a:bodyPr>
          <a:lstStyle/>
          <a:p>
            <a:r>
              <a:rPr lang="en-US" dirty="0" smtClean="0"/>
              <a:t>Now this I say, brethren, that flesh and blood cannot inherit the kingdom of God; neither doth corruption inherit incorruption. (1 </a:t>
            </a:r>
            <a:r>
              <a:rPr lang="en-US" dirty="0" err="1" smtClean="0"/>
              <a:t>cor</a:t>
            </a:r>
            <a:r>
              <a:rPr lang="en-US" dirty="0" smtClean="0"/>
              <a:t> 15:50)  </a:t>
            </a:r>
          </a:p>
          <a:p>
            <a:r>
              <a:rPr lang="en-US" dirty="0" smtClean="0"/>
              <a:t>But if the Spirit of him that raised up Jesus from the dead dwell in you, he that raised up Christ from the dead shall also </a:t>
            </a:r>
            <a:r>
              <a:rPr lang="en-US" u="sng" dirty="0" smtClean="0"/>
              <a:t>quicken your mortal bodies </a:t>
            </a:r>
            <a:r>
              <a:rPr lang="en-US" dirty="0" smtClean="0"/>
              <a:t>by his Spirit that </a:t>
            </a:r>
            <a:r>
              <a:rPr lang="en-US" dirty="0" err="1" smtClean="0"/>
              <a:t>dwelleth</a:t>
            </a:r>
            <a:r>
              <a:rPr lang="en-US" dirty="0" smtClean="0"/>
              <a:t> in you. (Rom 8:11)</a:t>
            </a:r>
          </a:p>
          <a:p>
            <a:r>
              <a:rPr lang="en-US" dirty="0" smtClean="0"/>
              <a:t>For this corruptible must put on incorruption, and this mortal must put on immortality. (1 </a:t>
            </a:r>
            <a:r>
              <a:rPr lang="en-US" dirty="0" err="1" smtClean="0"/>
              <a:t>cor</a:t>
            </a:r>
            <a:r>
              <a:rPr lang="en-US" dirty="0" smtClean="0"/>
              <a:t> 15:53)</a:t>
            </a:r>
          </a:p>
          <a:p>
            <a:endParaRPr lang="en-US" dirty="0"/>
          </a:p>
        </p:txBody>
      </p:sp>
    </p:spTree>
  </p:cSld>
  <p:clrMapOvr>
    <a:masterClrMapping/>
  </p:clrMapOvr>
  <p:transition advTm="3219">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610600" cy="5791200"/>
          </a:xfrm>
        </p:spPr>
        <p:txBody>
          <a:bodyPr>
            <a:normAutofit fontScale="90000"/>
          </a:bodyPr>
          <a:lstStyle/>
          <a:p>
            <a:pPr>
              <a:buFont typeface="Wingdings" pitchFamily="2" charset="2"/>
              <a:buChar char="§"/>
            </a:pPr>
            <a:r>
              <a:rPr lang="en-US" dirty="0" smtClean="0"/>
              <a:t/>
            </a:r>
            <a:br>
              <a:rPr lang="en-US" dirty="0" smtClean="0"/>
            </a:br>
            <a:r>
              <a:rPr lang="en-US" dirty="0" smtClean="0"/>
              <a:t/>
            </a:r>
            <a:br>
              <a:rPr lang="en-US" dirty="0" smtClean="0"/>
            </a:br>
            <a:r>
              <a:rPr lang="en-US" dirty="0" smtClean="0">
                <a:latin typeface="Cambria" pitchFamily="18" charset="0"/>
              </a:rPr>
              <a:t>WHAT IS THE BAPTISM OF THE HOLYGHOST?</a:t>
            </a:r>
            <a:br>
              <a:rPr lang="en-US" dirty="0" smtClean="0">
                <a:latin typeface="Cambria" pitchFamily="18" charset="0"/>
              </a:rPr>
            </a:br>
            <a:r>
              <a:rPr lang="en-US" dirty="0" smtClean="0">
                <a:latin typeface="Cambria" pitchFamily="18" charset="0"/>
              </a:rPr>
              <a:t/>
            </a:r>
            <a:br>
              <a:rPr lang="en-US" dirty="0" smtClean="0">
                <a:latin typeface="Cambria" pitchFamily="18" charset="0"/>
              </a:rPr>
            </a:br>
            <a:r>
              <a:rPr lang="en-US" dirty="0" smtClean="0">
                <a:latin typeface="Cambria" pitchFamily="18" charset="0"/>
              </a:rPr>
              <a:t>IS THE HOLY GHOST ESSENTIAL FOR SALVATION?</a:t>
            </a:r>
            <a:br>
              <a:rPr lang="en-US" dirty="0" smtClean="0">
                <a:latin typeface="Cambria" pitchFamily="18" charset="0"/>
              </a:rPr>
            </a:br>
            <a:r>
              <a:rPr lang="en-US" dirty="0" smtClean="0">
                <a:latin typeface="Cambria" pitchFamily="18" charset="0"/>
              </a:rPr>
              <a:t/>
            </a:r>
            <a:br>
              <a:rPr lang="en-US" dirty="0" smtClean="0">
                <a:latin typeface="Cambria" pitchFamily="18" charset="0"/>
              </a:rPr>
            </a:br>
            <a:r>
              <a:rPr lang="en-US" dirty="0" smtClean="0">
                <a:latin typeface="Cambria" pitchFamily="18" charset="0"/>
              </a:rPr>
              <a:t>HOW DO YOU RECEIVE THE HOLY GHOST?</a:t>
            </a:r>
            <a:br>
              <a:rPr lang="en-US" dirty="0" smtClean="0">
                <a:latin typeface="Cambria" pitchFamily="18" charset="0"/>
              </a:rPr>
            </a:br>
            <a:endParaRPr lang="en-US" dirty="0">
              <a:latin typeface="Cambria" pitchFamily="18" charset="0"/>
            </a:endParaRPr>
          </a:p>
        </p:txBody>
      </p:sp>
    </p:spTree>
  </p:cSld>
  <p:clrMapOvr>
    <a:masterClrMapping/>
  </p:clrMapOvr>
  <p:transition advTm="5219">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 of the Holy Ghost cont’d</a:t>
            </a:r>
            <a:endParaRPr lang="en-US" dirty="0"/>
          </a:p>
        </p:txBody>
      </p:sp>
      <p:sp>
        <p:nvSpPr>
          <p:cNvPr id="3" name="Content Placeholder 2"/>
          <p:cNvSpPr>
            <a:spLocks noGrp="1"/>
          </p:cNvSpPr>
          <p:nvPr>
            <p:ph idx="1"/>
          </p:nvPr>
        </p:nvSpPr>
        <p:spPr/>
        <p:txBody>
          <a:bodyPr/>
          <a:lstStyle/>
          <a:p>
            <a:r>
              <a:rPr lang="en-US" dirty="0" smtClean="0"/>
              <a:t>Behold, I </a:t>
            </a:r>
            <a:r>
              <a:rPr lang="en-US" dirty="0" err="1" smtClean="0"/>
              <a:t>shew</a:t>
            </a:r>
            <a:r>
              <a:rPr lang="en-US" dirty="0" smtClean="0"/>
              <a:t> you a mystery; We shall not all sleep, but </a:t>
            </a:r>
            <a:r>
              <a:rPr lang="en-US" u="sng" dirty="0" smtClean="0"/>
              <a:t>we shall all be changed</a:t>
            </a:r>
            <a:r>
              <a:rPr lang="en-US" dirty="0" smtClean="0"/>
              <a:t>, (1 </a:t>
            </a:r>
            <a:r>
              <a:rPr lang="en-US" dirty="0" err="1" smtClean="0"/>
              <a:t>cor</a:t>
            </a:r>
            <a:r>
              <a:rPr lang="en-US" dirty="0" smtClean="0"/>
              <a:t> 15:51)</a:t>
            </a:r>
          </a:p>
          <a:p>
            <a:r>
              <a:rPr lang="en-US" dirty="0" smtClean="0"/>
              <a:t>In a moment, in the twinkling of an eye, at the last trump: for the trumpet shall sound, and the dead </a:t>
            </a:r>
            <a:r>
              <a:rPr lang="en-US" u="sng" dirty="0" smtClean="0"/>
              <a:t>shall be raised incorruptible, and we shall be changed. </a:t>
            </a:r>
            <a:r>
              <a:rPr lang="en-US" dirty="0" smtClean="0"/>
              <a:t>(1 </a:t>
            </a:r>
            <a:r>
              <a:rPr lang="en-US" dirty="0" err="1" smtClean="0"/>
              <a:t>cor</a:t>
            </a:r>
            <a:r>
              <a:rPr lang="en-US" dirty="0" smtClean="0"/>
              <a:t> 15:52)</a:t>
            </a:r>
          </a:p>
          <a:p>
            <a:r>
              <a:rPr lang="en-US" dirty="0" smtClean="0"/>
              <a:t> For this corruptible must put on </a:t>
            </a:r>
            <a:r>
              <a:rPr lang="en-US" u="sng" dirty="0" smtClean="0"/>
              <a:t>incorruption</a:t>
            </a:r>
            <a:r>
              <a:rPr lang="en-US" dirty="0" smtClean="0"/>
              <a:t>, and this mortal must put on </a:t>
            </a:r>
            <a:r>
              <a:rPr lang="en-US" u="sng" dirty="0" smtClean="0"/>
              <a:t>immortality</a:t>
            </a:r>
            <a:r>
              <a:rPr lang="en-US" dirty="0" smtClean="0"/>
              <a:t>.         (1 </a:t>
            </a:r>
            <a:r>
              <a:rPr lang="en-US" dirty="0" err="1" smtClean="0"/>
              <a:t>Cor</a:t>
            </a:r>
            <a:r>
              <a:rPr lang="en-US" dirty="0" smtClean="0"/>
              <a:t> 15:53)</a:t>
            </a:r>
          </a:p>
          <a:p>
            <a:endParaRPr lang="en-US" dirty="0" smtClean="0"/>
          </a:p>
          <a:p>
            <a:endParaRPr lang="en-US" dirty="0"/>
          </a:p>
        </p:txBody>
      </p:sp>
    </p:spTree>
  </p:cSld>
  <p:clrMapOvr>
    <a:masterClrMapping/>
  </p:clrMapOvr>
  <p:transition advTm="4281">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and benefits of the Holy Ghost cont’d </a:t>
            </a:r>
            <a:endParaRPr lang="en-US" dirty="0"/>
          </a:p>
        </p:txBody>
      </p:sp>
      <p:sp>
        <p:nvSpPr>
          <p:cNvPr id="3" name="Content Placeholder 2"/>
          <p:cNvSpPr>
            <a:spLocks noGrp="1"/>
          </p:cNvSpPr>
          <p:nvPr>
            <p:ph idx="1"/>
          </p:nvPr>
        </p:nvSpPr>
        <p:spPr/>
        <p:txBody>
          <a:bodyPr>
            <a:normAutofit/>
          </a:bodyPr>
          <a:lstStyle/>
          <a:p>
            <a:r>
              <a:rPr lang="en-US" dirty="0" smtClean="0"/>
              <a:t>So when this corruptible shall have put on incorruption, and this mortal shall have put on immortality, then shall be brought to pass the saying that is written, </a:t>
            </a:r>
            <a:r>
              <a:rPr lang="en-US" u="sng" dirty="0" smtClean="0"/>
              <a:t>Death is swallowed up in victory</a:t>
            </a:r>
            <a:r>
              <a:rPr lang="en-US" dirty="0" smtClean="0"/>
              <a:t>.(1 </a:t>
            </a:r>
            <a:r>
              <a:rPr lang="en-US" dirty="0" err="1" smtClean="0"/>
              <a:t>Cor</a:t>
            </a:r>
            <a:r>
              <a:rPr lang="en-US" dirty="0" smtClean="0"/>
              <a:t> 15:54)</a:t>
            </a:r>
          </a:p>
          <a:p>
            <a:r>
              <a:rPr lang="en-US" dirty="0" smtClean="0"/>
              <a:t> O death, where is thy sting? O grave, where is thy victory?  (1 </a:t>
            </a:r>
            <a:r>
              <a:rPr lang="en-US" dirty="0" err="1" smtClean="0"/>
              <a:t>Cor</a:t>
            </a:r>
            <a:r>
              <a:rPr lang="en-US" dirty="0" smtClean="0"/>
              <a:t> 15:55)</a:t>
            </a:r>
          </a:p>
          <a:p>
            <a:r>
              <a:rPr lang="en-US" dirty="0" smtClean="0"/>
              <a:t>But thanks be to God, which </a:t>
            </a:r>
            <a:r>
              <a:rPr lang="en-US" u="sng" dirty="0" err="1" smtClean="0"/>
              <a:t>giveth</a:t>
            </a:r>
            <a:r>
              <a:rPr lang="en-US" u="sng" dirty="0" smtClean="0"/>
              <a:t> us the victory </a:t>
            </a:r>
            <a:r>
              <a:rPr lang="en-US" dirty="0" smtClean="0"/>
              <a:t>through our Lord Jesus Christ. (15:57)</a:t>
            </a:r>
            <a:br>
              <a:rPr lang="en-US" dirty="0" smtClean="0"/>
            </a:br>
            <a:r>
              <a:rPr lang="en-US" dirty="0" smtClean="0"/>
              <a:t> </a:t>
            </a:r>
          </a:p>
          <a:p>
            <a:endParaRPr lang="en-US" dirty="0" smtClean="0"/>
          </a:p>
          <a:p>
            <a:endParaRPr lang="en-US" dirty="0" smtClean="0"/>
          </a:p>
          <a:p>
            <a:pPr>
              <a:buNone/>
            </a:pPr>
            <a:endParaRPr lang="en-US" dirty="0"/>
          </a:p>
        </p:txBody>
      </p:sp>
    </p:spTree>
  </p:cSld>
  <p:clrMapOvr>
    <a:masterClrMapping/>
  </p:clrMapOvr>
  <p:transition advTm="5078">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descr="hg2.jpg"/>
          <p:cNvPicPr>
            <a:picLocks noGrp="1" noChangeAspect="1"/>
          </p:cNvPicPr>
          <p:nvPr>
            <p:ph sz="half" idx="1"/>
          </p:nvPr>
        </p:nvPicPr>
        <p:blipFill>
          <a:blip r:embed="rId2" cstate="print"/>
          <a:stretch>
            <a:fillRect/>
          </a:stretch>
        </p:blipFill>
        <p:spPr>
          <a:xfrm>
            <a:off x="152400" y="1752600"/>
            <a:ext cx="2057400" cy="2895600"/>
          </a:xfrm>
          <a:prstGeom prst="rect">
            <a:avLst/>
          </a:prstGeom>
          <a:ln>
            <a:noFill/>
          </a:ln>
          <a:effectLst>
            <a:softEdge rad="112500"/>
          </a:effectLst>
        </p:spPr>
      </p:pic>
      <p:pic>
        <p:nvPicPr>
          <p:cNvPr id="6" name="Content Placeholder 5" descr="HG1.jpg"/>
          <p:cNvPicPr>
            <a:picLocks noGrp="1" noChangeAspect="1"/>
          </p:cNvPicPr>
          <p:nvPr>
            <p:ph sz="half" idx="2"/>
          </p:nvPr>
        </p:nvPicPr>
        <p:blipFill>
          <a:blip r:embed="rId3" cstate="print"/>
          <a:stretch>
            <a:fillRect/>
          </a:stretch>
        </p:blipFill>
        <p:spPr>
          <a:xfrm>
            <a:off x="6172200" y="1905000"/>
            <a:ext cx="2438400" cy="2438400"/>
          </a:xfrm>
          <a:prstGeom prst="rect">
            <a:avLst/>
          </a:prstGeom>
          <a:ln>
            <a:noFill/>
          </a:ln>
          <a:effectLst>
            <a:softEdge rad="112500"/>
          </a:effectLst>
        </p:spPr>
      </p:pic>
      <p:pic>
        <p:nvPicPr>
          <p:cNvPr id="7" name="Picture 6" descr="hg15.jpg"/>
          <p:cNvPicPr>
            <a:picLocks noChangeAspect="1"/>
          </p:cNvPicPr>
          <p:nvPr/>
        </p:nvPicPr>
        <p:blipFill>
          <a:blip r:embed="rId4" cstate="print"/>
          <a:stretch>
            <a:fillRect/>
          </a:stretch>
        </p:blipFill>
        <p:spPr>
          <a:xfrm>
            <a:off x="2590800" y="3962400"/>
            <a:ext cx="3124200" cy="2524125"/>
          </a:xfrm>
          <a:prstGeom prst="rect">
            <a:avLst/>
          </a:prstGeom>
          <a:ln>
            <a:noFill/>
          </a:ln>
          <a:effectLst>
            <a:softEdge rad="112500"/>
          </a:effectLst>
        </p:spPr>
      </p:pic>
      <p:pic>
        <p:nvPicPr>
          <p:cNvPr id="8" name="Picture 7" descr="hg6.jpg"/>
          <p:cNvPicPr>
            <a:picLocks noChangeAspect="1"/>
          </p:cNvPicPr>
          <p:nvPr/>
        </p:nvPicPr>
        <p:blipFill>
          <a:blip r:embed="rId5" cstate="print"/>
          <a:stretch>
            <a:fillRect/>
          </a:stretch>
        </p:blipFill>
        <p:spPr>
          <a:xfrm>
            <a:off x="381000" y="228600"/>
            <a:ext cx="8458200" cy="1447800"/>
          </a:xfrm>
          <a:prstGeom prst="rect">
            <a:avLst/>
          </a:prstGeom>
        </p:spPr>
      </p:pic>
      <p:pic>
        <p:nvPicPr>
          <p:cNvPr id="9" name="Picture 8" descr="hg16.jpg"/>
          <p:cNvPicPr>
            <a:picLocks noChangeAspect="1"/>
          </p:cNvPicPr>
          <p:nvPr/>
        </p:nvPicPr>
        <p:blipFill>
          <a:blip r:embed="rId6" cstate="print"/>
          <a:stretch>
            <a:fillRect/>
          </a:stretch>
        </p:blipFill>
        <p:spPr>
          <a:xfrm>
            <a:off x="5867400" y="4419600"/>
            <a:ext cx="2743200" cy="1990725"/>
          </a:xfrm>
          <a:prstGeom prst="rect">
            <a:avLst/>
          </a:prstGeom>
          <a:ln>
            <a:noFill/>
          </a:ln>
          <a:effectLst>
            <a:softEdge rad="112500"/>
          </a:effectLst>
        </p:spPr>
      </p:pic>
      <p:pic>
        <p:nvPicPr>
          <p:cNvPr id="10" name="Picture 9" descr="hg9.jpg"/>
          <p:cNvPicPr>
            <a:picLocks noChangeAspect="1"/>
          </p:cNvPicPr>
          <p:nvPr/>
        </p:nvPicPr>
        <p:blipFill>
          <a:blip r:embed="rId7" cstate="print"/>
          <a:stretch>
            <a:fillRect/>
          </a:stretch>
        </p:blipFill>
        <p:spPr>
          <a:xfrm>
            <a:off x="2209800" y="1752600"/>
            <a:ext cx="3581400" cy="2124075"/>
          </a:xfrm>
          <a:prstGeom prst="rect">
            <a:avLst/>
          </a:prstGeom>
          <a:ln>
            <a:noFill/>
          </a:ln>
          <a:effectLst>
            <a:softEdge rad="112500"/>
          </a:effectLst>
        </p:spPr>
      </p:pic>
      <p:pic>
        <p:nvPicPr>
          <p:cNvPr id="11" name="Picture 10" descr="hg12.jpg"/>
          <p:cNvPicPr>
            <a:picLocks noChangeAspect="1"/>
          </p:cNvPicPr>
          <p:nvPr/>
        </p:nvPicPr>
        <p:blipFill>
          <a:blip r:embed="rId8" cstate="print"/>
          <a:stretch>
            <a:fillRect/>
          </a:stretch>
        </p:blipFill>
        <p:spPr>
          <a:xfrm>
            <a:off x="0" y="4800600"/>
            <a:ext cx="2438400" cy="2057400"/>
          </a:xfrm>
          <a:prstGeom prst="rect">
            <a:avLst/>
          </a:prstGeom>
          <a:ln>
            <a:noFill/>
          </a:ln>
          <a:effectLst>
            <a:softEdge rad="112500"/>
          </a:effectLst>
        </p:spPr>
      </p:pic>
    </p:spTree>
  </p:cSld>
  <p:clrMapOvr>
    <a:masterClrMapping/>
  </p:clrMapOvr>
  <p:transition advTm="9031">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APOSTOLIC HOUSE OF PRAYER INC.</a:t>
            </a:r>
            <a:endParaRPr lang="en-US" dirty="0"/>
          </a:p>
        </p:txBody>
      </p:sp>
      <p:pic>
        <p:nvPicPr>
          <p:cNvPr id="11" name="Picture Placeholder 10" descr="HG20.jpg"/>
          <p:cNvPicPr>
            <a:picLocks noGrp="1" noChangeAspect="1"/>
          </p:cNvPicPr>
          <p:nvPr>
            <p:ph type="pic" idx="1"/>
          </p:nvPr>
        </p:nvPicPr>
        <p:blipFill>
          <a:blip r:embed="rId2" cstate="print"/>
          <a:srcRect t="1604" b="1604"/>
          <a:stretch>
            <a:fillRect/>
          </a:stretch>
        </p:blipFill>
        <p:spPr>
          <a:xfrm>
            <a:off x="1219200" y="1831974"/>
            <a:ext cx="6705600" cy="4797425"/>
          </a:xfrm>
        </p:spPr>
      </p:pic>
      <p:sp>
        <p:nvSpPr>
          <p:cNvPr id="10" name="Text Placeholder 9"/>
          <p:cNvSpPr>
            <a:spLocks noGrp="1"/>
          </p:cNvSpPr>
          <p:nvPr>
            <p:ph type="body" sz="half" idx="2"/>
          </p:nvPr>
        </p:nvSpPr>
        <p:spPr/>
        <p:txBody>
          <a:bodyPr>
            <a:normAutofit lnSpcReduction="10000"/>
          </a:bodyPr>
          <a:lstStyle/>
          <a:p>
            <a:r>
              <a:rPr lang="en-US" dirty="0" smtClean="0"/>
              <a:t>Pastor Damien Fields &amp;</a:t>
            </a:r>
          </a:p>
          <a:p>
            <a:r>
              <a:rPr lang="en-US" dirty="0" smtClean="0"/>
              <a:t>Minister T.I. Fields</a:t>
            </a:r>
            <a:endParaRPr lang="en-US" dirty="0"/>
          </a:p>
        </p:txBody>
      </p:sp>
    </p:spTree>
  </p:cSld>
  <p:clrMapOvr>
    <a:masterClrMapping/>
  </p:clrMapOvr>
  <p:transition advTm="4266">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dirty="0" err="1" smtClean="0"/>
              <a:t>HolyGohst</a:t>
            </a:r>
            <a:r>
              <a:rPr lang="en-US" dirty="0" smtClean="0"/>
              <a:t>?</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The Holy Ghost is the  Spirit of God dwelling within the life and body of a believer.</a:t>
            </a:r>
          </a:p>
          <a:p>
            <a:r>
              <a:rPr lang="en-US" dirty="0" smtClean="0"/>
              <a:t>The Holy Ghost is the only seal that identifies us in the earth realm as the sons of God.</a:t>
            </a:r>
          </a:p>
          <a:p>
            <a:r>
              <a:rPr lang="en-US" dirty="0" smtClean="0"/>
              <a:t>The Holy Ghost is also a necessary element for  inheriting eternal life…without the Spirit dwelling within, we cannot go with Him when He comes.</a:t>
            </a:r>
            <a:endParaRPr lang="en-US" dirty="0"/>
          </a:p>
        </p:txBody>
      </p:sp>
      <p:pic>
        <p:nvPicPr>
          <p:cNvPr id="9" name="Content Placeholder 8" descr="hg22.jpg"/>
          <p:cNvPicPr>
            <a:picLocks noGrp="1" noChangeAspect="1"/>
          </p:cNvPicPr>
          <p:nvPr>
            <p:ph sz="half" idx="2"/>
          </p:nvPr>
        </p:nvPicPr>
        <p:blipFill>
          <a:blip r:embed="rId2" cstate="print"/>
          <a:stretch>
            <a:fillRect/>
          </a:stretch>
        </p:blipFill>
        <p:spPr>
          <a:xfrm>
            <a:off x="5105400" y="1600200"/>
            <a:ext cx="3048000" cy="4114800"/>
          </a:xfrm>
        </p:spPr>
      </p:pic>
    </p:spTree>
  </p:cSld>
  <p:clrMapOvr>
    <a:masterClrMapping/>
  </p:clrMapOvr>
  <p:transition advTm="6297">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Ghost is essential!</a:t>
            </a:r>
            <a:endParaRPr lang="en-US" dirty="0"/>
          </a:p>
        </p:txBody>
      </p:sp>
      <p:sp>
        <p:nvSpPr>
          <p:cNvPr id="3" name="Content Placeholder 2"/>
          <p:cNvSpPr>
            <a:spLocks noGrp="1"/>
          </p:cNvSpPr>
          <p:nvPr>
            <p:ph idx="1"/>
          </p:nvPr>
        </p:nvSpPr>
        <p:spPr/>
        <p:txBody>
          <a:bodyPr>
            <a:normAutofit/>
          </a:bodyPr>
          <a:lstStyle/>
          <a:p>
            <a:r>
              <a:rPr lang="en-US" dirty="0" smtClean="0"/>
              <a:t>But ye are not in the flesh but in the Spirit, if so be that the Spirit of God dwell in you. Now if any man have not the Spirit of Christ, </a:t>
            </a:r>
            <a:r>
              <a:rPr lang="en-US" u="sng" dirty="0" smtClean="0"/>
              <a:t>he his none of His</a:t>
            </a:r>
            <a:r>
              <a:rPr lang="en-US" dirty="0" smtClean="0"/>
              <a:t>. (Rom 8:9) [ref. John 3:6]</a:t>
            </a:r>
          </a:p>
          <a:p>
            <a:r>
              <a:rPr lang="en-US" dirty="0" smtClean="0"/>
              <a:t>The Spirit </a:t>
            </a:r>
            <a:r>
              <a:rPr lang="en-US" dirty="0" err="1" smtClean="0"/>
              <a:t>beareth</a:t>
            </a:r>
            <a:r>
              <a:rPr lang="en-US" dirty="0" smtClean="0"/>
              <a:t> witness with our Spirit, that we are the </a:t>
            </a:r>
            <a:r>
              <a:rPr lang="en-US" u="sng" dirty="0" smtClean="0"/>
              <a:t>children of God</a:t>
            </a:r>
            <a:r>
              <a:rPr lang="en-US" dirty="0" smtClean="0"/>
              <a:t>. (Rom 8:16)</a:t>
            </a:r>
          </a:p>
          <a:p>
            <a:r>
              <a:rPr lang="en-US" dirty="0" smtClean="0"/>
              <a:t>Jesus answered Verily </a:t>
            </a:r>
            <a:r>
              <a:rPr lang="en-US" dirty="0" err="1" smtClean="0"/>
              <a:t>verily</a:t>
            </a:r>
            <a:r>
              <a:rPr lang="en-US" dirty="0" smtClean="0"/>
              <a:t>, I say unto thee, Except a man be born of water and of the Spirit he </a:t>
            </a:r>
            <a:r>
              <a:rPr lang="en-US" u="sng" dirty="0" smtClean="0"/>
              <a:t>cannot enter in to the kingdom of God. </a:t>
            </a:r>
            <a:r>
              <a:rPr lang="en-US" dirty="0" smtClean="0"/>
              <a:t>(John 3:5)</a:t>
            </a:r>
          </a:p>
          <a:p>
            <a:endParaRPr lang="en-US" dirty="0"/>
          </a:p>
        </p:txBody>
      </p:sp>
    </p:spTree>
  </p:cSld>
  <p:clrMapOvr>
    <a:masterClrMapping/>
  </p:clrMapOvr>
  <p:transition advTm="6375">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Holy Ghost is essential cont’d</a:t>
            </a:r>
            <a:endParaRPr lang="en-US" dirty="0"/>
          </a:p>
        </p:txBody>
      </p:sp>
      <p:sp>
        <p:nvSpPr>
          <p:cNvPr id="3" name="Content Placeholder 2"/>
          <p:cNvSpPr>
            <a:spLocks noGrp="1"/>
          </p:cNvSpPr>
          <p:nvPr>
            <p:ph idx="1"/>
          </p:nvPr>
        </p:nvSpPr>
        <p:spPr/>
        <p:txBody>
          <a:bodyPr>
            <a:normAutofit fontScale="92500"/>
          </a:bodyPr>
          <a:lstStyle/>
          <a:p>
            <a:r>
              <a:rPr lang="en-US" dirty="0" smtClean="0"/>
              <a:t>He that believeth on me as the scripture hath said, out of his belly shall flow rivers of living water.  (But this </a:t>
            </a:r>
            <a:r>
              <a:rPr lang="en-US" dirty="0" err="1" smtClean="0"/>
              <a:t>spake</a:t>
            </a:r>
            <a:r>
              <a:rPr lang="en-US" dirty="0" smtClean="0"/>
              <a:t> He of the Spirit, which they that believe on him should receive: for the Holy Ghost was not yet given; because that Jesus was not yet glorified.) [John 7:38-39]</a:t>
            </a:r>
          </a:p>
          <a:p>
            <a:endParaRPr lang="en-US" dirty="0" smtClean="0"/>
          </a:p>
          <a:p>
            <a:r>
              <a:rPr lang="en-US" dirty="0" smtClean="0"/>
              <a:t>But if the Spirit of Him that raised Jesus from the dead  dwell in you, he that raised up Christ from the dead shall also quicken your mortal bodies by his Spirit that </a:t>
            </a:r>
            <a:r>
              <a:rPr lang="en-US" dirty="0" err="1" smtClean="0"/>
              <a:t>dwelleth</a:t>
            </a:r>
            <a:r>
              <a:rPr lang="en-US" dirty="0" smtClean="0"/>
              <a:t> in you. (Rom 8:11)</a:t>
            </a:r>
            <a:endParaRPr lang="en-US" dirty="0"/>
          </a:p>
        </p:txBody>
      </p:sp>
    </p:spTree>
  </p:cSld>
  <p:clrMapOvr>
    <a:masterClrMapping/>
  </p:clrMapOvr>
  <p:transition advTm="411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Ghost is For you!</a:t>
            </a:r>
            <a:endParaRPr lang="en-US" dirty="0"/>
          </a:p>
        </p:txBody>
      </p:sp>
      <p:sp>
        <p:nvSpPr>
          <p:cNvPr id="3" name="Content Placeholder 2"/>
          <p:cNvSpPr>
            <a:spLocks noGrp="1"/>
          </p:cNvSpPr>
          <p:nvPr>
            <p:ph idx="1"/>
          </p:nvPr>
        </p:nvSpPr>
        <p:spPr/>
        <p:txBody>
          <a:bodyPr/>
          <a:lstStyle/>
          <a:p>
            <a:r>
              <a:rPr lang="en-US" dirty="0" smtClean="0"/>
              <a:t>Then Peter said unto them, Repent and be baptized </a:t>
            </a:r>
            <a:r>
              <a:rPr lang="en-US" u="sng" dirty="0" smtClean="0"/>
              <a:t>everyone of you </a:t>
            </a:r>
            <a:r>
              <a:rPr lang="en-US" dirty="0" smtClean="0"/>
              <a:t>in the name of Jesus Christ for the for the remission of sins and ye shall receive the gift of the Holy Ghost.</a:t>
            </a:r>
          </a:p>
          <a:p>
            <a:r>
              <a:rPr lang="en-US" dirty="0" smtClean="0"/>
              <a:t>For the promise is unto </a:t>
            </a:r>
            <a:r>
              <a:rPr lang="en-US" u="sng" dirty="0" smtClean="0"/>
              <a:t>YOU and to your children </a:t>
            </a:r>
            <a:r>
              <a:rPr lang="en-US" dirty="0" smtClean="0"/>
              <a:t>and unto all that are afar off, even as many as the Lord our God shall call.            (Acts 2: 38-39)</a:t>
            </a:r>
          </a:p>
          <a:p>
            <a:endParaRPr lang="en-US" dirty="0" smtClean="0"/>
          </a:p>
        </p:txBody>
      </p:sp>
    </p:spTree>
  </p:cSld>
  <p:clrMapOvr>
    <a:masterClrMapping/>
  </p:clrMapOvr>
  <p:transition advTm="325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receive the Holy Ghost?</a:t>
            </a:r>
            <a:endParaRPr lang="en-US" dirty="0"/>
          </a:p>
        </p:txBody>
      </p:sp>
      <p:pic>
        <p:nvPicPr>
          <p:cNvPr id="5" name="Content Placeholder 4" descr="hg3.jpg"/>
          <p:cNvPicPr>
            <a:picLocks noGrp="1" noChangeAspect="1"/>
          </p:cNvPicPr>
          <p:nvPr>
            <p:ph sz="half" idx="1"/>
          </p:nvPr>
        </p:nvPicPr>
        <p:blipFill>
          <a:blip r:embed="rId2" cstate="print"/>
          <a:stretch>
            <a:fillRect/>
          </a:stretch>
        </p:blipFill>
        <p:spPr>
          <a:xfrm>
            <a:off x="609600" y="1524000"/>
            <a:ext cx="3581400" cy="4191000"/>
          </a:xfrm>
        </p:spPr>
      </p:pic>
      <p:pic>
        <p:nvPicPr>
          <p:cNvPr id="6" name="Content Placeholder 5" descr="hg5.jpg"/>
          <p:cNvPicPr>
            <a:picLocks noGrp="1" noChangeAspect="1"/>
          </p:cNvPicPr>
          <p:nvPr>
            <p:ph sz="half" idx="2"/>
          </p:nvPr>
        </p:nvPicPr>
        <p:blipFill>
          <a:blip r:embed="rId3" cstate="print"/>
          <a:stretch>
            <a:fillRect/>
          </a:stretch>
        </p:blipFill>
        <p:spPr>
          <a:xfrm>
            <a:off x="5029200" y="1600200"/>
            <a:ext cx="3048000" cy="4191000"/>
          </a:xfrm>
        </p:spPr>
      </p:pic>
    </p:spTree>
  </p:cSld>
  <p:clrMapOvr>
    <a:masterClrMapping/>
  </p:clrMapOvr>
  <p:transition advTm="3141">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receive the Holy Ghost?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ye then being evil, know how to give good gifts unto your children: how much more shall your heavenly Father give the Holy Spirit to them that </a:t>
            </a:r>
            <a:r>
              <a:rPr lang="en-US" u="sng" dirty="0" smtClean="0"/>
              <a:t>ask him</a:t>
            </a:r>
            <a:r>
              <a:rPr lang="en-US" dirty="0" smtClean="0"/>
              <a:t>? (Luke 11:13)</a:t>
            </a:r>
          </a:p>
          <a:p>
            <a:r>
              <a:rPr lang="en-US" dirty="0" smtClean="0"/>
              <a:t>And it shall come to pass in the last days </a:t>
            </a:r>
            <a:r>
              <a:rPr lang="en-US" dirty="0" err="1" smtClean="0"/>
              <a:t>saith</a:t>
            </a:r>
            <a:r>
              <a:rPr lang="en-US" dirty="0" smtClean="0"/>
              <a:t> God, I will </a:t>
            </a:r>
            <a:r>
              <a:rPr lang="en-US" u="sng" dirty="0" smtClean="0"/>
              <a:t>pour out </a:t>
            </a:r>
            <a:r>
              <a:rPr lang="en-US" dirty="0" smtClean="0"/>
              <a:t>of my Spirit upon all flesh: and your sons and your daughters shall prophesy and your young men shall see visions and your old men shall dream dreams: (Acts 2:17)</a:t>
            </a:r>
          </a:p>
          <a:p>
            <a:r>
              <a:rPr lang="en-US" dirty="0" smtClean="0"/>
              <a:t>And when Paul had </a:t>
            </a:r>
            <a:r>
              <a:rPr lang="en-US" u="sng" dirty="0" smtClean="0"/>
              <a:t>laid his hands </a:t>
            </a:r>
            <a:r>
              <a:rPr lang="en-US" dirty="0" smtClean="0"/>
              <a:t>upon them, the Holy Ghost came on them: and they </a:t>
            </a:r>
            <a:r>
              <a:rPr lang="en-US" dirty="0" err="1" smtClean="0"/>
              <a:t>spake</a:t>
            </a:r>
            <a:r>
              <a:rPr lang="en-US" dirty="0" smtClean="0"/>
              <a:t> with tongues and prophesied. (Acts 19:6)</a:t>
            </a:r>
          </a:p>
          <a:p>
            <a:pPr>
              <a:buNone/>
            </a:pPr>
            <a:endParaRPr lang="en-US" dirty="0"/>
          </a:p>
        </p:txBody>
      </p:sp>
    </p:spTree>
  </p:cSld>
  <p:clrMapOvr>
    <a:masterClrMapping/>
  </p:clrMapOvr>
  <p:transition advTm="1937">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receive the Holy Ghost cont’d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But as many as received him, to them gave he </a:t>
            </a:r>
            <a:r>
              <a:rPr lang="en-US" b="1" dirty="0" smtClean="0"/>
              <a:t>power</a:t>
            </a:r>
            <a:r>
              <a:rPr lang="en-US" dirty="0" smtClean="0"/>
              <a:t> to </a:t>
            </a:r>
            <a:r>
              <a:rPr lang="en-US" b="1" dirty="0" smtClean="0"/>
              <a:t>become</a:t>
            </a:r>
            <a:r>
              <a:rPr lang="en-US" dirty="0" smtClean="0"/>
              <a:t> the sons of God, even to them that </a:t>
            </a:r>
            <a:r>
              <a:rPr lang="en-US" u="sng" dirty="0" smtClean="0"/>
              <a:t>believe on his name</a:t>
            </a:r>
            <a:r>
              <a:rPr lang="en-US" dirty="0" smtClean="0"/>
              <a:t>: (John 1:12)</a:t>
            </a:r>
          </a:p>
          <a:p>
            <a:r>
              <a:rPr lang="en-US" dirty="0" smtClean="0"/>
              <a:t>He said unto them, Have </a:t>
            </a:r>
            <a:r>
              <a:rPr lang="en-US" b="1" dirty="0" smtClean="0"/>
              <a:t>ye</a:t>
            </a:r>
            <a:r>
              <a:rPr lang="en-US" dirty="0" smtClean="0"/>
              <a:t> received the Holy Ghost </a:t>
            </a:r>
            <a:r>
              <a:rPr lang="en-US" b="1" dirty="0" smtClean="0"/>
              <a:t>since</a:t>
            </a:r>
            <a:r>
              <a:rPr lang="en-US" dirty="0" smtClean="0"/>
              <a:t> </a:t>
            </a:r>
            <a:r>
              <a:rPr lang="en-US" b="1" dirty="0" smtClean="0"/>
              <a:t>ye</a:t>
            </a:r>
            <a:r>
              <a:rPr lang="en-US" dirty="0" smtClean="0"/>
              <a:t> </a:t>
            </a:r>
            <a:r>
              <a:rPr lang="en-US" b="1" u="sng" dirty="0" smtClean="0"/>
              <a:t>believed</a:t>
            </a:r>
            <a:r>
              <a:rPr lang="en-US" u="sng" dirty="0" smtClean="0"/>
              <a:t>?</a:t>
            </a:r>
            <a:r>
              <a:rPr lang="en-US" dirty="0" smtClean="0"/>
              <a:t> And they said unto him, We have not so much as heard whether there be any Holy Ghost. (Acts 19:2)</a:t>
            </a:r>
          </a:p>
          <a:p>
            <a:r>
              <a:rPr lang="en-US" dirty="0" smtClean="0"/>
              <a:t>He that </a:t>
            </a:r>
            <a:r>
              <a:rPr lang="en-US" u="sng" dirty="0" smtClean="0"/>
              <a:t>believeth</a:t>
            </a:r>
            <a:r>
              <a:rPr lang="en-US" dirty="0" smtClean="0"/>
              <a:t> on me, as the scripture hath said, out of his belly shall flow rivers of living water.(John 7:38)</a:t>
            </a:r>
          </a:p>
          <a:p>
            <a:r>
              <a:rPr lang="en-US" dirty="0" smtClean="0"/>
              <a:t>(But this </a:t>
            </a:r>
            <a:r>
              <a:rPr lang="en-US" dirty="0" err="1" smtClean="0"/>
              <a:t>spake</a:t>
            </a:r>
            <a:r>
              <a:rPr lang="en-US" dirty="0" smtClean="0"/>
              <a:t> he of the Spirit, which they that </a:t>
            </a:r>
            <a:r>
              <a:rPr lang="en-US" u="sng" dirty="0" smtClean="0"/>
              <a:t>believe on him </a:t>
            </a:r>
            <a:r>
              <a:rPr lang="en-US" dirty="0" smtClean="0"/>
              <a:t>should receive: for the Holy Ghost was not yet given; because that Jesus was not yet glorified. (7:39)</a:t>
            </a:r>
          </a:p>
          <a:p>
            <a:pPr>
              <a:buNone/>
            </a:pPr>
            <a:r>
              <a:rPr lang="en-US" dirty="0" smtClean="0"/>
              <a:t> </a:t>
            </a:r>
            <a:endParaRPr lang="en-US" dirty="0"/>
          </a:p>
        </p:txBody>
      </p:sp>
    </p:spTree>
  </p:cSld>
  <p:clrMapOvr>
    <a:masterClrMapping/>
  </p:clrMapOvr>
  <p:transition advTm="1985">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1169</TotalTime>
  <Words>1646</Words>
  <Application>Microsoft Office PowerPoint</Application>
  <PresentationFormat>On-screen Show (4:3)</PresentationFormat>
  <Paragraphs>85</Paragraphs>
  <Slides>23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Book Antiqua</vt:lpstr>
      <vt:lpstr>Calibri</vt:lpstr>
      <vt:lpstr>Cambria</vt:lpstr>
      <vt:lpstr>Lucida Sans</vt:lpstr>
      <vt:lpstr>Monotype Corsiva</vt:lpstr>
      <vt:lpstr>Wingdings</vt:lpstr>
      <vt:lpstr>Wingdings 2</vt:lpstr>
      <vt:lpstr>Wingdings 3</vt:lpstr>
      <vt:lpstr>Apex</vt:lpstr>
      <vt:lpstr>The Baptism of the Holy Ghost</vt:lpstr>
      <vt:lpstr>  WHAT IS THE BAPTISM OF THE HOLYGHOST?  IS THE HOLY GHOST ESSENTIAL FOR SALVATION?  HOW DO YOU RECEIVE THE HOLY GHOST? </vt:lpstr>
      <vt:lpstr>What is the HolyGohst?</vt:lpstr>
      <vt:lpstr>The Holy Ghost is essential!</vt:lpstr>
      <vt:lpstr>The Holy Ghost is essential cont’d</vt:lpstr>
      <vt:lpstr>The Holy Ghost is For you!</vt:lpstr>
      <vt:lpstr>How do you receive the Holy Ghost?</vt:lpstr>
      <vt:lpstr>How do you receive the Holy Ghost?</vt:lpstr>
      <vt:lpstr>How do you receive the Holy Ghost cont’d</vt:lpstr>
      <vt:lpstr>How do you receive the Holy Ghost?</vt:lpstr>
      <vt:lpstr>What are the signs of receiving the Holy Ghost?</vt:lpstr>
      <vt:lpstr>What are the signs of receiving the Holy Ghost?</vt:lpstr>
      <vt:lpstr>Signs of receiving the Holy Ghost cont’d</vt:lpstr>
      <vt:lpstr>What is the purpose and benefit of having the Holy Ghost?</vt:lpstr>
      <vt:lpstr>Purpose and benefits of the Holy Ghost cont’d</vt:lpstr>
      <vt:lpstr>Purpose and benefits of the Holy Ghost cont’d </vt:lpstr>
      <vt:lpstr>Purpose and benefit of the Holy Ghost cont’d</vt:lpstr>
      <vt:lpstr>Purpose and benefits of the Holy Ghost cont’d</vt:lpstr>
      <vt:lpstr>Purpose and benefits of  the Holy Ghost cont’d </vt:lpstr>
      <vt:lpstr>Purpose and benefit of the Holy Ghost cont’d</vt:lpstr>
      <vt:lpstr>Purpose and benefits of the Holy Ghost cont’d </vt:lpstr>
      <vt:lpstr>PowerPoint Presentation</vt:lpstr>
      <vt:lpstr>APOSTOLIC HOUSE OF PRAYER INC.</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 of the Holy Ghost</dc:title>
  <dc:creator>User</dc:creator>
  <cp:lastModifiedBy>Tishanna Fields</cp:lastModifiedBy>
  <cp:revision>101</cp:revision>
  <dcterms:created xsi:type="dcterms:W3CDTF">2011-03-06T21:42:23Z</dcterms:created>
  <dcterms:modified xsi:type="dcterms:W3CDTF">2014-06-13T05:58:28Z</dcterms:modified>
</cp:coreProperties>
</file>