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7" r:id="rId4"/>
    <p:sldId id="288" r:id="rId5"/>
    <p:sldId id="269" r:id="rId6"/>
    <p:sldId id="268" r:id="rId7"/>
    <p:sldId id="257" r:id="rId8"/>
    <p:sldId id="275" r:id="rId9"/>
    <p:sldId id="258" r:id="rId10"/>
    <p:sldId id="274" r:id="rId11"/>
    <p:sldId id="276" r:id="rId12"/>
    <p:sldId id="304" r:id="rId13"/>
    <p:sldId id="259" r:id="rId14"/>
    <p:sldId id="289" r:id="rId15"/>
    <p:sldId id="277" r:id="rId16"/>
    <p:sldId id="317" r:id="rId17"/>
    <p:sldId id="260" r:id="rId18"/>
    <p:sldId id="278" r:id="rId19"/>
    <p:sldId id="298" r:id="rId20"/>
    <p:sldId id="305" r:id="rId21"/>
    <p:sldId id="306" r:id="rId22"/>
    <p:sldId id="310" r:id="rId23"/>
    <p:sldId id="308" r:id="rId24"/>
    <p:sldId id="313" r:id="rId25"/>
    <p:sldId id="272" r:id="rId26"/>
    <p:sldId id="282" r:id="rId27"/>
    <p:sldId id="309" r:id="rId28"/>
    <p:sldId id="316" r:id="rId29"/>
    <p:sldId id="311" r:id="rId30"/>
    <p:sldId id="320" r:id="rId31"/>
    <p:sldId id="315" r:id="rId32"/>
    <p:sldId id="319" r:id="rId33"/>
    <p:sldId id="318" r:id="rId34"/>
    <p:sldId id="321" r:id="rId35"/>
    <p:sldId id="312" r:id="rId36"/>
    <p:sldId id="314" r:id="rId37"/>
    <p:sldId id="307" r:id="rId38"/>
    <p:sldId id="295" r:id="rId39"/>
    <p:sldId id="286" r:id="rId40"/>
    <p:sldId id="280" r:id="rId41"/>
    <p:sldId id="290" r:id="rId42"/>
    <p:sldId id="261" r:id="rId43"/>
    <p:sldId id="283" r:id="rId44"/>
    <p:sldId id="291" r:id="rId45"/>
    <p:sldId id="262" r:id="rId46"/>
    <p:sldId id="265" r:id="rId47"/>
    <p:sldId id="264" r:id="rId48"/>
    <p:sldId id="292" r:id="rId49"/>
    <p:sldId id="263" r:id="rId50"/>
    <p:sldId id="287" r:id="rId51"/>
    <p:sldId id="293" r:id="rId52"/>
    <p:sldId id="299" r:id="rId53"/>
    <p:sldId id="297" r:id="rId54"/>
    <p:sldId id="279" r:id="rId55"/>
    <p:sldId id="294" r:id="rId56"/>
    <p:sldId id="296" r:id="rId57"/>
    <p:sldId id="302" r:id="rId58"/>
    <p:sldId id="303" r:id="rId59"/>
    <p:sldId id="300" r:id="rId60"/>
    <p:sldId id="301"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120"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4032B6-7B11-4140-9D56-E6630F55716B}" type="doc">
      <dgm:prSet loTypeId="urn:microsoft.com/office/officeart/2005/8/layout/cycle2" loCatId="cycle" qsTypeId="urn:microsoft.com/office/officeart/2005/8/quickstyle/simple5" qsCatId="simple" csTypeId="urn:microsoft.com/office/officeart/2005/8/colors/accent3_4" csCatId="accent3" phldr="1"/>
      <dgm:spPr/>
      <dgm:t>
        <a:bodyPr/>
        <a:lstStyle/>
        <a:p>
          <a:endParaRPr lang="en-US"/>
        </a:p>
      </dgm:t>
    </dgm:pt>
    <dgm:pt modelId="{511DB849-C5F0-4A81-9709-5FAE2CC79E68}">
      <dgm:prSet/>
      <dgm:spPr/>
      <dgm:t>
        <a:bodyPr/>
        <a:lstStyle/>
        <a:p>
          <a:r>
            <a:rPr lang="en-US" dirty="0"/>
            <a:t>Types of sons:</a:t>
          </a:r>
        </a:p>
        <a:p>
          <a:r>
            <a:rPr lang="en-US" dirty="0"/>
            <a:t> These were out of control, undisciplined sons </a:t>
          </a:r>
        </a:p>
      </dgm:t>
    </dgm:pt>
    <dgm:pt modelId="{E52D741E-B048-48E4-B056-AC492BF8E14E}" type="parTrans" cxnId="{CF831418-E364-421A-9164-07541A5876DA}">
      <dgm:prSet/>
      <dgm:spPr/>
      <dgm:t>
        <a:bodyPr/>
        <a:lstStyle/>
        <a:p>
          <a:endParaRPr lang="en-US"/>
        </a:p>
      </dgm:t>
    </dgm:pt>
    <dgm:pt modelId="{8D5EB628-C1C3-4B05-8C79-89DB19C0A603}" type="sibTrans" cxnId="{CF831418-E364-421A-9164-07541A5876DA}">
      <dgm:prSet/>
      <dgm:spPr/>
      <dgm:t>
        <a:bodyPr/>
        <a:lstStyle/>
        <a:p>
          <a:endParaRPr lang="en-US"/>
        </a:p>
      </dgm:t>
    </dgm:pt>
    <dgm:pt modelId="{D2329FAF-F456-4DDB-B346-C5706C411B3F}">
      <dgm:prSet/>
      <dgm:spPr/>
      <dgm:t>
        <a:bodyPr/>
        <a:lstStyle/>
        <a:p>
          <a:r>
            <a:rPr lang="en-US" b="1" dirty="0" err="1">
              <a:solidFill>
                <a:schemeClr val="bg2">
                  <a:lumMod val="50000"/>
                </a:schemeClr>
              </a:solidFill>
            </a:rPr>
            <a:t>Esua</a:t>
          </a:r>
          <a:r>
            <a:rPr lang="en-US" b="1" dirty="0">
              <a:solidFill>
                <a:schemeClr val="bg2">
                  <a:lumMod val="50000"/>
                </a:schemeClr>
              </a:solidFill>
            </a:rPr>
            <a:t>: sold his inheritance, birthright and blessing. Devalued it.</a:t>
          </a:r>
        </a:p>
      </dgm:t>
    </dgm:pt>
    <dgm:pt modelId="{8187006E-31D7-425D-80C1-286E3B70DF15}" type="parTrans" cxnId="{7FFF1AB5-44C9-4AAA-90E4-2A264B707C2E}">
      <dgm:prSet/>
      <dgm:spPr/>
      <dgm:t>
        <a:bodyPr/>
        <a:lstStyle/>
        <a:p>
          <a:endParaRPr lang="en-US"/>
        </a:p>
      </dgm:t>
    </dgm:pt>
    <dgm:pt modelId="{BDC5626B-8A0E-4C83-82D4-5C488A395A16}" type="sibTrans" cxnId="{7FFF1AB5-44C9-4AAA-90E4-2A264B707C2E}">
      <dgm:prSet/>
      <dgm:spPr/>
      <dgm:t>
        <a:bodyPr/>
        <a:lstStyle/>
        <a:p>
          <a:endParaRPr lang="en-US"/>
        </a:p>
      </dgm:t>
    </dgm:pt>
    <dgm:pt modelId="{BCA97DD7-6119-4C3C-BE0F-DDC2A794E123}">
      <dgm:prSet/>
      <dgm:spPr/>
      <dgm:t>
        <a:bodyPr/>
        <a:lstStyle/>
        <a:p>
          <a:r>
            <a:rPr lang="en-US" dirty="0">
              <a:solidFill>
                <a:schemeClr val="bg2">
                  <a:lumMod val="50000"/>
                </a:schemeClr>
              </a:solidFill>
            </a:rPr>
            <a:t>Prodigal: squandered his inheritance </a:t>
          </a:r>
        </a:p>
      </dgm:t>
    </dgm:pt>
    <dgm:pt modelId="{F583B389-9574-47A0-8BED-0F3F4FAF262B}" type="parTrans" cxnId="{68749CA9-4D97-4719-A4FE-566422CEDE6C}">
      <dgm:prSet/>
      <dgm:spPr/>
      <dgm:t>
        <a:bodyPr/>
        <a:lstStyle/>
        <a:p>
          <a:endParaRPr lang="en-US"/>
        </a:p>
      </dgm:t>
    </dgm:pt>
    <dgm:pt modelId="{D525C026-EF3E-418A-A9DC-CA53E4A79BB5}" type="sibTrans" cxnId="{68749CA9-4D97-4719-A4FE-566422CEDE6C}">
      <dgm:prSet/>
      <dgm:spPr/>
      <dgm:t>
        <a:bodyPr/>
        <a:lstStyle/>
        <a:p>
          <a:endParaRPr lang="en-US"/>
        </a:p>
      </dgm:t>
    </dgm:pt>
    <dgm:pt modelId="{62EAED5C-6C61-46BD-B3EF-80F15050C40E}">
      <dgm:prSet/>
      <dgm:spPr/>
      <dgm:t>
        <a:bodyPr/>
        <a:lstStyle/>
        <a:p>
          <a:r>
            <a:rPr lang="en-US" dirty="0">
              <a:solidFill>
                <a:schemeClr val="bg2">
                  <a:lumMod val="50000"/>
                </a:schemeClr>
              </a:solidFill>
            </a:rPr>
            <a:t>Sampson: stubborn, hardheaded &amp; unreceptive </a:t>
          </a:r>
        </a:p>
      </dgm:t>
    </dgm:pt>
    <dgm:pt modelId="{CC6A6C14-7119-40B9-AD11-4A4CD033BC7A}" type="parTrans" cxnId="{2E4AC0C3-FADB-4A56-805F-C451A00EAFEF}">
      <dgm:prSet/>
      <dgm:spPr/>
      <dgm:t>
        <a:bodyPr/>
        <a:lstStyle/>
        <a:p>
          <a:endParaRPr lang="en-US"/>
        </a:p>
      </dgm:t>
    </dgm:pt>
    <dgm:pt modelId="{01E12D01-5148-45A2-BBEB-ADB5C056F5D3}" type="sibTrans" cxnId="{2E4AC0C3-FADB-4A56-805F-C451A00EAFEF}">
      <dgm:prSet/>
      <dgm:spPr/>
      <dgm:t>
        <a:bodyPr/>
        <a:lstStyle/>
        <a:p>
          <a:endParaRPr lang="en-US"/>
        </a:p>
      </dgm:t>
    </dgm:pt>
    <dgm:pt modelId="{8B362D0A-D55B-433F-9878-A666F19EEE5C}" type="pres">
      <dgm:prSet presAssocID="{4A4032B6-7B11-4140-9D56-E6630F55716B}" presName="cycle" presStyleCnt="0">
        <dgm:presLayoutVars>
          <dgm:dir/>
          <dgm:resizeHandles val="exact"/>
        </dgm:presLayoutVars>
      </dgm:prSet>
      <dgm:spPr/>
    </dgm:pt>
    <dgm:pt modelId="{05EF1747-8F77-45F5-814C-9D237F4FAAFB}" type="pres">
      <dgm:prSet presAssocID="{511DB849-C5F0-4A81-9709-5FAE2CC79E68}" presName="node" presStyleLbl="node1" presStyleIdx="0" presStyleCnt="4">
        <dgm:presLayoutVars>
          <dgm:bulletEnabled val="1"/>
        </dgm:presLayoutVars>
      </dgm:prSet>
      <dgm:spPr/>
    </dgm:pt>
    <dgm:pt modelId="{43CAC8C3-C2D5-4465-B9B2-48C54C91B379}" type="pres">
      <dgm:prSet presAssocID="{8D5EB628-C1C3-4B05-8C79-89DB19C0A603}" presName="sibTrans" presStyleLbl="sibTrans2D1" presStyleIdx="0" presStyleCnt="4"/>
      <dgm:spPr/>
    </dgm:pt>
    <dgm:pt modelId="{2BB1A364-26AC-4F54-A22A-98B5B6A9C647}" type="pres">
      <dgm:prSet presAssocID="{8D5EB628-C1C3-4B05-8C79-89DB19C0A603}" presName="connectorText" presStyleLbl="sibTrans2D1" presStyleIdx="0" presStyleCnt="4"/>
      <dgm:spPr/>
    </dgm:pt>
    <dgm:pt modelId="{1A6F0987-C445-4303-B7BB-610B453DC289}" type="pres">
      <dgm:prSet presAssocID="{D2329FAF-F456-4DDB-B346-C5706C411B3F}" presName="node" presStyleLbl="node1" presStyleIdx="1" presStyleCnt="4">
        <dgm:presLayoutVars>
          <dgm:bulletEnabled val="1"/>
        </dgm:presLayoutVars>
      </dgm:prSet>
      <dgm:spPr/>
    </dgm:pt>
    <dgm:pt modelId="{BD715510-B32A-491D-9277-85D0EEA51F39}" type="pres">
      <dgm:prSet presAssocID="{BDC5626B-8A0E-4C83-82D4-5C488A395A16}" presName="sibTrans" presStyleLbl="sibTrans2D1" presStyleIdx="1" presStyleCnt="4"/>
      <dgm:spPr/>
    </dgm:pt>
    <dgm:pt modelId="{07EA76A7-E123-46B8-8EF2-FC5748401DDC}" type="pres">
      <dgm:prSet presAssocID="{BDC5626B-8A0E-4C83-82D4-5C488A395A16}" presName="connectorText" presStyleLbl="sibTrans2D1" presStyleIdx="1" presStyleCnt="4"/>
      <dgm:spPr/>
    </dgm:pt>
    <dgm:pt modelId="{D49B2C18-4C40-4A95-9CF8-FFC29F72E4D4}" type="pres">
      <dgm:prSet presAssocID="{BCA97DD7-6119-4C3C-BE0F-DDC2A794E123}" presName="node" presStyleLbl="node1" presStyleIdx="2" presStyleCnt="4">
        <dgm:presLayoutVars>
          <dgm:bulletEnabled val="1"/>
        </dgm:presLayoutVars>
      </dgm:prSet>
      <dgm:spPr/>
    </dgm:pt>
    <dgm:pt modelId="{26EA99FE-6ED7-4D9D-A8E4-516639A63335}" type="pres">
      <dgm:prSet presAssocID="{D525C026-EF3E-418A-A9DC-CA53E4A79BB5}" presName="sibTrans" presStyleLbl="sibTrans2D1" presStyleIdx="2" presStyleCnt="4"/>
      <dgm:spPr/>
    </dgm:pt>
    <dgm:pt modelId="{75703EBA-3741-42DF-AC17-B7BCAB0B67A4}" type="pres">
      <dgm:prSet presAssocID="{D525C026-EF3E-418A-A9DC-CA53E4A79BB5}" presName="connectorText" presStyleLbl="sibTrans2D1" presStyleIdx="2" presStyleCnt="4"/>
      <dgm:spPr/>
    </dgm:pt>
    <dgm:pt modelId="{68C24244-B251-4E2B-A2E0-DFA7FADD65E5}" type="pres">
      <dgm:prSet presAssocID="{62EAED5C-6C61-46BD-B3EF-80F15050C40E}" presName="node" presStyleLbl="node1" presStyleIdx="3" presStyleCnt="4">
        <dgm:presLayoutVars>
          <dgm:bulletEnabled val="1"/>
        </dgm:presLayoutVars>
      </dgm:prSet>
      <dgm:spPr/>
    </dgm:pt>
    <dgm:pt modelId="{18DFE88D-0721-43B4-8BDB-259F7286564C}" type="pres">
      <dgm:prSet presAssocID="{01E12D01-5148-45A2-BBEB-ADB5C056F5D3}" presName="sibTrans" presStyleLbl="sibTrans2D1" presStyleIdx="3" presStyleCnt="4"/>
      <dgm:spPr/>
    </dgm:pt>
    <dgm:pt modelId="{EFF18635-0D33-4475-8E4E-150C7E4A28F5}" type="pres">
      <dgm:prSet presAssocID="{01E12D01-5148-45A2-BBEB-ADB5C056F5D3}" presName="connectorText" presStyleLbl="sibTrans2D1" presStyleIdx="3" presStyleCnt="4"/>
      <dgm:spPr/>
    </dgm:pt>
  </dgm:ptLst>
  <dgm:cxnLst>
    <dgm:cxn modelId="{89CEAA03-94F3-4E6F-8D32-9F515A0EB11F}" type="presOf" srcId="{D525C026-EF3E-418A-A9DC-CA53E4A79BB5}" destId="{26EA99FE-6ED7-4D9D-A8E4-516639A63335}" srcOrd="0" destOrd="0" presId="urn:microsoft.com/office/officeart/2005/8/layout/cycle2"/>
    <dgm:cxn modelId="{AA124010-948D-4BA0-8C3D-34BB70DE9929}" type="presOf" srcId="{8D5EB628-C1C3-4B05-8C79-89DB19C0A603}" destId="{43CAC8C3-C2D5-4465-B9B2-48C54C91B379}" srcOrd="0" destOrd="0" presId="urn:microsoft.com/office/officeart/2005/8/layout/cycle2"/>
    <dgm:cxn modelId="{C3046412-6E86-4711-815B-7C3451ABD216}" type="presOf" srcId="{D2329FAF-F456-4DDB-B346-C5706C411B3F}" destId="{1A6F0987-C445-4303-B7BB-610B453DC289}" srcOrd="0" destOrd="0" presId="urn:microsoft.com/office/officeart/2005/8/layout/cycle2"/>
    <dgm:cxn modelId="{CF831418-E364-421A-9164-07541A5876DA}" srcId="{4A4032B6-7B11-4140-9D56-E6630F55716B}" destId="{511DB849-C5F0-4A81-9709-5FAE2CC79E68}" srcOrd="0" destOrd="0" parTransId="{E52D741E-B048-48E4-B056-AC492BF8E14E}" sibTransId="{8D5EB628-C1C3-4B05-8C79-89DB19C0A603}"/>
    <dgm:cxn modelId="{E3D3A719-9248-49E6-8EAD-CF06A58FB0C4}" type="presOf" srcId="{01E12D01-5148-45A2-BBEB-ADB5C056F5D3}" destId="{18DFE88D-0721-43B4-8BDB-259F7286564C}" srcOrd="0" destOrd="0" presId="urn:microsoft.com/office/officeart/2005/8/layout/cycle2"/>
    <dgm:cxn modelId="{B010BA24-65CC-4E4F-8E76-2A14F7694DF6}" type="presOf" srcId="{BDC5626B-8A0E-4C83-82D4-5C488A395A16}" destId="{BD715510-B32A-491D-9277-85D0EEA51F39}" srcOrd="0" destOrd="0" presId="urn:microsoft.com/office/officeart/2005/8/layout/cycle2"/>
    <dgm:cxn modelId="{D5308630-6926-43AF-AA96-3921FCB2039E}" type="presOf" srcId="{BCA97DD7-6119-4C3C-BE0F-DDC2A794E123}" destId="{D49B2C18-4C40-4A95-9CF8-FFC29F72E4D4}" srcOrd="0" destOrd="0" presId="urn:microsoft.com/office/officeart/2005/8/layout/cycle2"/>
    <dgm:cxn modelId="{F5DD4248-D7F7-4667-B76B-FD89AEABCD54}" type="presOf" srcId="{511DB849-C5F0-4A81-9709-5FAE2CC79E68}" destId="{05EF1747-8F77-45F5-814C-9D237F4FAAFB}" srcOrd="0" destOrd="0" presId="urn:microsoft.com/office/officeart/2005/8/layout/cycle2"/>
    <dgm:cxn modelId="{D071E54C-CEBD-4981-A641-79869B9B7706}" type="presOf" srcId="{8D5EB628-C1C3-4B05-8C79-89DB19C0A603}" destId="{2BB1A364-26AC-4F54-A22A-98B5B6A9C647}" srcOrd="1" destOrd="0" presId="urn:microsoft.com/office/officeart/2005/8/layout/cycle2"/>
    <dgm:cxn modelId="{DD0E3382-C0A4-4200-A942-9294FD645869}" type="presOf" srcId="{62EAED5C-6C61-46BD-B3EF-80F15050C40E}" destId="{68C24244-B251-4E2B-A2E0-DFA7FADD65E5}" srcOrd="0" destOrd="0" presId="urn:microsoft.com/office/officeart/2005/8/layout/cycle2"/>
    <dgm:cxn modelId="{68749CA9-4D97-4719-A4FE-566422CEDE6C}" srcId="{4A4032B6-7B11-4140-9D56-E6630F55716B}" destId="{BCA97DD7-6119-4C3C-BE0F-DDC2A794E123}" srcOrd="2" destOrd="0" parTransId="{F583B389-9574-47A0-8BED-0F3F4FAF262B}" sibTransId="{D525C026-EF3E-418A-A9DC-CA53E4A79BB5}"/>
    <dgm:cxn modelId="{C11A47B2-03A7-48BA-A9EC-606A0FEB8B60}" type="presOf" srcId="{BDC5626B-8A0E-4C83-82D4-5C488A395A16}" destId="{07EA76A7-E123-46B8-8EF2-FC5748401DDC}" srcOrd="1" destOrd="0" presId="urn:microsoft.com/office/officeart/2005/8/layout/cycle2"/>
    <dgm:cxn modelId="{7FFF1AB5-44C9-4AAA-90E4-2A264B707C2E}" srcId="{4A4032B6-7B11-4140-9D56-E6630F55716B}" destId="{D2329FAF-F456-4DDB-B346-C5706C411B3F}" srcOrd="1" destOrd="0" parTransId="{8187006E-31D7-425D-80C1-286E3B70DF15}" sibTransId="{BDC5626B-8A0E-4C83-82D4-5C488A395A16}"/>
    <dgm:cxn modelId="{EFE361BD-230A-4151-A0F4-5036A3A37341}" type="presOf" srcId="{D525C026-EF3E-418A-A9DC-CA53E4A79BB5}" destId="{75703EBA-3741-42DF-AC17-B7BCAB0B67A4}" srcOrd="1" destOrd="0" presId="urn:microsoft.com/office/officeart/2005/8/layout/cycle2"/>
    <dgm:cxn modelId="{F4A9A9C3-7728-4938-BC6C-BB7C285116A3}" type="presOf" srcId="{4A4032B6-7B11-4140-9D56-E6630F55716B}" destId="{8B362D0A-D55B-433F-9878-A666F19EEE5C}" srcOrd="0" destOrd="0" presId="urn:microsoft.com/office/officeart/2005/8/layout/cycle2"/>
    <dgm:cxn modelId="{2E4AC0C3-FADB-4A56-805F-C451A00EAFEF}" srcId="{4A4032B6-7B11-4140-9D56-E6630F55716B}" destId="{62EAED5C-6C61-46BD-B3EF-80F15050C40E}" srcOrd="3" destOrd="0" parTransId="{CC6A6C14-7119-40B9-AD11-4A4CD033BC7A}" sibTransId="{01E12D01-5148-45A2-BBEB-ADB5C056F5D3}"/>
    <dgm:cxn modelId="{08488BD5-3B3C-461D-AA45-8DDDE0680C15}" type="presOf" srcId="{01E12D01-5148-45A2-BBEB-ADB5C056F5D3}" destId="{EFF18635-0D33-4475-8E4E-150C7E4A28F5}" srcOrd="1" destOrd="0" presId="urn:microsoft.com/office/officeart/2005/8/layout/cycle2"/>
    <dgm:cxn modelId="{FF0AB5A2-2DBE-4ED7-98F8-D474F4C54695}" type="presParOf" srcId="{8B362D0A-D55B-433F-9878-A666F19EEE5C}" destId="{05EF1747-8F77-45F5-814C-9D237F4FAAFB}" srcOrd="0" destOrd="0" presId="urn:microsoft.com/office/officeart/2005/8/layout/cycle2"/>
    <dgm:cxn modelId="{3A7D5781-370C-4391-B7E3-1545672A3630}" type="presParOf" srcId="{8B362D0A-D55B-433F-9878-A666F19EEE5C}" destId="{43CAC8C3-C2D5-4465-B9B2-48C54C91B379}" srcOrd="1" destOrd="0" presId="urn:microsoft.com/office/officeart/2005/8/layout/cycle2"/>
    <dgm:cxn modelId="{E3C49E21-E294-4A60-B3CA-0B59F7224CB8}" type="presParOf" srcId="{43CAC8C3-C2D5-4465-B9B2-48C54C91B379}" destId="{2BB1A364-26AC-4F54-A22A-98B5B6A9C647}" srcOrd="0" destOrd="0" presId="urn:microsoft.com/office/officeart/2005/8/layout/cycle2"/>
    <dgm:cxn modelId="{5FA0E6E6-020C-4F67-B582-AD8747C6288B}" type="presParOf" srcId="{8B362D0A-D55B-433F-9878-A666F19EEE5C}" destId="{1A6F0987-C445-4303-B7BB-610B453DC289}" srcOrd="2" destOrd="0" presId="urn:microsoft.com/office/officeart/2005/8/layout/cycle2"/>
    <dgm:cxn modelId="{14826402-897C-4C2F-B697-7D8F103085C7}" type="presParOf" srcId="{8B362D0A-D55B-433F-9878-A666F19EEE5C}" destId="{BD715510-B32A-491D-9277-85D0EEA51F39}" srcOrd="3" destOrd="0" presId="urn:microsoft.com/office/officeart/2005/8/layout/cycle2"/>
    <dgm:cxn modelId="{60B49975-9E96-46F9-ADCB-236469CE5B64}" type="presParOf" srcId="{BD715510-B32A-491D-9277-85D0EEA51F39}" destId="{07EA76A7-E123-46B8-8EF2-FC5748401DDC}" srcOrd="0" destOrd="0" presId="urn:microsoft.com/office/officeart/2005/8/layout/cycle2"/>
    <dgm:cxn modelId="{EAD8B8B4-5063-4441-B80F-C395F5301030}" type="presParOf" srcId="{8B362D0A-D55B-433F-9878-A666F19EEE5C}" destId="{D49B2C18-4C40-4A95-9CF8-FFC29F72E4D4}" srcOrd="4" destOrd="0" presId="urn:microsoft.com/office/officeart/2005/8/layout/cycle2"/>
    <dgm:cxn modelId="{83DC8EA2-0A9A-4AA4-9544-51483FEC3204}" type="presParOf" srcId="{8B362D0A-D55B-433F-9878-A666F19EEE5C}" destId="{26EA99FE-6ED7-4D9D-A8E4-516639A63335}" srcOrd="5" destOrd="0" presId="urn:microsoft.com/office/officeart/2005/8/layout/cycle2"/>
    <dgm:cxn modelId="{429468C8-B05F-48CB-810A-F0BE6BAB7AEE}" type="presParOf" srcId="{26EA99FE-6ED7-4D9D-A8E4-516639A63335}" destId="{75703EBA-3741-42DF-AC17-B7BCAB0B67A4}" srcOrd="0" destOrd="0" presId="urn:microsoft.com/office/officeart/2005/8/layout/cycle2"/>
    <dgm:cxn modelId="{A101E0E8-771E-4F9C-877C-9B3F243E67E3}" type="presParOf" srcId="{8B362D0A-D55B-433F-9878-A666F19EEE5C}" destId="{68C24244-B251-4E2B-A2E0-DFA7FADD65E5}" srcOrd="6" destOrd="0" presId="urn:microsoft.com/office/officeart/2005/8/layout/cycle2"/>
    <dgm:cxn modelId="{B5FB295F-7EC8-46DD-8326-9F3BE55ADEF0}" type="presParOf" srcId="{8B362D0A-D55B-433F-9878-A666F19EEE5C}" destId="{18DFE88D-0721-43B4-8BDB-259F7286564C}" srcOrd="7" destOrd="0" presId="urn:microsoft.com/office/officeart/2005/8/layout/cycle2"/>
    <dgm:cxn modelId="{3DA9585A-7404-4428-BBAF-C9C7F791B0AE}" type="presParOf" srcId="{18DFE88D-0721-43B4-8BDB-259F7286564C}" destId="{EFF18635-0D33-4475-8E4E-150C7E4A28F5}"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CBAA07-ED4C-4ADA-B13C-8ACCC23C7D1F}" type="doc">
      <dgm:prSet loTypeId="urn:microsoft.com/office/officeart/2005/8/layout/vList2" loCatId="list" qsTypeId="urn:microsoft.com/office/officeart/2005/8/quickstyle/simple5" qsCatId="simple" csTypeId="urn:microsoft.com/office/officeart/2005/8/colors/accent0_3" csCatId="mainScheme" phldr="1"/>
      <dgm:spPr/>
      <dgm:t>
        <a:bodyPr/>
        <a:lstStyle/>
        <a:p>
          <a:endParaRPr lang="en-US"/>
        </a:p>
      </dgm:t>
    </dgm:pt>
    <dgm:pt modelId="{65109490-A956-4BFA-AACC-266789FF4431}">
      <dgm:prSet/>
      <dgm:spPr/>
      <dgm:t>
        <a:bodyPr/>
        <a:lstStyle/>
        <a:p>
          <a:r>
            <a:rPr lang="en-US"/>
            <a:t>God is trying to get rebellion out of you. The very depth of you.</a:t>
          </a:r>
        </a:p>
      </dgm:t>
    </dgm:pt>
    <dgm:pt modelId="{F0F23FA7-D583-47EA-91F2-8A9E12BFC970}" type="parTrans" cxnId="{843B072F-E3AA-41FD-B383-86CC78FB004C}">
      <dgm:prSet/>
      <dgm:spPr/>
      <dgm:t>
        <a:bodyPr/>
        <a:lstStyle/>
        <a:p>
          <a:endParaRPr lang="en-US"/>
        </a:p>
      </dgm:t>
    </dgm:pt>
    <dgm:pt modelId="{246081D7-78FE-4BE2-8FF8-DF2A0B7D3712}" type="sibTrans" cxnId="{843B072F-E3AA-41FD-B383-86CC78FB004C}">
      <dgm:prSet/>
      <dgm:spPr/>
      <dgm:t>
        <a:bodyPr/>
        <a:lstStyle/>
        <a:p>
          <a:endParaRPr lang="en-US"/>
        </a:p>
      </dgm:t>
    </dgm:pt>
    <dgm:pt modelId="{CD70561B-6E0A-412E-A9A9-D5F92B51D123}">
      <dgm:prSet/>
      <dgm:spPr/>
      <dgm:t>
        <a:bodyPr/>
        <a:lstStyle/>
        <a:p>
          <a:r>
            <a:rPr lang="en-US" dirty="0"/>
            <a:t>That’s why He’s calling you to obedience.</a:t>
          </a:r>
        </a:p>
      </dgm:t>
    </dgm:pt>
    <dgm:pt modelId="{A665EDB5-E024-49E1-82C2-0D2E79DB8F9A}" type="parTrans" cxnId="{340BBB5F-A09D-43F7-A21D-6E7FF0E35F80}">
      <dgm:prSet/>
      <dgm:spPr/>
      <dgm:t>
        <a:bodyPr/>
        <a:lstStyle/>
        <a:p>
          <a:endParaRPr lang="en-US"/>
        </a:p>
      </dgm:t>
    </dgm:pt>
    <dgm:pt modelId="{540280D4-B761-41D0-8155-CEBA598B413F}" type="sibTrans" cxnId="{340BBB5F-A09D-43F7-A21D-6E7FF0E35F80}">
      <dgm:prSet/>
      <dgm:spPr/>
      <dgm:t>
        <a:bodyPr/>
        <a:lstStyle/>
        <a:p>
          <a:endParaRPr lang="en-US"/>
        </a:p>
      </dgm:t>
    </dgm:pt>
    <dgm:pt modelId="{55649375-DF81-496F-8C2C-0F5197E047AF}">
      <dgm:prSet/>
      <dgm:spPr/>
      <dgm:t>
        <a:bodyPr/>
        <a:lstStyle/>
        <a:p>
          <a:r>
            <a:rPr lang="en-US"/>
            <a:t>Some of us hate to be corrected , instructed, bossed around </a:t>
          </a:r>
        </a:p>
      </dgm:t>
    </dgm:pt>
    <dgm:pt modelId="{45F85537-7D38-4930-B38D-59D9F7AB6F0A}" type="parTrans" cxnId="{25ABE840-8151-44F4-AB59-6EEBB2523A35}">
      <dgm:prSet/>
      <dgm:spPr/>
      <dgm:t>
        <a:bodyPr/>
        <a:lstStyle/>
        <a:p>
          <a:endParaRPr lang="en-US"/>
        </a:p>
      </dgm:t>
    </dgm:pt>
    <dgm:pt modelId="{474721BE-532C-4705-B0CE-4011D927A897}" type="sibTrans" cxnId="{25ABE840-8151-44F4-AB59-6EEBB2523A35}">
      <dgm:prSet/>
      <dgm:spPr/>
      <dgm:t>
        <a:bodyPr/>
        <a:lstStyle/>
        <a:p>
          <a:endParaRPr lang="en-US"/>
        </a:p>
      </dgm:t>
    </dgm:pt>
    <dgm:pt modelId="{F1022F74-A20A-4D3B-9DEF-6723959955CA}">
      <dgm:prSet/>
      <dgm:spPr/>
      <dgm:t>
        <a:bodyPr/>
        <a:lstStyle/>
        <a:p>
          <a:r>
            <a:rPr lang="en-US"/>
            <a:t>But God is using that to poke, pin point , highlight so HE can up root, dig up and destroy the rebellious, prideful natures in you. </a:t>
          </a:r>
        </a:p>
      </dgm:t>
    </dgm:pt>
    <dgm:pt modelId="{576DC5F3-CF0C-4358-99E2-61E2FC23FC59}" type="parTrans" cxnId="{F75F7098-50F9-4F32-820A-06695B8EA6ED}">
      <dgm:prSet/>
      <dgm:spPr/>
      <dgm:t>
        <a:bodyPr/>
        <a:lstStyle/>
        <a:p>
          <a:endParaRPr lang="en-US"/>
        </a:p>
      </dgm:t>
    </dgm:pt>
    <dgm:pt modelId="{AFF0A29C-76AB-49FD-BFD7-7C506B07EC5E}" type="sibTrans" cxnId="{F75F7098-50F9-4F32-820A-06695B8EA6ED}">
      <dgm:prSet/>
      <dgm:spPr/>
      <dgm:t>
        <a:bodyPr/>
        <a:lstStyle/>
        <a:p>
          <a:endParaRPr lang="en-US"/>
        </a:p>
      </dgm:t>
    </dgm:pt>
    <dgm:pt modelId="{D5565483-9CB5-41AD-B603-7DCAAFD5B48D}">
      <dgm:prSet/>
      <dgm:spPr/>
      <dgm:t>
        <a:bodyPr/>
        <a:lstStyle/>
        <a:p>
          <a:r>
            <a:rPr lang="en-US" dirty="0"/>
            <a:t>He is trying to fid your stubbornness, your defensiveness, your rebuttals , your fighting back-ness. Etc.. Because its resists and it doesn’t receive .</a:t>
          </a:r>
        </a:p>
      </dgm:t>
    </dgm:pt>
    <dgm:pt modelId="{E181C171-FDFA-4322-8ACB-E02AD30A8A47}" type="parTrans" cxnId="{0B24827C-8671-4E96-8578-CF7B34836824}">
      <dgm:prSet/>
      <dgm:spPr/>
      <dgm:t>
        <a:bodyPr/>
        <a:lstStyle/>
        <a:p>
          <a:endParaRPr lang="en-US"/>
        </a:p>
      </dgm:t>
    </dgm:pt>
    <dgm:pt modelId="{07F17746-54FC-4FED-A732-3B253697F1EE}" type="sibTrans" cxnId="{0B24827C-8671-4E96-8578-CF7B34836824}">
      <dgm:prSet/>
      <dgm:spPr/>
      <dgm:t>
        <a:bodyPr/>
        <a:lstStyle/>
        <a:p>
          <a:endParaRPr lang="en-US"/>
        </a:p>
      </dgm:t>
    </dgm:pt>
    <dgm:pt modelId="{CC60E306-449C-455D-A92D-171C224154A4}" type="pres">
      <dgm:prSet presAssocID="{C3CBAA07-ED4C-4ADA-B13C-8ACCC23C7D1F}" presName="linear" presStyleCnt="0">
        <dgm:presLayoutVars>
          <dgm:animLvl val="lvl"/>
          <dgm:resizeHandles val="exact"/>
        </dgm:presLayoutVars>
      </dgm:prSet>
      <dgm:spPr/>
    </dgm:pt>
    <dgm:pt modelId="{222062C7-AE83-4025-8B0A-B241CDCD7F6A}" type="pres">
      <dgm:prSet presAssocID="{65109490-A956-4BFA-AACC-266789FF4431}" presName="parentText" presStyleLbl="node1" presStyleIdx="0" presStyleCnt="5">
        <dgm:presLayoutVars>
          <dgm:chMax val="0"/>
          <dgm:bulletEnabled val="1"/>
        </dgm:presLayoutVars>
      </dgm:prSet>
      <dgm:spPr/>
    </dgm:pt>
    <dgm:pt modelId="{CBBCF29C-887D-4AC3-8E26-D4B2898ABC63}" type="pres">
      <dgm:prSet presAssocID="{246081D7-78FE-4BE2-8FF8-DF2A0B7D3712}" presName="spacer" presStyleCnt="0"/>
      <dgm:spPr/>
    </dgm:pt>
    <dgm:pt modelId="{0574FC53-2EAF-4BD1-A808-17648565D308}" type="pres">
      <dgm:prSet presAssocID="{CD70561B-6E0A-412E-A9A9-D5F92B51D123}" presName="parentText" presStyleLbl="node1" presStyleIdx="1" presStyleCnt="5">
        <dgm:presLayoutVars>
          <dgm:chMax val="0"/>
          <dgm:bulletEnabled val="1"/>
        </dgm:presLayoutVars>
      </dgm:prSet>
      <dgm:spPr/>
    </dgm:pt>
    <dgm:pt modelId="{473337EB-FB1A-40CD-B39E-8E85EF1BE9C6}" type="pres">
      <dgm:prSet presAssocID="{540280D4-B761-41D0-8155-CEBA598B413F}" presName="spacer" presStyleCnt="0"/>
      <dgm:spPr/>
    </dgm:pt>
    <dgm:pt modelId="{6673FF54-F87A-423E-ACA0-88A2DE5B7048}" type="pres">
      <dgm:prSet presAssocID="{55649375-DF81-496F-8C2C-0F5197E047AF}" presName="parentText" presStyleLbl="node1" presStyleIdx="2" presStyleCnt="5">
        <dgm:presLayoutVars>
          <dgm:chMax val="0"/>
          <dgm:bulletEnabled val="1"/>
        </dgm:presLayoutVars>
      </dgm:prSet>
      <dgm:spPr/>
    </dgm:pt>
    <dgm:pt modelId="{54027B33-A137-478D-B960-BF16CE3C835C}" type="pres">
      <dgm:prSet presAssocID="{474721BE-532C-4705-B0CE-4011D927A897}" presName="spacer" presStyleCnt="0"/>
      <dgm:spPr/>
    </dgm:pt>
    <dgm:pt modelId="{781F2499-3CF9-4B0E-9B56-D70115427B3F}" type="pres">
      <dgm:prSet presAssocID="{F1022F74-A20A-4D3B-9DEF-6723959955CA}" presName="parentText" presStyleLbl="node1" presStyleIdx="3" presStyleCnt="5">
        <dgm:presLayoutVars>
          <dgm:chMax val="0"/>
          <dgm:bulletEnabled val="1"/>
        </dgm:presLayoutVars>
      </dgm:prSet>
      <dgm:spPr/>
    </dgm:pt>
    <dgm:pt modelId="{92CE7C34-257E-4626-9ABB-F9FDD3569BBB}" type="pres">
      <dgm:prSet presAssocID="{AFF0A29C-76AB-49FD-BFD7-7C506B07EC5E}" presName="spacer" presStyleCnt="0"/>
      <dgm:spPr/>
    </dgm:pt>
    <dgm:pt modelId="{588D4403-2BB7-4C48-A532-AFF368879166}" type="pres">
      <dgm:prSet presAssocID="{D5565483-9CB5-41AD-B603-7DCAAFD5B48D}" presName="parentText" presStyleLbl="node1" presStyleIdx="4" presStyleCnt="5">
        <dgm:presLayoutVars>
          <dgm:chMax val="0"/>
          <dgm:bulletEnabled val="1"/>
        </dgm:presLayoutVars>
      </dgm:prSet>
      <dgm:spPr/>
    </dgm:pt>
  </dgm:ptLst>
  <dgm:cxnLst>
    <dgm:cxn modelId="{BA5DEB04-106B-44D9-BB60-0DA022AE5508}" type="presOf" srcId="{D5565483-9CB5-41AD-B603-7DCAAFD5B48D}" destId="{588D4403-2BB7-4C48-A532-AFF368879166}" srcOrd="0" destOrd="0" presId="urn:microsoft.com/office/officeart/2005/8/layout/vList2"/>
    <dgm:cxn modelId="{843B072F-E3AA-41FD-B383-86CC78FB004C}" srcId="{C3CBAA07-ED4C-4ADA-B13C-8ACCC23C7D1F}" destId="{65109490-A956-4BFA-AACC-266789FF4431}" srcOrd="0" destOrd="0" parTransId="{F0F23FA7-D583-47EA-91F2-8A9E12BFC970}" sibTransId="{246081D7-78FE-4BE2-8FF8-DF2A0B7D3712}"/>
    <dgm:cxn modelId="{25ABE840-8151-44F4-AB59-6EEBB2523A35}" srcId="{C3CBAA07-ED4C-4ADA-B13C-8ACCC23C7D1F}" destId="{55649375-DF81-496F-8C2C-0F5197E047AF}" srcOrd="2" destOrd="0" parTransId="{45F85537-7D38-4930-B38D-59D9F7AB6F0A}" sibTransId="{474721BE-532C-4705-B0CE-4011D927A897}"/>
    <dgm:cxn modelId="{C570975D-8DBE-4001-930C-9B0F9415CC1C}" type="presOf" srcId="{C3CBAA07-ED4C-4ADA-B13C-8ACCC23C7D1F}" destId="{CC60E306-449C-455D-A92D-171C224154A4}" srcOrd="0" destOrd="0" presId="urn:microsoft.com/office/officeart/2005/8/layout/vList2"/>
    <dgm:cxn modelId="{340BBB5F-A09D-43F7-A21D-6E7FF0E35F80}" srcId="{C3CBAA07-ED4C-4ADA-B13C-8ACCC23C7D1F}" destId="{CD70561B-6E0A-412E-A9A9-D5F92B51D123}" srcOrd="1" destOrd="0" parTransId="{A665EDB5-E024-49E1-82C2-0D2E79DB8F9A}" sibTransId="{540280D4-B761-41D0-8155-CEBA598B413F}"/>
    <dgm:cxn modelId="{0B24827C-8671-4E96-8578-CF7B34836824}" srcId="{C3CBAA07-ED4C-4ADA-B13C-8ACCC23C7D1F}" destId="{D5565483-9CB5-41AD-B603-7DCAAFD5B48D}" srcOrd="4" destOrd="0" parTransId="{E181C171-FDFA-4322-8ACB-E02AD30A8A47}" sibTransId="{07F17746-54FC-4FED-A732-3B253697F1EE}"/>
    <dgm:cxn modelId="{F75F7098-50F9-4F32-820A-06695B8EA6ED}" srcId="{C3CBAA07-ED4C-4ADA-B13C-8ACCC23C7D1F}" destId="{F1022F74-A20A-4D3B-9DEF-6723959955CA}" srcOrd="3" destOrd="0" parTransId="{576DC5F3-CF0C-4358-99E2-61E2FC23FC59}" sibTransId="{AFF0A29C-76AB-49FD-BFD7-7C506B07EC5E}"/>
    <dgm:cxn modelId="{627431A1-C114-46FE-99D2-7A0DEA64E9BD}" type="presOf" srcId="{55649375-DF81-496F-8C2C-0F5197E047AF}" destId="{6673FF54-F87A-423E-ACA0-88A2DE5B7048}" srcOrd="0" destOrd="0" presId="urn:microsoft.com/office/officeart/2005/8/layout/vList2"/>
    <dgm:cxn modelId="{9904F4DB-F98D-4D48-9012-63AA4C13F871}" type="presOf" srcId="{65109490-A956-4BFA-AACC-266789FF4431}" destId="{222062C7-AE83-4025-8B0A-B241CDCD7F6A}" srcOrd="0" destOrd="0" presId="urn:microsoft.com/office/officeart/2005/8/layout/vList2"/>
    <dgm:cxn modelId="{CDCCD1E9-222F-4920-9A11-5599FE41C59A}" type="presOf" srcId="{F1022F74-A20A-4D3B-9DEF-6723959955CA}" destId="{781F2499-3CF9-4B0E-9B56-D70115427B3F}" srcOrd="0" destOrd="0" presId="urn:microsoft.com/office/officeart/2005/8/layout/vList2"/>
    <dgm:cxn modelId="{C251D8EA-0A84-41CB-BE20-9A44E1AAD41F}" type="presOf" srcId="{CD70561B-6E0A-412E-A9A9-D5F92B51D123}" destId="{0574FC53-2EAF-4BD1-A808-17648565D308}" srcOrd="0" destOrd="0" presId="urn:microsoft.com/office/officeart/2005/8/layout/vList2"/>
    <dgm:cxn modelId="{362DA9C3-334E-4A33-AAC3-7C50F6064EA8}" type="presParOf" srcId="{CC60E306-449C-455D-A92D-171C224154A4}" destId="{222062C7-AE83-4025-8B0A-B241CDCD7F6A}" srcOrd="0" destOrd="0" presId="urn:microsoft.com/office/officeart/2005/8/layout/vList2"/>
    <dgm:cxn modelId="{ED3EC555-FC84-4E81-B576-9510A1CF6577}" type="presParOf" srcId="{CC60E306-449C-455D-A92D-171C224154A4}" destId="{CBBCF29C-887D-4AC3-8E26-D4B2898ABC63}" srcOrd="1" destOrd="0" presId="urn:microsoft.com/office/officeart/2005/8/layout/vList2"/>
    <dgm:cxn modelId="{EBD1D819-2AB8-475D-BA96-4BB1303A0047}" type="presParOf" srcId="{CC60E306-449C-455D-A92D-171C224154A4}" destId="{0574FC53-2EAF-4BD1-A808-17648565D308}" srcOrd="2" destOrd="0" presId="urn:microsoft.com/office/officeart/2005/8/layout/vList2"/>
    <dgm:cxn modelId="{E8F2F1FA-CCE3-4F71-9EAE-EB3D5A1727CD}" type="presParOf" srcId="{CC60E306-449C-455D-A92D-171C224154A4}" destId="{473337EB-FB1A-40CD-B39E-8E85EF1BE9C6}" srcOrd="3" destOrd="0" presId="urn:microsoft.com/office/officeart/2005/8/layout/vList2"/>
    <dgm:cxn modelId="{C906E008-7ACD-42D7-B5F1-FCA44F1EB38F}" type="presParOf" srcId="{CC60E306-449C-455D-A92D-171C224154A4}" destId="{6673FF54-F87A-423E-ACA0-88A2DE5B7048}" srcOrd="4" destOrd="0" presId="urn:microsoft.com/office/officeart/2005/8/layout/vList2"/>
    <dgm:cxn modelId="{E60C9291-8D2A-490F-B6ED-8BD758FAB978}" type="presParOf" srcId="{CC60E306-449C-455D-A92D-171C224154A4}" destId="{54027B33-A137-478D-B960-BF16CE3C835C}" srcOrd="5" destOrd="0" presId="urn:microsoft.com/office/officeart/2005/8/layout/vList2"/>
    <dgm:cxn modelId="{83551D08-AA1A-46F4-91E4-D741B06AF42B}" type="presParOf" srcId="{CC60E306-449C-455D-A92D-171C224154A4}" destId="{781F2499-3CF9-4B0E-9B56-D70115427B3F}" srcOrd="6" destOrd="0" presId="urn:microsoft.com/office/officeart/2005/8/layout/vList2"/>
    <dgm:cxn modelId="{C63D0C9C-7386-4AE1-A8CE-C034C0CA42F3}" type="presParOf" srcId="{CC60E306-449C-455D-A92D-171C224154A4}" destId="{92CE7C34-257E-4626-9ABB-F9FDD3569BBB}" srcOrd="7" destOrd="0" presId="urn:microsoft.com/office/officeart/2005/8/layout/vList2"/>
    <dgm:cxn modelId="{B0A1BBE6-EA32-462C-8F41-8BF11DCA4A03}" type="presParOf" srcId="{CC60E306-449C-455D-A92D-171C224154A4}" destId="{588D4403-2BB7-4C48-A532-AFF368879166}"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C812FB-3C67-49F9-8A8A-F574EAFFFCB1}"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C2DB6D53-4684-4F02-86FE-A26732487978}">
      <dgm:prSet/>
      <dgm:spPr/>
      <dgm:t>
        <a:bodyPr/>
        <a:lstStyle/>
        <a:p>
          <a:r>
            <a:rPr lang="en-US"/>
            <a:t>Eph 5:23,5:28,33 Col 3:19, 1 Cor 7:3,</a:t>
          </a:r>
        </a:p>
      </dgm:t>
    </dgm:pt>
    <dgm:pt modelId="{C22DA62B-0487-4800-8971-1ABC0F6AB069}" type="parTrans" cxnId="{6D38692F-12B2-4377-9B87-382C511F8C49}">
      <dgm:prSet/>
      <dgm:spPr/>
      <dgm:t>
        <a:bodyPr/>
        <a:lstStyle/>
        <a:p>
          <a:endParaRPr lang="en-US"/>
        </a:p>
      </dgm:t>
    </dgm:pt>
    <dgm:pt modelId="{87886ED6-EB0B-446F-B0FA-12EF9D1C3F7F}" type="sibTrans" cxnId="{6D38692F-12B2-4377-9B87-382C511F8C49}">
      <dgm:prSet/>
      <dgm:spPr/>
      <dgm:t>
        <a:bodyPr/>
        <a:lstStyle/>
        <a:p>
          <a:endParaRPr lang="en-US"/>
        </a:p>
      </dgm:t>
    </dgm:pt>
    <dgm:pt modelId="{676DD097-042A-4B30-B28B-CABD8C05FE4B}">
      <dgm:prSet/>
      <dgm:spPr/>
      <dgm:t>
        <a:bodyPr/>
        <a:lstStyle/>
        <a:p>
          <a:r>
            <a:rPr lang="en-US"/>
            <a:t>Husbands love your wives</a:t>
          </a:r>
        </a:p>
      </dgm:t>
    </dgm:pt>
    <dgm:pt modelId="{0B1A5324-1E8B-423A-A4A0-2B466D1A67C4}" type="parTrans" cxnId="{6B2E0CDA-6AAB-41C1-91F8-AC9350599C1C}">
      <dgm:prSet/>
      <dgm:spPr/>
      <dgm:t>
        <a:bodyPr/>
        <a:lstStyle/>
        <a:p>
          <a:endParaRPr lang="en-US"/>
        </a:p>
      </dgm:t>
    </dgm:pt>
    <dgm:pt modelId="{146811F5-643C-42B9-BAA7-8AEEBAD93757}" type="sibTrans" cxnId="{6B2E0CDA-6AAB-41C1-91F8-AC9350599C1C}">
      <dgm:prSet/>
      <dgm:spPr/>
      <dgm:t>
        <a:bodyPr/>
        <a:lstStyle/>
        <a:p>
          <a:endParaRPr lang="en-US"/>
        </a:p>
      </dgm:t>
    </dgm:pt>
    <dgm:pt modelId="{2B15B012-4832-4270-A551-BAA75642035D}">
      <dgm:prSet/>
      <dgm:spPr/>
      <dgm:t>
        <a:bodyPr/>
        <a:lstStyle/>
        <a:p>
          <a:r>
            <a:rPr lang="en-US"/>
            <a:t>Eph 5:24, 25, Col 3:18, 1 Pet 3:1,5,7</a:t>
          </a:r>
        </a:p>
      </dgm:t>
    </dgm:pt>
    <dgm:pt modelId="{5F653EFA-5CD3-4B33-8865-6B3592057F4B}" type="parTrans" cxnId="{508D9588-F7D1-4500-96C2-213FD824807E}">
      <dgm:prSet/>
      <dgm:spPr/>
      <dgm:t>
        <a:bodyPr/>
        <a:lstStyle/>
        <a:p>
          <a:endParaRPr lang="en-US"/>
        </a:p>
      </dgm:t>
    </dgm:pt>
    <dgm:pt modelId="{85B3E4B7-2CBF-442F-B5F2-BBA73B998163}" type="sibTrans" cxnId="{508D9588-F7D1-4500-96C2-213FD824807E}">
      <dgm:prSet/>
      <dgm:spPr/>
      <dgm:t>
        <a:bodyPr/>
        <a:lstStyle/>
        <a:p>
          <a:endParaRPr lang="en-US"/>
        </a:p>
      </dgm:t>
    </dgm:pt>
    <dgm:pt modelId="{27305768-2644-48D1-A715-A69E6AB960F2}">
      <dgm:prSet/>
      <dgm:spPr/>
      <dgm:t>
        <a:bodyPr/>
        <a:lstStyle/>
        <a:p>
          <a:r>
            <a:rPr lang="en-US"/>
            <a:t>Wives submit to your husbands</a:t>
          </a:r>
        </a:p>
      </dgm:t>
    </dgm:pt>
    <dgm:pt modelId="{F6A3AC8F-149F-411D-9FC1-178AC242478C}" type="parTrans" cxnId="{AB880FC4-A883-4591-99E9-363932E3C7EA}">
      <dgm:prSet/>
      <dgm:spPr/>
      <dgm:t>
        <a:bodyPr/>
        <a:lstStyle/>
        <a:p>
          <a:endParaRPr lang="en-US"/>
        </a:p>
      </dgm:t>
    </dgm:pt>
    <dgm:pt modelId="{6EC32456-6ACA-44A3-B342-D09A1D5B60F9}" type="sibTrans" cxnId="{AB880FC4-A883-4591-99E9-363932E3C7EA}">
      <dgm:prSet/>
      <dgm:spPr/>
      <dgm:t>
        <a:bodyPr/>
        <a:lstStyle/>
        <a:p>
          <a:endParaRPr lang="en-US"/>
        </a:p>
      </dgm:t>
    </dgm:pt>
    <dgm:pt modelId="{9CFD57B8-757E-4BE5-9248-C32B7967F4F1}">
      <dgm:prSet/>
      <dgm:spPr/>
      <dgm:t>
        <a:bodyPr/>
        <a:lstStyle/>
        <a:p>
          <a:r>
            <a:rPr lang="en-US"/>
            <a:t>Eph 6: , 1 Tim 3:12, Titus 1:6</a:t>
          </a:r>
        </a:p>
      </dgm:t>
    </dgm:pt>
    <dgm:pt modelId="{431E62E2-D492-4A5E-B28E-F7BE6427C1C8}" type="parTrans" cxnId="{7EC29B53-47EF-436B-9817-A9300EDCD255}">
      <dgm:prSet/>
      <dgm:spPr/>
      <dgm:t>
        <a:bodyPr/>
        <a:lstStyle/>
        <a:p>
          <a:endParaRPr lang="en-US"/>
        </a:p>
      </dgm:t>
    </dgm:pt>
    <dgm:pt modelId="{1A94960E-AACC-4410-A186-223D8CE18DBA}" type="sibTrans" cxnId="{7EC29B53-47EF-436B-9817-A9300EDCD255}">
      <dgm:prSet/>
      <dgm:spPr/>
      <dgm:t>
        <a:bodyPr/>
        <a:lstStyle/>
        <a:p>
          <a:endParaRPr lang="en-US"/>
        </a:p>
      </dgm:t>
    </dgm:pt>
    <dgm:pt modelId="{B14C4432-4EBE-42B5-B3F5-63401AAB9CEC}">
      <dgm:prSet/>
      <dgm:spPr/>
      <dgm:t>
        <a:bodyPr/>
        <a:lstStyle/>
        <a:p>
          <a:r>
            <a:rPr lang="en-US"/>
            <a:t>Children obey your parents</a:t>
          </a:r>
        </a:p>
      </dgm:t>
    </dgm:pt>
    <dgm:pt modelId="{6C62D6A3-28AD-4D4E-90A2-88B2977355A9}" type="parTrans" cxnId="{FA055082-F2E9-43B3-8EA5-F28AFC37B4DF}">
      <dgm:prSet/>
      <dgm:spPr/>
      <dgm:t>
        <a:bodyPr/>
        <a:lstStyle/>
        <a:p>
          <a:endParaRPr lang="en-US"/>
        </a:p>
      </dgm:t>
    </dgm:pt>
    <dgm:pt modelId="{8FE13953-4C37-47CF-8972-7C1E45E69441}" type="sibTrans" cxnId="{FA055082-F2E9-43B3-8EA5-F28AFC37B4DF}">
      <dgm:prSet/>
      <dgm:spPr/>
      <dgm:t>
        <a:bodyPr/>
        <a:lstStyle/>
        <a:p>
          <a:endParaRPr lang="en-US"/>
        </a:p>
      </dgm:t>
    </dgm:pt>
    <dgm:pt modelId="{E9BEAB2E-1530-427F-9AC3-878B26AF68BB}">
      <dgm:prSet/>
      <dgm:spPr/>
      <dgm:t>
        <a:bodyPr/>
        <a:lstStyle/>
        <a:p>
          <a:r>
            <a:rPr lang="en-US"/>
            <a:t>Col 3:22, Eph 6:5, 1 Pet 2:18</a:t>
          </a:r>
        </a:p>
      </dgm:t>
    </dgm:pt>
    <dgm:pt modelId="{90269C41-0D51-4795-A32F-410CCA8E6D8B}" type="parTrans" cxnId="{B9B0B1BC-5776-4437-8D5B-F311EA90E881}">
      <dgm:prSet/>
      <dgm:spPr/>
      <dgm:t>
        <a:bodyPr/>
        <a:lstStyle/>
        <a:p>
          <a:endParaRPr lang="en-US"/>
        </a:p>
      </dgm:t>
    </dgm:pt>
    <dgm:pt modelId="{550403A7-6581-4DE0-99CF-1620ED8DF99A}" type="sibTrans" cxnId="{B9B0B1BC-5776-4437-8D5B-F311EA90E881}">
      <dgm:prSet/>
      <dgm:spPr/>
      <dgm:t>
        <a:bodyPr/>
        <a:lstStyle/>
        <a:p>
          <a:endParaRPr lang="en-US"/>
        </a:p>
      </dgm:t>
    </dgm:pt>
    <dgm:pt modelId="{28E1A390-B644-4FCC-9E30-4818F751B228}">
      <dgm:prSet/>
      <dgm:spPr/>
      <dgm:t>
        <a:bodyPr/>
        <a:lstStyle/>
        <a:p>
          <a:r>
            <a:rPr lang="en-US"/>
            <a:t>Servants obey your masters</a:t>
          </a:r>
        </a:p>
      </dgm:t>
    </dgm:pt>
    <dgm:pt modelId="{3E10062A-59BB-4DDD-892F-7A62392A2941}" type="parTrans" cxnId="{DEFA0210-0EB9-4EF3-937A-342AD411DF2B}">
      <dgm:prSet/>
      <dgm:spPr/>
      <dgm:t>
        <a:bodyPr/>
        <a:lstStyle/>
        <a:p>
          <a:endParaRPr lang="en-US"/>
        </a:p>
      </dgm:t>
    </dgm:pt>
    <dgm:pt modelId="{0EFAA5BD-72C4-463D-8485-F828682BD089}" type="sibTrans" cxnId="{DEFA0210-0EB9-4EF3-937A-342AD411DF2B}">
      <dgm:prSet/>
      <dgm:spPr/>
      <dgm:t>
        <a:bodyPr/>
        <a:lstStyle/>
        <a:p>
          <a:endParaRPr lang="en-US"/>
        </a:p>
      </dgm:t>
    </dgm:pt>
    <dgm:pt modelId="{BB2457BA-1F04-4DC2-BB62-453C75701966}" type="pres">
      <dgm:prSet presAssocID="{74C812FB-3C67-49F9-8A8A-F574EAFFFCB1}" presName="linear" presStyleCnt="0">
        <dgm:presLayoutVars>
          <dgm:animLvl val="lvl"/>
          <dgm:resizeHandles val="exact"/>
        </dgm:presLayoutVars>
      </dgm:prSet>
      <dgm:spPr/>
    </dgm:pt>
    <dgm:pt modelId="{61D9E27B-DAA0-4471-9060-113FA4632A94}" type="pres">
      <dgm:prSet presAssocID="{C2DB6D53-4684-4F02-86FE-A26732487978}" presName="parentText" presStyleLbl="node1" presStyleIdx="0" presStyleCnt="8">
        <dgm:presLayoutVars>
          <dgm:chMax val="0"/>
          <dgm:bulletEnabled val="1"/>
        </dgm:presLayoutVars>
      </dgm:prSet>
      <dgm:spPr/>
    </dgm:pt>
    <dgm:pt modelId="{182DBEB2-F394-45E9-ADF2-3AD6841402B2}" type="pres">
      <dgm:prSet presAssocID="{87886ED6-EB0B-446F-B0FA-12EF9D1C3F7F}" presName="spacer" presStyleCnt="0"/>
      <dgm:spPr/>
    </dgm:pt>
    <dgm:pt modelId="{336D7482-0FDC-4393-8947-E8C96AE9D6C9}" type="pres">
      <dgm:prSet presAssocID="{676DD097-042A-4B30-B28B-CABD8C05FE4B}" presName="parentText" presStyleLbl="node1" presStyleIdx="1" presStyleCnt="8">
        <dgm:presLayoutVars>
          <dgm:chMax val="0"/>
          <dgm:bulletEnabled val="1"/>
        </dgm:presLayoutVars>
      </dgm:prSet>
      <dgm:spPr/>
    </dgm:pt>
    <dgm:pt modelId="{737A3D51-A6D9-4A74-805E-3A492EE03D9E}" type="pres">
      <dgm:prSet presAssocID="{146811F5-643C-42B9-BAA7-8AEEBAD93757}" presName="spacer" presStyleCnt="0"/>
      <dgm:spPr/>
    </dgm:pt>
    <dgm:pt modelId="{2017A2D2-14E8-4F35-9EFC-7AE1B825FC11}" type="pres">
      <dgm:prSet presAssocID="{2B15B012-4832-4270-A551-BAA75642035D}" presName="parentText" presStyleLbl="node1" presStyleIdx="2" presStyleCnt="8">
        <dgm:presLayoutVars>
          <dgm:chMax val="0"/>
          <dgm:bulletEnabled val="1"/>
        </dgm:presLayoutVars>
      </dgm:prSet>
      <dgm:spPr/>
    </dgm:pt>
    <dgm:pt modelId="{FDEB1E72-045C-4151-BEF6-C06A63D7C211}" type="pres">
      <dgm:prSet presAssocID="{85B3E4B7-2CBF-442F-B5F2-BBA73B998163}" presName="spacer" presStyleCnt="0"/>
      <dgm:spPr/>
    </dgm:pt>
    <dgm:pt modelId="{E18EF48D-443D-44E2-B600-8C3245D040FB}" type="pres">
      <dgm:prSet presAssocID="{27305768-2644-48D1-A715-A69E6AB960F2}" presName="parentText" presStyleLbl="node1" presStyleIdx="3" presStyleCnt="8">
        <dgm:presLayoutVars>
          <dgm:chMax val="0"/>
          <dgm:bulletEnabled val="1"/>
        </dgm:presLayoutVars>
      </dgm:prSet>
      <dgm:spPr/>
    </dgm:pt>
    <dgm:pt modelId="{D60EA221-0333-4DD4-B50B-A089343F6128}" type="pres">
      <dgm:prSet presAssocID="{6EC32456-6ACA-44A3-B342-D09A1D5B60F9}" presName="spacer" presStyleCnt="0"/>
      <dgm:spPr/>
    </dgm:pt>
    <dgm:pt modelId="{7CD5CF55-D8E6-457C-86E6-94A84BB8BBAD}" type="pres">
      <dgm:prSet presAssocID="{9CFD57B8-757E-4BE5-9248-C32B7967F4F1}" presName="parentText" presStyleLbl="node1" presStyleIdx="4" presStyleCnt="8">
        <dgm:presLayoutVars>
          <dgm:chMax val="0"/>
          <dgm:bulletEnabled val="1"/>
        </dgm:presLayoutVars>
      </dgm:prSet>
      <dgm:spPr/>
    </dgm:pt>
    <dgm:pt modelId="{FEC19B09-2A9C-4DBE-9BF7-B4268CFC97F6}" type="pres">
      <dgm:prSet presAssocID="{1A94960E-AACC-4410-A186-223D8CE18DBA}" presName="spacer" presStyleCnt="0"/>
      <dgm:spPr/>
    </dgm:pt>
    <dgm:pt modelId="{A73D483D-8032-45E0-B300-3DE3C61B4B7D}" type="pres">
      <dgm:prSet presAssocID="{B14C4432-4EBE-42B5-B3F5-63401AAB9CEC}" presName="parentText" presStyleLbl="node1" presStyleIdx="5" presStyleCnt="8">
        <dgm:presLayoutVars>
          <dgm:chMax val="0"/>
          <dgm:bulletEnabled val="1"/>
        </dgm:presLayoutVars>
      </dgm:prSet>
      <dgm:spPr/>
    </dgm:pt>
    <dgm:pt modelId="{819B0610-C0C2-4D4D-9DFA-E4571BA40542}" type="pres">
      <dgm:prSet presAssocID="{8FE13953-4C37-47CF-8972-7C1E45E69441}" presName="spacer" presStyleCnt="0"/>
      <dgm:spPr/>
    </dgm:pt>
    <dgm:pt modelId="{1248C319-4D83-4875-B78E-A238E6F92181}" type="pres">
      <dgm:prSet presAssocID="{E9BEAB2E-1530-427F-9AC3-878B26AF68BB}" presName="parentText" presStyleLbl="node1" presStyleIdx="6" presStyleCnt="8">
        <dgm:presLayoutVars>
          <dgm:chMax val="0"/>
          <dgm:bulletEnabled val="1"/>
        </dgm:presLayoutVars>
      </dgm:prSet>
      <dgm:spPr/>
    </dgm:pt>
    <dgm:pt modelId="{2058A048-B035-4099-B83E-D923171739E3}" type="pres">
      <dgm:prSet presAssocID="{550403A7-6581-4DE0-99CF-1620ED8DF99A}" presName="spacer" presStyleCnt="0"/>
      <dgm:spPr/>
    </dgm:pt>
    <dgm:pt modelId="{99DB2262-9B31-4623-AE79-50893388DCA7}" type="pres">
      <dgm:prSet presAssocID="{28E1A390-B644-4FCC-9E30-4818F751B228}" presName="parentText" presStyleLbl="node1" presStyleIdx="7" presStyleCnt="8">
        <dgm:presLayoutVars>
          <dgm:chMax val="0"/>
          <dgm:bulletEnabled val="1"/>
        </dgm:presLayoutVars>
      </dgm:prSet>
      <dgm:spPr/>
    </dgm:pt>
  </dgm:ptLst>
  <dgm:cxnLst>
    <dgm:cxn modelId="{28B71608-C86F-4314-AE8A-C960839A0496}" type="presOf" srcId="{C2DB6D53-4684-4F02-86FE-A26732487978}" destId="{61D9E27B-DAA0-4471-9060-113FA4632A94}" srcOrd="0" destOrd="0" presId="urn:microsoft.com/office/officeart/2005/8/layout/vList2"/>
    <dgm:cxn modelId="{1D3C270A-55B8-4CC5-B50D-1AC68C90747B}" type="presOf" srcId="{27305768-2644-48D1-A715-A69E6AB960F2}" destId="{E18EF48D-443D-44E2-B600-8C3245D040FB}" srcOrd="0" destOrd="0" presId="urn:microsoft.com/office/officeart/2005/8/layout/vList2"/>
    <dgm:cxn modelId="{DEFA0210-0EB9-4EF3-937A-342AD411DF2B}" srcId="{74C812FB-3C67-49F9-8A8A-F574EAFFFCB1}" destId="{28E1A390-B644-4FCC-9E30-4818F751B228}" srcOrd="7" destOrd="0" parTransId="{3E10062A-59BB-4DDD-892F-7A62392A2941}" sibTransId="{0EFAA5BD-72C4-463D-8485-F828682BD089}"/>
    <dgm:cxn modelId="{6D38692F-12B2-4377-9B87-382C511F8C49}" srcId="{74C812FB-3C67-49F9-8A8A-F574EAFFFCB1}" destId="{C2DB6D53-4684-4F02-86FE-A26732487978}" srcOrd="0" destOrd="0" parTransId="{C22DA62B-0487-4800-8971-1ABC0F6AB069}" sibTransId="{87886ED6-EB0B-446F-B0FA-12EF9D1C3F7F}"/>
    <dgm:cxn modelId="{CCF3B95C-A250-4C8B-9FA7-F9C054C98638}" type="presOf" srcId="{E9BEAB2E-1530-427F-9AC3-878B26AF68BB}" destId="{1248C319-4D83-4875-B78E-A238E6F92181}" srcOrd="0" destOrd="0" presId="urn:microsoft.com/office/officeart/2005/8/layout/vList2"/>
    <dgm:cxn modelId="{67C08047-F07D-401D-8B70-BADFDEB096C4}" type="presOf" srcId="{2B15B012-4832-4270-A551-BAA75642035D}" destId="{2017A2D2-14E8-4F35-9EFC-7AE1B825FC11}" srcOrd="0" destOrd="0" presId="urn:microsoft.com/office/officeart/2005/8/layout/vList2"/>
    <dgm:cxn modelId="{742FCF70-57D6-4067-8B24-DE126AFBF832}" type="presOf" srcId="{28E1A390-B644-4FCC-9E30-4818F751B228}" destId="{99DB2262-9B31-4623-AE79-50893388DCA7}" srcOrd="0" destOrd="0" presId="urn:microsoft.com/office/officeart/2005/8/layout/vList2"/>
    <dgm:cxn modelId="{7EC29B53-47EF-436B-9817-A9300EDCD255}" srcId="{74C812FB-3C67-49F9-8A8A-F574EAFFFCB1}" destId="{9CFD57B8-757E-4BE5-9248-C32B7967F4F1}" srcOrd="4" destOrd="0" parTransId="{431E62E2-D492-4A5E-B28E-F7BE6427C1C8}" sibTransId="{1A94960E-AACC-4410-A186-223D8CE18DBA}"/>
    <dgm:cxn modelId="{FA055082-F2E9-43B3-8EA5-F28AFC37B4DF}" srcId="{74C812FB-3C67-49F9-8A8A-F574EAFFFCB1}" destId="{B14C4432-4EBE-42B5-B3F5-63401AAB9CEC}" srcOrd="5" destOrd="0" parTransId="{6C62D6A3-28AD-4D4E-90A2-88B2977355A9}" sibTransId="{8FE13953-4C37-47CF-8972-7C1E45E69441}"/>
    <dgm:cxn modelId="{508D9588-F7D1-4500-96C2-213FD824807E}" srcId="{74C812FB-3C67-49F9-8A8A-F574EAFFFCB1}" destId="{2B15B012-4832-4270-A551-BAA75642035D}" srcOrd="2" destOrd="0" parTransId="{5F653EFA-5CD3-4B33-8865-6B3592057F4B}" sibTransId="{85B3E4B7-2CBF-442F-B5F2-BBA73B998163}"/>
    <dgm:cxn modelId="{B9B0B1BC-5776-4437-8D5B-F311EA90E881}" srcId="{74C812FB-3C67-49F9-8A8A-F574EAFFFCB1}" destId="{E9BEAB2E-1530-427F-9AC3-878B26AF68BB}" srcOrd="6" destOrd="0" parTransId="{90269C41-0D51-4795-A32F-410CCA8E6D8B}" sibTransId="{550403A7-6581-4DE0-99CF-1620ED8DF99A}"/>
    <dgm:cxn modelId="{AB880FC4-A883-4591-99E9-363932E3C7EA}" srcId="{74C812FB-3C67-49F9-8A8A-F574EAFFFCB1}" destId="{27305768-2644-48D1-A715-A69E6AB960F2}" srcOrd="3" destOrd="0" parTransId="{F6A3AC8F-149F-411D-9FC1-178AC242478C}" sibTransId="{6EC32456-6ACA-44A3-B342-D09A1D5B60F9}"/>
    <dgm:cxn modelId="{6B2E0CDA-6AAB-41C1-91F8-AC9350599C1C}" srcId="{74C812FB-3C67-49F9-8A8A-F574EAFFFCB1}" destId="{676DD097-042A-4B30-B28B-CABD8C05FE4B}" srcOrd="1" destOrd="0" parTransId="{0B1A5324-1E8B-423A-A4A0-2B466D1A67C4}" sibTransId="{146811F5-643C-42B9-BAA7-8AEEBAD93757}"/>
    <dgm:cxn modelId="{CF72DAE1-0C50-47D0-A048-C642F7323E7A}" type="presOf" srcId="{74C812FB-3C67-49F9-8A8A-F574EAFFFCB1}" destId="{BB2457BA-1F04-4DC2-BB62-453C75701966}" srcOrd="0" destOrd="0" presId="urn:microsoft.com/office/officeart/2005/8/layout/vList2"/>
    <dgm:cxn modelId="{9A1036F3-8D88-48BE-A86B-AB53B88F6298}" type="presOf" srcId="{676DD097-042A-4B30-B28B-CABD8C05FE4B}" destId="{336D7482-0FDC-4393-8947-E8C96AE9D6C9}" srcOrd="0" destOrd="0" presId="urn:microsoft.com/office/officeart/2005/8/layout/vList2"/>
    <dgm:cxn modelId="{75AF85F7-5193-4F14-AEFA-D419E874DB4F}" type="presOf" srcId="{9CFD57B8-757E-4BE5-9248-C32B7967F4F1}" destId="{7CD5CF55-D8E6-457C-86E6-94A84BB8BBAD}" srcOrd="0" destOrd="0" presId="urn:microsoft.com/office/officeart/2005/8/layout/vList2"/>
    <dgm:cxn modelId="{B1DA97FD-71AA-468B-88AF-CF7CE5CA3C32}" type="presOf" srcId="{B14C4432-4EBE-42B5-B3F5-63401AAB9CEC}" destId="{A73D483D-8032-45E0-B300-3DE3C61B4B7D}" srcOrd="0" destOrd="0" presId="urn:microsoft.com/office/officeart/2005/8/layout/vList2"/>
    <dgm:cxn modelId="{E227D651-6A99-4900-8458-D3BA49E78C8A}" type="presParOf" srcId="{BB2457BA-1F04-4DC2-BB62-453C75701966}" destId="{61D9E27B-DAA0-4471-9060-113FA4632A94}" srcOrd="0" destOrd="0" presId="urn:microsoft.com/office/officeart/2005/8/layout/vList2"/>
    <dgm:cxn modelId="{7DBA5BEE-2ACF-4FF6-B020-77E6E74D179D}" type="presParOf" srcId="{BB2457BA-1F04-4DC2-BB62-453C75701966}" destId="{182DBEB2-F394-45E9-ADF2-3AD6841402B2}" srcOrd="1" destOrd="0" presId="urn:microsoft.com/office/officeart/2005/8/layout/vList2"/>
    <dgm:cxn modelId="{021FA474-3141-4112-9A82-468C2A54241B}" type="presParOf" srcId="{BB2457BA-1F04-4DC2-BB62-453C75701966}" destId="{336D7482-0FDC-4393-8947-E8C96AE9D6C9}" srcOrd="2" destOrd="0" presId="urn:microsoft.com/office/officeart/2005/8/layout/vList2"/>
    <dgm:cxn modelId="{64A7ACD5-76FE-453C-9410-9ED4D53EF747}" type="presParOf" srcId="{BB2457BA-1F04-4DC2-BB62-453C75701966}" destId="{737A3D51-A6D9-4A74-805E-3A492EE03D9E}" srcOrd="3" destOrd="0" presId="urn:microsoft.com/office/officeart/2005/8/layout/vList2"/>
    <dgm:cxn modelId="{3DFECD73-2216-4456-BA34-26FB04AFF771}" type="presParOf" srcId="{BB2457BA-1F04-4DC2-BB62-453C75701966}" destId="{2017A2D2-14E8-4F35-9EFC-7AE1B825FC11}" srcOrd="4" destOrd="0" presId="urn:microsoft.com/office/officeart/2005/8/layout/vList2"/>
    <dgm:cxn modelId="{D0CA8759-6BDF-47EA-9EFB-A0269D467987}" type="presParOf" srcId="{BB2457BA-1F04-4DC2-BB62-453C75701966}" destId="{FDEB1E72-045C-4151-BEF6-C06A63D7C211}" srcOrd="5" destOrd="0" presId="urn:microsoft.com/office/officeart/2005/8/layout/vList2"/>
    <dgm:cxn modelId="{513CB2C0-A2F1-4AAE-862F-A17C8CD87149}" type="presParOf" srcId="{BB2457BA-1F04-4DC2-BB62-453C75701966}" destId="{E18EF48D-443D-44E2-B600-8C3245D040FB}" srcOrd="6" destOrd="0" presId="urn:microsoft.com/office/officeart/2005/8/layout/vList2"/>
    <dgm:cxn modelId="{E1B65785-629B-488D-8EAA-DDD64FCE5C43}" type="presParOf" srcId="{BB2457BA-1F04-4DC2-BB62-453C75701966}" destId="{D60EA221-0333-4DD4-B50B-A089343F6128}" srcOrd="7" destOrd="0" presId="urn:microsoft.com/office/officeart/2005/8/layout/vList2"/>
    <dgm:cxn modelId="{52C3D6C0-D8BA-4F2C-9DE6-60B515ACF2E1}" type="presParOf" srcId="{BB2457BA-1F04-4DC2-BB62-453C75701966}" destId="{7CD5CF55-D8E6-457C-86E6-94A84BB8BBAD}" srcOrd="8" destOrd="0" presId="urn:microsoft.com/office/officeart/2005/8/layout/vList2"/>
    <dgm:cxn modelId="{44EF5799-69EC-4A2C-AAFB-62282B855C6C}" type="presParOf" srcId="{BB2457BA-1F04-4DC2-BB62-453C75701966}" destId="{FEC19B09-2A9C-4DBE-9BF7-B4268CFC97F6}" srcOrd="9" destOrd="0" presId="urn:microsoft.com/office/officeart/2005/8/layout/vList2"/>
    <dgm:cxn modelId="{B6DF2283-5E24-4333-A361-F21E7CFE05E3}" type="presParOf" srcId="{BB2457BA-1F04-4DC2-BB62-453C75701966}" destId="{A73D483D-8032-45E0-B300-3DE3C61B4B7D}" srcOrd="10" destOrd="0" presId="urn:microsoft.com/office/officeart/2005/8/layout/vList2"/>
    <dgm:cxn modelId="{9B0D10A6-F2B2-4DDA-8045-ACE6F657ED5E}" type="presParOf" srcId="{BB2457BA-1F04-4DC2-BB62-453C75701966}" destId="{819B0610-C0C2-4D4D-9DFA-E4571BA40542}" srcOrd="11" destOrd="0" presId="urn:microsoft.com/office/officeart/2005/8/layout/vList2"/>
    <dgm:cxn modelId="{FD4A735A-01CE-4E1D-9128-EE964251ED06}" type="presParOf" srcId="{BB2457BA-1F04-4DC2-BB62-453C75701966}" destId="{1248C319-4D83-4875-B78E-A238E6F92181}" srcOrd="12" destOrd="0" presId="urn:microsoft.com/office/officeart/2005/8/layout/vList2"/>
    <dgm:cxn modelId="{B94E488F-4C41-4DB8-853C-1AD914A70DBB}" type="presParOf" srcId="{BB2457BA-1F04-4DC2-BB62-453C75701966}" destId="{2058A048-B035-4099-B83E-D923171739E3}" srcOrd="13" destOrd="0" presId="urn:microsoft.com/office/officeart/2005/8/layout/vList2"/>
    <dgm:cxn modelId="{61D80822-A110-43ED-B3A7-A9CCAFD8E616}" type="presParOf" srcId="{BB2457BA-1F04-4DC2-BB62-453C75701966}" destId="{99DB2262-9B31-4623-AE79-50893388DCA7}" srcOrd="1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3AD588-21C2-4569-AAF1-7E4A40CE0676}" type="doc">
      <dgm:prSet loTypeId="urn:microsoft.com/office/officeart/2005/8/layout/default" loCatId="list" qsTypeId="urn:microsoft.com/office/officeart/2005/8/quickstyle/simple4" qsCatId="simple" csTypeId="urn:microsoft.com/office/officeart/2005/8/colors/colorful5" csCatId="colorful" phldr="1"/>
      <dgm:spPr/>
      <dgm:t>
        <a:bodyPr/>
        <a:lstStyle/>
        <a:p>
          <a:endParaRPr lang="en-US"/>
        </a:p>
      </dgm:t>
    </dgm:pt>
    <dgm:pt modelId="{0A342A14-8FD4-425B-8174-419F1B4B3551}">
      <dgm:prSet/>
      <dgm:spPr/>
      <dgm:t>
        <a:bodyPr/>
        <a:lstStyle/>
        <a:p>
          <a:r>
            <a:rPr lang="en-US" dirty="0"/>
            <a:t>It’s part of who you are inside that gives off an aroma</a:t>
          </a:r>
        </a:p>
      </dgm:t>
    </dgm:pt>
    <dgm:pt modelId="{458A6555-7067-46EA-A1E2-873746991578}" type="parTrans" cxnId="{68BC0035-5B25-4B03-A5A0-686CC9F9DFA4}">
      <dgm:prSet/>
      <dgm:spPr/>
      <dgm:t>
        <a:bodyPr/>
        <a:lstStyle/>
        <a:p>
          <a:endParaRPr lang="en-US"/>
        </a:p>
      </dgm:t>
    </dgm:pt>
    <dgm:pt modelId="{6F1E7331-5A46-4BC8-B8CC-760C689C5E30}" type="sibTrans" cxnId="{68BC0035-5B25-4B03-A5A0-686CC9F9DFA4}">
      <dgm:prSet/>
      <dgm:spPr/>
      <dgm:t>
        <a:bodyPr/>
        <a:lstStyle/>
        <a:p>
          <a:endParaRPr lang="en-US"/>
        </a:p>
      </dgm:t>
    </dgm:pt>
    <dgm:pt modelId="{CF00320A-6398-4127-AC21-59308C768DD7}">
      <dgm:prSet/>
      <dgm:spPr/>
      <dgm:t>
        <a:bodyPr/>
        <a:lstStyle/>
        <a:p>
          <a:r>
            <a:rPr lang="en-US"/>
            <a:t>He that ruleth his spirit IS GREATER than he that taketh a city.</a:t>
          </a:r>
        </a:p>
      </dgm:t>
    </dgm:pt>
    <dgm:pt modelId="{77402FE5-48CA-403E-AE07-15AB72DBC1BD}" type="parTrans" cxnId="{DA0565DE-BE95-4DB2-91BB-B98B974E2C2C}">
      <dgm:prSet/>
      <dgm:spPr/>
      <dgm:t>
        <a:bodyPr/>
        <a:lstStyle/>
        <a:p>
          <a:endParaRPr lang="en-US"/>
        </a:p>
      </dgm:t>
    </dgm:pt>
    <dgm:pt modelId="{8F3D692A-EF33-4C0B-96AC-9A5ABA299898}" type="sibTrans" cxnId="{DA0565DE-BE95-4DB2-91BB-B98B974E2C2C}">
      <dgm:prSet/>
      <dgm:spPr/>
      <dgm:t>
        <a:bodyPr/>
        <a:lstStyle/>
        <a:p>
          <a:endParaRPr lang="en-US"/>
        </a:p>
      </dgm:t>
    </dgm:pt>
    <dgm:pt modelId="{539AF6A4-8EE2-43E9-BFE4-3F9458E4B9B8}">
      <dgm:prSet/>
      <dgm:spPr/>
      <dgm:t>
        <a:bodyPr/>
        <a:lstStyle/>
        <a:p>
          <a:r>
            <a:rPr lang="en-US"/>
            <a:t>(innerself, your inner person, presence and aura</a:t>
          </a:r>
        </a:p>
      </dgm:t>
    </dgm:pt>
    <dgm:pt modelId="{98D4FDA4-59BF-48AF-9F17-3B09E06381FD}" type="parTrans" cxnId="{8AE1737F-A22D-4AEC-A3C9-A227C1572A79}">
      <dgm:prSet/>
      <dgm:spPr/>
      <dgm:t>
        <a:bodyPr/>
        <a:lstStyle/>
        <a:p>
          <a:endParaRPr lang="en-US"/>
        </a:p>
      </dgm:t>
    </dgm:pt>
    <dgm:pt modelId="{9DF4DA92-287B-421D-93EB-3116760A3FD2}" type="sibTrans" cxnId="{8AE1737F-A22D-4AEC-A3C9-A227C1572A79}">
      <dgm:prSet/>
      <dgm:spPr/>
      <dgm:t>
        <a:bodyPr/>
        <a:lstStyle/>
        <a:p>
          <a:endParaRPr lang="en-US"/>
        </a:p>
      </dgm:t>
    </dgm:pt>
    <dgm:pt modelId="{60D13766-673F-463F-97A1-346B0CFF7AE8}">
      <dgm:prSet/>
      <dgm:spPr/>
      <dgm:t>
        <a:bodyPr/>
        <a:lstStyle/>
        <a:p>
          <a:r>
            <a:rPr lang="en-US" dirty="0">
              <a:solidFill>
                <a:schemeClr val="accent5">
                  <a:lumMod val="75000"/>
                </a:schemeClr>
              </a:solidFill>
            </a:rPr>
            <a:t>Your personality</a:t>
          </a:r>
        </a:p>
      </dgm:t>
    </dgm:pt>
    <dgm:pt modelId="{83A4312F-C733-4D0C-B132-4EA61A764BE5}" type="parTrans" cxnId="{8E65187E-20CD-4DDA-A3DE-0A23947F4F4D}">
      <dgm:prSet/>
      <dgm:spPr/>
      <dgm:t>
        <a:bodyPr/>
        <a:lstStyle/>
        <a:p>
          <a:endParaRPr lang="en-US"/>
        </a:p>
      </dgm:t>
    </dgm:pt>
    <dgm:pt modelId="{5E20C620-6FDA-4EE2-A5E3-6AAC1387F664}" type="sibTrans" cxnId="{8E65187E-20CD-4DDA-A3DE-0A23947F4F4D}">
      <dgm:prSet/>
      <dgm:spPr/>
      <dgm:t>
        <a:bodyPr/>
        <a:lstStyle/>
        <a:p>
          <a:endParaRPr lang="en-US"/>
        </a:p>
      </dgm:t>
    </dgm:pt>
    <dgm:pt modelId="{E38728F1-782A-4D20-BA4D-944497FB0603}">
      <dgm:prSet/>
      <dgm:spPr/>
      <dgm:t>
        <a:bodyPr/>
        <a:lstStyle/>
        <a:p>
          <a:r>
            <a:rPr lang="en-US" dirty="0">
              <a:solidFill>
                <a:schemeClr val="accent6">
                  <a:lumMod val="60000"/>
                  <a:lumOff val="40000"/>
                </a:schemeClr>
              </a:solidFill>
            </a:rPr>
            <a:t>The spirit of a man will sustain his infirmity </a:t>
          </a:r>
        </a:p>
      </dgm:t>
    </dgm:pt>
    <dgm:pt modelId="{BED71DD5-1E46-4B40-8A81-DBBAFF6D4359}" type="parTrans" cxnId="{4A813EF4-47AB-40D1-9302-2CB5ABADCC80}">
      <dgm:prSet/>
      <dgm:spPr/>
      <dgm:t>
        <a:bodyPr/>
        <a:lstStyle/>
        <a:p>
          <a:endParaRPr lang="en-US"/>
        </a:p>
      </dgm:t>
    </dgm:pt>
    <dgm:pt modelId="{1F11C900-A68D-4BFB-9F8D-4FFA7E9BA9D4}" type="sibTrans" cxnId="{4A813EF4-47AB-40D1-9302-2CB5ABADCC80}">
      <dgm:prSet/>
      <dgm:spPr/>
      <dgm:t>
        <a:bodyPr/>
        <a:lstStyle/>
        <a:p>
          <a:endParaRPr lang="en-US"/>
        </a:p>
      </dgm:t>
    </dgm:pt>
    <dgm:pt modelId="{22202CFC-EAE7-4CE7-92CC-646786FFCA52}">
      <dgm:prSet/>
      <dgm:spPr/>
      <dgm:t>
        <a:bodyPr/>
        <a:lstStyle/>
        <a:p>
          <a:r>
            <a:rPr lang="en-US"/>
            <a:t>Bears witness with your spirit the we are the sons of man</a:t>
          </a:r>
        </a:p>
      </dgm:t>
    </dgm:pt>
    <dgm:pt modelId="{430390C9-E381-4607-A7B7-81EC580883D3}" type="parTrans" cxnId="{D7A6D45E-2F42-48A7-9B8E-C49D4B3ECEFB}">
      <dgm:prSet/>
      <dgm:spPr/>
      <dgm:t>
        <a:bodyPr/>
        <a:lstStyle/>
        <a:p>
          <a:endParaRPr lang="en-US"/>
        </a:p>
      </dgm:t>
    </dgm:pt>
    <dgm:pt modelId="{95230D3E-4FD0-4A44-8BCD-46B03F41BF08}" type="sibTrans" cxnId="{D7A6D45E-2F42-48A7-9B8E-C49D4B3ECEFB}">
      <dgm:prSet/>
      <dgm:spPr/>
      <dgm:t>
        <a:bodyPr/>
        <a:lstStyle/>
        <a:p>
          <a:endParaRPr lang="en-US"/>
        </a:p>
      </dgm:t>
    </dgm:pt>
    <dgm:pt modelId="{099C14A4-04D0-4371-923F-2ABB14F8AD56}">
      <dgm:prSet/>
      <dgm:spPr/>
      <dgm:t>
        <a:bodyPr/>
        <a:lstStyle/>
        <a:p>
          <a:r>
            <a:rPr lang="en-US"/>
            <a:t>The spirit of man knoweth the spirit of man</a:t>
          </a:r>
        </a:p>
      </dgm:t>
    </dgm:pt>
    <dgm:pt modelId="{9F71E981-318C-4B55-8556-9B52EC324627}" type="parTrans" cxnId="{1B40D25A-FE24-48C4-894D-ECA5A48B72F0}">
      <dgm:prSet/>
      <dgm:spPr/>
      <dgm:t>
        <a:bodyPr/>
        <a:lstStyle/>
        <a:p>
          <a:endParaRPr lang="en-US"/>
        </a:p>
      </dgm:t>
    </dgm:pt>
    <dgm:pt modelId="{85C969A2-4E65-48D6-AC3B-63E5B427E2F3}" type="sibTrans" cxnId="{1B40D25A-FE24-48C4-894D-ECA5A48B72F0}">
      <dgm:prSet/>
      <dgm:spPr/>
      <dgm:t>
        <a:bodyPr/>
        <a:lstStyle/>
        <a:p>
          <a:endParaRPr lang="en-US"/>
        </a:p>
      </dgm:t>
    </dgm:pt>
    <dgm:pt modelId="{90847BBD-F2B1-411B-A26E-529BC0B87F0D}" type="pres">
      <dgm:prSet presAssocID="{EE3AD588-21C2-4569-AAF1-7E4A40CE0676}" presName="diagram" presStyleCnt="0">
        <dgm:presLayoutVars>
          <dgm:dir/>
          <dgm:resizeHandles val="exact"/>
        </dgm:presLayoutVars>
      </dgm:prSet>
      <dgm:spPr/>
    </dgm:pt>
    <dgm:pt modelId="{EB79B77E-59B6-47B3-8B68-D5D72B92FCF9}" type="pres">
      <dgm:prSet presAssocID="{0A342A14-8FD4-425B-8174-419F1B4B3551}" presName="node" presStyleLbl="node1" presStyleIdx="0" presStyleCnt="7">
        <dgm:presLayoutVars>
          <dgm:bulletEnabled val="1"/>
        </dgm:presLayoutVars>
      </dgm:prSet>
      <dgm:spPr/>
    </dgm:pt>
    <dgm:pt modelId="{BFAF3915-ECDE-4CCA-9CA1-0F21A1E05365}" type="pres">
      <dgm:prSet presAssocID="{6F1E7331-5A46-4BC8-B8CC-760C689C5E30}" presName="sibTrans" presStyleCnt="0"/>
      <dgm:spPr/>
    </dgm:pt>
    <dgm:pt modelId="{4C16923D-53FD-402A-AA4C-2344F5AFAA7C}" type="pres">
      <dgm:prSet presAssocID="{CF00320A-6398-4127-AC21-59308C768DD7}" presName="node" presStyleLbl="node1" presStyleIdx="1" presStyleCnt="7">
        <dgm:presLayoutVars>
          <dgm:bulletEnabled val="1"/>
        </dgm:presLayoutVars>
      </dgm:prSet>
      <dgm:spPr/>
    </dgm:pt>
    <dgm:pt modelId="{7AFF0FE8-40AD-47FB-900D-41482093FBDA}" type="pres">
      <dgm:prSet presAssocID="{8F3D692A-EF33-4C0B-96AC-9A5ABA299898}" presName="sibTrans" presStyleCnt="0"/>
      <dgm:spPr/>
    </dgm:pt>
    <dgm:pt modelId="{24104A68-06FB-4741-BFA4-60F8BAE784F0}" type="pres">
      <dgm:prSet presAssocID="{539AF6A4-8EE2-43E9-BFE4-3F9458E4B9B8}" presName="node" presStyleLbl="node1" presStyleIdx="2" presStyleCnt="7">
        <dgm:presLayoutVars>
          <dgm:bulletEnabled val="1"/>
        </dgm:presLayoutVars>
      </dgm:prSet>
      <dgm:spPr/>
    </dgm:pt>
    <dgm:pt modelId="{A925F119-E692-4FB1-BF22-D7CA4B2702EB}" type="pres">
      <dgm:prSet presAssocID="{9DF4DA92-287B-421D-93EB-3116760A3FD2}" presName="sibTrans" presStyleCnt="0"/>
      <dgm:spPr/>
    </dgm:pt>
    <dgm:pt modelId="{6A114F2A-F6CD-45BE-B077-732DB1DC5E34}" type="pres">
      <dgm:prSet presAssocID="{60D13766-673F-463F-97A1-346B0CFF7AE8}" presName="node" presStyleLbl="node1" presStyleIdx="3" presStyleCnt="7">
        <dgm:presLayoutVars>
          <dgm:bulletEnabled val="1"/>
        </dgm:presLayoutVars>
      </dgm:prSet>
      <dgm:spPr/>
    </dgm:pt>
    <dgm:pt modelId="{41A3A85B-4D90-4CE9-9432-351758921A68}" type="pres">
      <dgm:prSet presAssocID="{5E20C620-6FDA-4EE2-A5E3-6AAC1387F664}" presName="sibTrans" presStyleCnt="0"/>
      <dgm:spPr/>
    </dgm:pt>
    <dgm:pt modelId="{D012FCBA-146B-469A-B5CA-020421ADC6ED}" type="pres">
      <dgm:prSet presAssocID="{E38728F1-782A-4D20-BA4D-944497FB0603}" presName="node" presStyleLbl="node1" presStyleIdx="4" presStyleCnt="7">
        <dgm:presLayoutVars>
          <dgm:bulletEnabled val="1"/>
        </dgm:presLayoutVars>
      </dgm:prSet>
      <dgm:spPr/>
    </dgm:pt>
    <dgm:pt modelId="{CE41DCE5-EECB-452A-9CA1-CC3B8EA9C687}" type="pres">
      <dgm:prSet presAssocID="{1F11C900-A68D-4BFB-9F8D-4FFA7E9BA9D4}" presName="sibTrans" presStyleCnt="0"/>
      <dgm:spPr/>
    </dgm:pt>
    <dgm:pt modelId="{673E1D04-4680-4321-859C-EBFF7CC31BF6}" type="pres">
      <dgm:prSet presAssocID="{22202CFC-EAE7-4CE7-92CC-646786FFCA52}" presName="node" presStyleLbl="node1" presStyleIdx="5" presStyleCnt="7">
        <dgm:presLayoutVars>
          <dgm:bulletEnabled val="1"/>
        </dgm:presLayoutVars>
      </dgm:prSet>
      <dgm:spPr/>
    </dgm:pt>
    <dgm:pt modelId="{EF35EA6E-BBD7-4568-8280-41E72A07DFA6}" type="pres">
      <dgm:prSet presAssocID="{95230D3E-4FD0-4A44-8BCD-46B03F41BF08}" presName="sibTrans" presStyleCnt="0"/>
      <dgm:spPr/>
    </dgm:pt>
    <dgm:pt modelId="{E39B6E49-3D4B-4CD8-9C6C-A3F2376252EB}" type="pres">
      <dgm:prSet presAssocID="{099C14A4-04D0-4371-923F-2ABB14F8AD56}" presName="node" presStyleLbl="node1" presStyleIdx="6" presStyleCnt="7">
        <dgm:presLayoutVars>
          <dgm:bulletEnabled val="1"/>
        </dgm:presLayoutVars>
      </dgm:prSet>
      <dgm:spPr/>
    </dgm:pt>
  </dgm:ptLst>
  <dgm:cxnLst>
    <dgm:cxn modelId="{EAD18B0B-A99D-4C09-9E04-389A39C7B050}" type="presOf" srcId="{60D13766-673F-463F-97A1-346B0CFF7AE8}" destId="{6A114F2A-F6CD-45BE-B077-732DB1DC5E34}" srcOrd="0" destOrd="0" presId="urn:microsoft.com/office/officeart/2005/8/layout/default"/>
    <dgm:cxn modelId="{93A45D19-7D3D-4061-B768-F800C863556F}" type="presOf" srcId="{0A342A14-8FD4-425B-8174-419F1B4B3551}" destId="{EB79B77E-59B6-47B3-8B68-D5D72B92FCF9}" srcOrd="0" destOrd="0" presId="urn:microsoft.com/office/officeart/2005/8/layout/default"/>
    <dgm:cxn modelId="{68BC0035-5B25-4B03-A5A0-686CC9F9DFA4}" srcId="{EE3AD588-21C2-4569-AAF1-7E4A40CE0676}" destId="{0A342A14-8FD4-425B-8174-419F1B4B3551}" srcOrd="0" destOrd="0" parTransId="{458A6555-7067-46EA-A1E2-873746991578}" sibTransId="{6F1E7331-5A46-4BC8-B8CC-760C689C5E30}"/>
    <dgm:cxn modelId="{4A27A936-3D2A-495B-9473-B1FEFC81B156}" type="presOf" srcId="{099C14A4-04D0-4371-923F-2ABB14F8AD56}" destId="{E39B6E49-3D4B-4CD8-9C6C-A3F2376252EB}" srcOrd="0" destOrd="0" presId="urn:microsoft.com/office/officeart/2005/8/layout/default"/>
    <dgm:cxn modelId="{D7A6D45E-2F42-48A7-9B8E-C49D4B3ECEFB}" srcId="{EE3AD588-21C2-4569-AAF1-7E4A40CE0676}" destId="{22202CFC-EAE7-4CE7-92CC-646786FFCA52}" srcOrd="5" destOrd="0" parTransId="{430390C9-E381-4607-A7B7-81EC580883D3}" sibTransId="{95230D3E-4FD0-4A44-8BCD-46B03F41BF08}"/>
    <dgm:cxn modelId="{41B03563-887C-41EF-9735-2DED2D9F3820}" type="presOf" srcId="{EE3AD588-21C2-4569-AAF1-7E4A40CE0676}" destId="{90847BBD-F2B1-411B-A26E-529BC0B87F0D}" srcOrd="0" destOrd="0" presId="urn:microsoft.com/office/officeart/2005/8/layout/default"/>
    <dgm:cxn modelId="{1B40D25A-FE24-48C4-894D-ECA5A48B72F0}" srcId="{EE3AD588-21C2-4569-AAF1-7E4A40CE0676}" destId="{099C14A4-04D0-4371-923F-2ABB14F8AD56}" srcOrd="6" destOrd="0" parTransId="{9F71E981-318C-4B55-8556-9B52EC324627}" sibTransId="{85C969A2-4E65-48D6-AC3B-63E5B427E2F3}"/>
    <dgm:cxn modelId="{8E65187E-20CD-4DDA-A3DE-0A23947F4F4D}" srcId="{EE3AD588-21C2-4569-AAF1-7E4A40CE0676}" destId="{60D13766-673F-463F-97A1-346B0CFF7AE8}" srcOrd="3" destOrd="0" parTransId="{83A4312F-C733-4D0C-B132-4EA61A764BE5}" sibTransId="{5E20C620-6FDA-4EE2-A5E3-6AAC1387F664}"/>
    <dgm:cxn modelId="{8AE1737F-A22D-4AEC-A3C9-A227C1572A79}" srcId="{EE3AD588-21C2-4569-AAF1-7E4A40CE0676}" destId="{539AF6A4-8EE2-43E9-BFE4-3F9458E4B9B8}" srcOrd="2" destOrd="0" parTransId="{98D4FDA4-59BF-48AF-9F17-3B09E06381FD}" sibTransId="{9DF4DA92-287B-421D-93EB-3116760A3FD2}"/>
    <dgm:cxn modelId="{DB40A6AE-C343-49EB-B2F8-A276AA1E17EB}" type="presOf" srcId="{22202CFC-EAE7-4CE7-92CC-646786FFCA52}" destId="{673E1D04-4680-4321-859C-EBFF7CC31BF6}" srcOrd="0" destOrd="0" presId="urn:microsoft.com/office/officeart/2005/8/layout/default"/>
    <dgm:cxn modelId="{4EE5C2BC-65F0-48B3-AB22-E7F06AABDA4A}" type="presOf" srcId="{E38728F1-782A-4D20-BA4D-944497FB0603}" destId="{D012FCBA-146B-469A-B5CA-020421ADC6ED}" srcOrd="0" destOrd="0" presId="urn:microsoft.com/office/officeart/2005/8/layout/default"/>
    <dgm:cxn modelId="{477729D4-8A63-46DF-924B-8F48DB4A6966}" type="presOf" srcId="{CF00320A-6398-4127-AC21-59308C768DD7}" destId="{4C16923D-53FD-402A-AA4C-2344F5AFAA7C}" srcOrd="0" destOrd="0" presId="urn:microsoft.com/office/officeart/2005/8/layout/default"/>
    <dgm:cxn modelId="{DA0565DE-BE95-4DB2-91BB-B98B974E2C2C}" srcId="{EE3AD588-21C2-4569-AAF1-7E4A40CE0676}" destId="{CF00320A-6398-4127-AC21-59308C768DD7}" srcOrd="1" destOrd="0" parTransId="{77402FE5-48CA-403E-AE07-15AB72DBC1BD}" sibTransId="{8F3D692A-EF33-4C0B-96AC-9A5ABA299898}"/>
    <dgm:cxn modelId="{A264B0DE-C2BE-4A24-8AAC-56AC7B5CABD9}" type="presOf" srcId="{539AF6A4-8EE2-43E9-BFE4-3F9458E4B9B8}" destId="{24104A68-06FB-4741-BFA4-60F8BAE784F0}" srcOrd="0" destOrd="0" presId="urn:microsoft.com/office/officeart/2005/8/layout/default"/>
    <dgm:cxn modelId="{4A813EF4-47AB-40D1-9302-2CB5ABADCC80}" srcId="{EE3AD588-21C2-4569-AAF1-7E4A40CE0676}" destId="{E38728F1-782A-4D20-BA4D-944497FB0603}" srcOrd="4" destOrd="0" parTransId="{BED71DD5-1E46-4B40-8A81-DBBAFF6D4359}" sibTransId="{1F11C900-A68D-4BFB-9F8D-4FFA7E9BA9D4}"/>
    <dgm:cxn modelId="{3CF6C722-301D-4B1B-AC96-09C9657E8958}" type="presParOf" srcId="{90847BBD-F2B1-411B-A26E-529BC0B87F0D}" destId="{EB79B77E-59B6-47B3-8B68-D5D72B92FCF9}" srcOrd="0" destOrd="0" presId="urn:microsoft.com/office/officeart/2005/8/layout/default"/>
    <dgm:cxn modelId="{F7F3A5B8-033C-491E-9454-02D7B8035997}" type="presParOf" srcId="{90847BBD-F2B1-411B-A26E-529BC0B87F0D}" destId="{BFAF3915-ECDE-4CCA-9CA1-0F21A1E05365}" srcOrd="1" destOrd="0" presId="urn:microsoft.com/office/officeart/2005/8/layout/default"/>
    <dgm:cxn modelId="{2798126F-A6E7-4707-8352-9AC825D1F5C1}" type="presParOf" srcId="{90847BBD-F2B1-411B-A26E-529BC0B87F0D}" destId="{4C16923D-53FD-402A-AA4C-2344F5AFAA7C}" srcOrd="2" destOrd="0" presId="urn:microsoft.com/office/officeart/2005/8/layout/default"/>
    <dgm:cxn modelId="{F5B815D8-43DD-4AF0-AC01-D71BF03C6F9B}" type="presParOf" srcId="{90847BBD-F2B1-411B-A26E-529BC0B87F0D}" destId="{7AFF0FE8-40AD-47FB-900D-41482093FBDA}" srcOrd="3" destOrd="0" presId="urn:microsoft.com/office/officeart/2005/8/layout/default"/>
    <dgm:cxn modelId="{43AA0393-179A-43BB-BF5F-762E26E5E37A}" type="presParOf" srcId="{90847BBD-F2B1-411B-A26E-529BC0B87F0D}" destId="{24104A68-06FB-4741-BFA4-60F8BAE784F0}" srcOrd="4" destOrd="0" presId="urn:microsoft.com/office/officeart/2005/8/layout/default"/>
    <dgm:cxn modelId="{A2BC879D-8028-4D75-A01B-4F4320883B73}" type="presParOf" srcId="{90847BBD-F2B1-411B-A26E-529BC0B87F0D}" destId="{A925F119-E692-4FB1-BF22-D7CA4B2702EB}" srcOrd="5" destOrd="0" presId="urn:microsoft.com/office/officeart/2005/8/layout/default"/>
    <dgm:cxn modelId="{5D4F6C33-37D1-4A9B-B383-7B2EF6493B4F}" type="presParOf" srcId="{90847BBD-F2B1-411B-A26E-529BC0B87F0D}" destId="{6A114F2A-F6CD-45BE-B077-732DB1DC5E34}" srcOrd="6" destOrd="0" presId="urn:microsoft.com/office/officeart/2005/8/layout/default"/>
    <dgm:cxn modelId="{9513D95A-8937-4545-A9D9-368615AC0D94}" type="presParOf" srcId="{90847BBD-F2B1-411B-A26E-529BC0B87F0D}" destId="{41A3A85B-4D90-4CE9-9432-351758921A68}" srcOrd="7" destOrd="0" presId="urn:microsoft.com/office/officeart/2005/8/layout/default"/>
    <dgm:cxn modelId="{99087604-39F8-4EE0-B3E6-4B2C09A20E39}" type="presParOf" srcId="{90847BBD-F2B1-411B-A26E-529BC0B87F0D}" destId="{D012FCBA-146B-469A-B5CA-020421ADC6ED}" srcOrd="8" destOrd="0" presId="urn:microsoft.com/office/officeart/2005/8/layout/default"/>
    <dgm:cxn modelId="{0BEA6C6F-8143-47A3-83E6-9025F743BEBF}" type="presParOf" srcId="{90847BBD-F2B1-411B-A26E-529BC0B87F0D}" destId="{CE41DCE5-EECB-452A-9CA1-CC3B8EA9C687}" srcOrd="9" destOrd="0" presId="urn:microsoft.com/office/officeart/2005/8/layout/default"/>
    <dgm:cxn modelId="{D9E37D5C-04F2-47E1-918D-8F4A25C4EF20}" type="presParOf" srcId="{90847BBD-F2B1-411B-A26E-529BC0B87F0D}" destId="{673E1D04-4680-4321-859C-EBFF7CC31BF6}" srcOrd="10" destOrd="0" presId="urn:microsoft.com/office/officeart/2005/8/layout/default"/>
    <dgm:cxn modelId="{67A984B7-6ABF-4A33-9D22-EC23EC2549F9}" type="presParOf" srcId="{90847BBD-F2B1-411B-A26E-529BC0B87F0D}" destId="{EF35EA6E-BBD7-4568-8280-41E72A07DFA6}" srcOrd="11" destOrd="0" presId="urn:microsoft.com/office/officeart/2005/8/layout/default"/>
    <dgm:cxn modelId="{F49E0F69-5B2C-4BA9-B566-217AFFB67477}" type="presParOf" srcId="{90847BBD-F2B1-411B-A26E-529BC0B87F0D}" destId="{E39B6E49-3D4B-4CD8-9C6C-A3F2376252EB}"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B15DAA-CEA0-419D-92F0-AA4A5D611F6F}"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C1D3693E-5CE5-47DA-AE2D-10D35E5040D0}">
      <dgm:prSet/>
      <dgm:spPr/>
      <dgm:t>
        <a:bodyPr/>
        <a:lstStyle/>
        <a:p>
          <a:r>
            <a:rPr lang="en-US"/>
            <a:t>Attitudes</a:t>
          </a:r>
        </a:p>
      </dgm:t>
    </dgm:pt>
    <dgm:pt modelId="{B52F0171-A087-47CC-8AB1-476E31DB2B94}" type="parTrans" cxnId="{577E86CD-6684-4A2F-A55B-654D07B7C43C}">
      <dgm:prSet/>
      <dgm:spPr/>
      <dgm:t>
        <a:bodyPr/>
        <a:lstStyle/>
        <a:p>
          <a:endParaRPr lang="en-US"/>
        </a:p>
      </dgm:t>
    </dgm:pt>
    <dgm:pt modelId="{0FB50131-8458-4176-A612-F9AB3C7F9273}" type="sibTrans" cxnId="{577E86CD-6684-4A2F-A55B-654D07B7C43C}">
      <dgm:prSet/>
      <dgm:spPr/>
      <dgm:t>
        <a:bodyPr/>
        <a:lstStyle/>
        <a:p>
          <a:endParaRPr lang="en-US"/>
        </a:p>
      </dgm:t>
    </dgm:pt>
    <dgm:pt modelId="{ECA51F00-D86A-480B-A6CD-1A08FACB82FE}">
      <dgm:prSet/>
      <dgm:spPr/>
      <dgm:t>
        <a:bodyPr/>
        <a:lstStyle/>
        <a:p>
          <a:r>
            <a:rPr lang="en-US"/>
            <a:t>Mindsets</a:t>
          </a:r>
        </a:p>
      </dgm:t>
    </dgm:pt>
    <dgm:pt modelId="{B0D929F0-FC72-49AD-8F02-4739770E03E0}" type="parTrans" cxnId="{4BDD35A5-57CD-467B-9582-78061A5FD93A}">
      <dgm:prSet/>
      <dgm:spPr/>
      <dgm:t>
        <a:bodyPr/>
        <a:lstStyle/>
        <a:p>
          <a:endParaRPr lang="en-US"/>
        </a:p>
      </dgm:t>
    </dgm:pt>
    <dgm:pt modelId="{F1D9E786-E02E-42C7-A048-F47D88DC5BAA}" type="sibTrans" cxnId="{4BDD35A5-57CD-467B-9582-78061A5FD93A}">
      <dgm:prSet/>
      <dgm:spPr/>
      <dgm:t>
        <a:bodyPr/>
        <a:lstStyle/>
        <a:p>
          <a:endParaRPr lang="en-US"/>
        </a:p>
      </dgm:t>
    </dgm:pt>
    <dgm:pt modelId="{08BEC764-13BE-47F6-B790-F8CDC5707E73}">
      <dgm:prSet/>
      <dgm:spPr/>
      <dgm:t>
        <a:bodyPr/>
        <a:lstStyle/>
        <a:p>
          <a:r>
            <a:rPr lang="en-US"/>
            <a:t>Bad habits</a:t>
          </a:r>
        </a:p>
      </dgm:t>
    </dgm:pt>
    <dgm:pt modelId="{A2683302-BEA0-4E1F-AB59-5461F3FA57D2}" type="parTrans" cxnId="{124F5ADF-EE72-41B6-9186-641BE14B84EA}">
      <dgm:prSet/>
      <dgm:spPr/>
      <dgm:t>
        <a:bodyPr/>
        <a:lstStyle/>
        <a:p>
          <a:endParaRPr lang="en-US"/>
        </a:p>
      </dgm:t>
    </dgm:pt>
    <dgm:pt modelId="{9F639C30-0057-4DB3-9CB0-E883BC987F45}" type="sibTrans" cxnId="{124F5ADF-EE72-41B6-9186-641BE14B84EA}">
      <dgm:prSet/>
      <dgm:spPr/>
      <dgm:t>
        <a:bodyPr/>
        <a:lstStyle/>
        <a:p>
          <a:endParaRPr lang="en-US"/>
        </a:p>
      </dgm:t>
    </dgm:pt>
    <dgm:pt modelId="{5AA9A3BE-B05F-47C3-8354-B9801DF11EE9}">
      <dgm:prSet/>
      <dgm:spPr/>
      <dgm:t>
        <a:bodyPr/>
        <a:lstStyle/>
        <a:p>
          <a:r>
            <a:rPr lang="en-US"/>
            <a:t>Personality</a:t>
          </a:r>
        </a:p>
      </dgm:t>
    </dgm:pt>
    <dgm:pt modelId="{AF5DC3EB-A3EA-499E-BDDC-C2C53AB01143}" type="parTrans" cxnId="{E941F2FF-F3C1-4DDB-AE9B-DB74C3E57CE0}">
      <dgm:prSet/>
      <dgm:spPr/>
      <dgm:t>
        <a:bodyPr/>
        <a:lstStyle/>
        <a:p>
          <a:endParaRPr lang="en-US"/>
        </a:p>
      </dgm:t>
    </dgm:pt>
    <dgm:pt modelId="{EF2D6475-85EB-4718-884F-3D04FC684CC9}" type="sibTrans" cxnId="{E941F2FF-F3C1-4DDB-AE9B-DB74C3E57CE0}">
      <dgm:prSet/>
      <dgm:spPr/>
      <dgm:t>
        <a:bodyPr/>
        <a:lstStyle/>
        <a:p>
          <a:endParaRPr lang="en-US"/>
        </a:p>
      </dgm:t>
    </dgm:pt>
    <dgm:pt modelId="{6C336D11-77F5-49DC-871A-19FE2D9B8925}">
      <dgm:prSet/>
      <dgm:spPr/>
      <dgm:t>
        <a:bodyPr/>
        <a:lstStyle/>
        <a:p>
          <a:r>
            <a:rPr lang="en-US"/>
            <a:t>Language</a:t>
          </a:r>
        </a:p>
      </dgm:t>
    </dgm:pt>
    <dgm:pt modelId="{52E1C74F-EC7E-471D-8E04-364089C63661}" type="parTrans" cxnId="{7C4C8F4E-686B-47B3-8A9C-F24264BC08F7}">
      <dgm:prSet/>
      <dgm:spPr/>
      <dgm:t>
        <a:bodyPr/>
        <a:lstStyle/>
        <a:p>
          <a:endParaRPr lang="en-US"/>
        </a:p>
      </dgm:t>
    </dgm:pt>
    <dgm:pt modelId="{226A630F-B68A-472D-A7FD-9243332FEFC3}" type="sibTrans" cxnId="{7C4C8F4E-686B-47B3-8A9C-F24264BC08F7}">
      <dgm:prSet/>
      <dgm:spPr/>
      <dgm:t>
        <a:bodyPr/>
        <a:lstStyle/>
        <a:p>
          <a:endParaRPr lang="en-US"/>
        </a:p>
      </dgm:t>
    </dgm:pt>
    <dgm:pt modelId="{F60B3F4D-F648-4302-A790-E26BCB790186}">
      <dgm:prSet/>
      <dgm:spPr/>
      <dgm:t>
        <a:bodyPr/>
        <a:lstStyle/>
        <a:p>
          <a:r>
            <a:rPr lang="en-US"/>
            <a:t>Reactions</a:t>
          </a:r>
        </a:p>
      </dgm:t>
    </dgm:pt>
    <dgm:pt modelId="{5A046BBA-6DF6-4D76-A419-1EF0F2D37874}" type="parTrans" cxnId="{93E1F7F3-CCD6-478F-8136-DDD16AAD2FA4}">
      <dgm:prSet/>
      <dgm:spPr/>
      <dgm:t>
        <a:bodyPr/>
        <a:lstStyle/>
        <a:p>
          <a:endParaRPr lang="en-US"/>
        </a:p>
      </dgm:t>
    </dgm:pt>
    <dgm:pt modelId="{20F4A79D-D485-4E07-87D5-9315CB7238FC}" type="sibTrans" cxnId="{93E1F7F3-CCD6-478F-8136-DDD16AAD2FA4}">
      <dgm:prSet/>
      <dgm:spPr/>
      <dgm:t>
        <a:bodyPr/>
        <a:lstStyle/>
        <a:p>
          <a:endParaRPr lang="en-US"/>
        </a:p>
      </dgm:t>
    </dgm:pt>
    <dgm:pt modelId="{A1871F52-5BC1-41A8-B218-8FBC9B1A1DEE}">
      <dgm:prSet/>
      <dgm:spPr/>
      <dgm:t>
        <a:bodyPr/>
        <a:lstStyle/>
        <a:p>
          <a:r>
            <a:rPr lang="en-US"/>
            <a:t>Emotional responses</a:t>
          </a:r>
        </a:p>
      </dgm:t>
    </dgm:pt>
    <dgm:pt modelId="{5D6DE678-6899-4D2B-B5BB-6BAE31A41F54}" type="parTrans" cxnId="{D49FA6B7-A3F4-4E7E-AE17-961223F127E9}">
      <dgm:prSet/>
      <dgm:spPr/>
      <dgm:t>
        <a:bodyPr/>
        <a:lstStyle/>
        <a:p>
          <a:endParaRPr lang="en-US"/>
        </a:p>
      </dgm:t>
    </dgm:pt>
    <dgm:pt modelId="{096D6DAC-CEF6-4433-9FF5-F8E5303D49FE}" type="sibTrans" cxnId="{D49FA6B7-A3F4-4E7E-AE17-961223F127E9}">
      <dgm:prSet/>
      <dgm:spPr/>
      <dgm:t>
        <a:bodyPr/>
        <a:lstStyle/>
        <a:p>
          <a:endParaRPr lang="en-US"/>
        </a:p>
      </dgm:t>
    </dgm:pt>
    <dgm:pt modelId="{DB384682-DC12-4546-9831-FA45A9A5609C}" type="pres">
      <dgm:prSet presAssocID="{12B15DAA-CEA0-419D-92F0-AA4A5D611F6F}" presName="linear" presStyleCnt="0">
        <dgm:presLayoutVars>
          <dgm:animLvl val="lvl"/>
          <dgm:resizeHandles val="exact"/>
        </dgm:presLayoutVars>
      </dgm:prSet>
      <dgm:spPr/>
    </dgm:pt>
    <dgm:pt modelId="{33135083-EFF1-4FFA-A5A6-233A7F0FCBC5}" type="pres">
      <dgm:prSet presAssocID="{C1D3693E-5CE5-47DA-AE2D-10D35E5040D0}" presName="parentText" presStyleLbl="node1" presStyleIdx="0" presStyleCnt="7">
        <dgm:presLayoutVars>
          <dgm:chMax val="0"/>
          <dgm:bulletEnabled val="1"/>
        </dgm:presLayoutVars>
      </dgm:prSet>
      <dgm:spPr/>
    </dgm:pt>
    <dgm:pt modelId="{F1326393-AF0B-4BF3-B6F7-89F4153E69D5}" type="pres">
      <dgm:prSet presAssocID="{0FB50131-8458-4176-A612-F9AB3C7F9273}" presName="spacer" presStyleCnt="0"/>
      <dgm:spPr/>
    </dgm:pt>
    <dgm:pt modelId="{B13B1871-AB33-468F-9F08-EC32FFE48E29}" type="pres">
      <dgm:prSet presAssocID="{ECA51F00-D86A-480B-A6CD-1A08FACB82FE}" presName="parentText" presStyleLbl="node1" presStyleIdx="1" presStyleCnt="7">
        <dgm:presLayoutVars>
          <dgm:chMax val="0"/>
          <dgm:bulletEnabled val="1"/>
        </dgm:presLayoutVars>
      </dgm:prSet>
      <dgm:spPr/>
    </dgm:pt>
    <dgm:pt modelId="{3A6D821A-F751-4F59-AFEA-D7B2C573B76B}" type="pres">
      <dgm:prSet presAssocID="{F1D9E786-E02E-42C7-A048-F47D88DC5BAA}" presName="spacer" presStyleCnt="0"/>
      <dgm:spPr/>
    </dgm:pt>
    <dgm:pt modelId="{A60F84A8-0657-4A9D-B354-BE1F16614594}" type="pres">
      <dgm:prSet presAssocID="{08BEC764-13BE-47F6-B790-F8CDC5707E73}" presName="parentText" presStyleLbl="node1" presStyleIdx="2" presStyleCnt="7">
        <dgm:presLayoutVars>
          <dgm:chMax val="0"/>
          <dgm:bulletEnabled val="1"/>
        </dgm:presLayoutVars>
      </dgm:prSet>
      <dgm:spPr/>
    </dgm:pt>
    <dgm:pt modelId="{B6C2251A-90A1-4C2B-8E15-708F7612A100}" type="pres">
      <dgm:prSet presAssocID="{9F639C30-0057-4DB3-9CB0-E883BC987F45}" presName="spacer" presStyleCnt="0"/>
      <dgm:spPr/>
    </dgm:pt>
    <dgm:pt modelId="{614F2758-6945-49DD-86D6-ED413610D90B}" type="pres">
      <dgm:prSet presAssocID="{5AA9A3BE-B05F-47C3-8354-B9801DF11EE9}" presName="parentText" presStyleLbl="node1" presStyleIdx="3" presStyleCnt="7">
        <dgm:presLayoutVars>
          <dgm:chMax val="0"/>
          <dgm:bulletEnabled val="1"/>
        </dgm:presLayoutVars>
      </dgm:prSet>
      <dgm:spPr/>
    </dgm:pt>
    <dgm:pt modelId="{16A4B759-1AFF-4012-A6B7-18A0BFEC5C97}" type="pres">
      <dgm:prSet presAssocID="{EF2D6475-85EB-4718-884F-3D04FC684CC9}" presName="spacer" presStyleCnt="0"/>
      <dgm:spPr/>
    </dgm:pt>
    <dgm:pt modelId="{D75588E4-5981-466C-94DA-D688B026C8E1}" type="pres">
      <dgm:prSet presAssocID="{6C336D11-77F5-49DC-871A-19FE2D9B8925}" presName="parentText" presStyleLbl="node1" presStyleIdx="4" presStyleCnt="7">
        <dgm:presLayoutVars>
          <dgm:chMax val="0"/>
          <dgm:bulletEnabled val="1"/>
        </dgm:presLayoutVars>
      </dgm:prSet>
      <dgm:spPr/>
    </dgm:pt>
    <dgm:pt modelId="{26B3C062-9F1D-4E90-9717-1F584294197E}" type="pres">
      <dgm:prSet presAssocID="{226A630F-B68A-472D-A7FD-9243332FEFC3}" presName="spacer" presStyleCnt="0"/>
      <dgm:spPr/>
    </dgm:pt>
    <dgm:pt modelId="{EF56DC87-2F94-4E8B-82CE-8EEB029B4CB3}" type="pres">
      <dgm:prSet presAssocID="{F60B3F4D-F648-4302-A790-E26BCB790186}" presName="parentText" presStyleLbl="node1" presStyleIdx="5" presStyleCnt="7">
        <dgm:presLayoutVars>
          <dgm:chMax val="0"/>
          <dgm:bulletEnabled val="1"/>
        </dgm:presLayoutVars>
      </dgm:prSet>
      <dgm:spPr/>
    </dgm:pt>
    <dgm:pt modelId="{31494664-52EC-4825-8CD3-B422FF090796}" type="pres">
      <dgm:prSet presAssocID="{20F4A79D-D485-4E07-87D5-9315CB7238FC}" presName="spacer" presStyleCnt="0"/>
      <dgm:spPr/>
    </dgm:pt>
    <dgm:pt modelId="{40D82BF1-B295-4059-99E2-C4056BC5D975}" type="pres">
      <dgm:prSet presAssocID="{A1871F52-5BC1-41A8-B218-8FBC9B1A1DEE}" presName="parentText" presStyleLbl="node1" presStyleIdx="6" presStyleCnt="7">
        <dgm:presLayoutVars>
          <dgm:chMax val="0"/>
          <dgm:bulletEnabled val="1"/>
        </dgm:presLayoutVars>
      </dgm:prSet>
      <dgm:spPr/>
    </dgm:pt>
  </dgm:ptLst>
  <dgm:cxnLst>
    <dgm:cxn modelId="{B9AABA08-56E9-468E-AAD8-68CEEB22EC52}" type="presOf" srcId="{5AA9A3BE-B05F-47C3-8354-B9801DF11EE9}" destId="{614F2758-6945-49DD-86D6-ED413610D90B}" srcOrd="0" destOrd="0" presId="urn:microsoft.com/office/officeart/2005/8/layout/vList2"/>
    <dgm:cxn modelId="{9EF80419-9753-4D03-B9B2-25211887408F}" type="presOf" srcId="{ECA51F00-D86A-480B-A6CD-1A08FACB82FE}" destId="{B13B1871-AB33-468F-9F08-EC32FFE48E29}" srcOrd="0" destOrd="0" presId="urn:microsoft.com/office/officeart/2005/8/layout/vList2"/>
    <dgm:cxn modelId="{20F7E435-7B93-43FB-84AA-446A6B93E3AA}" type="presOf" srcId="{12B15DAA-CEA0-419D-92F0-AA4A5D611F6F}" destId="{DB384682-DC12-4546-9831-FA45A9A5609C}" srcOrd="0" destOrd="0" presId="urn:microsoft.com/office/officeart/2005/8/layout/vList2"/>
    <dgm:cxn modelId="{7C4C8F4E-686B-47B3-8A9C-F24264BC08F7}" srcId="{12B15DAA-CEA0-419D-92F0-AA4A5D611F6F}" destId="{6C336D11-77F5-49DC-871A-19FE2D9B8925}" srcOrd="4" destOrd="0" parTransId="{52E1C74F-EC7E-471D-8E04-364089C63661}" sibTransId="{226A630F-B68A-472D-A7FD-9243332FEFC3}"/>
    <dgm:cxn modelId="{44D1AAA4-FBBA-4093-B423-DF4016F75880}" type="presOf" srcId="{6C336D11-77F5-49DC-871A-19FE2D9B8925}" destId="{D75588E4-5981-466C-94DA-D688B026C8E1}" srcOrd="0" destOrd="0" presId="urn:microsoft.com/office/officeart/2005/8/layout/vList2"/>
    <dgm:cxn modelId="{4BDD35A5-57CD-467B-9582-78061A5FD93A}" srcId="{12B15DAA-CEA0-419D-92F0-AA4A5D611F6F}" destId="{ECA51F00-D86A-480B-A6CD-1A08FACB82FE}" srcOrd="1" destOrd="0" parTransId="{B0D929F0-FC72-49AD-8F02-4739770E03E0}" sibTransId="{F1D9E786-E02E-42C7-A048-F47D88DC5BAA}"/>
    <dgm:cxn modelId="{D49FA6B7-A3F4-4E7E-AE17-961223F127E9}" srcId="{12B15DAA-CEA0-419D-92F0-AA4A5D611F6F}" destId="{A1871F52-5BC1-41A8-B218-8FBC9B1A1DEE}" srcOrd="6" destOrd="0" parTransId="{5D6DE678-6899-4D2B-B5BB-6BAE31A41F54}" sibTransId="{096D6DAC-CEF6-4433-9FF5-F8E5303D49FE}"/>
    <dgm:cxn modelId="{577E86CD-6684-4A2F-A55B-654D07B7C43C}" srcId="{12B15DAA-CEA0-419D-92F0-AA4A5D611F6F}" destId="{C1D3693E-5CE5-47DA-AE2D-10D35E5040D0}" srcOrd="0" destOrd="0" parTransId="{B52F0171-A087-47CC-8AB1-476E31DB2B94}" sibTransId="{0FB50131-8458-4176-A612-F9AB3C7F9273}"/>
    <dgm:cxn modelId="{124F5ADF-EE72-41B6-9186-641BE14B84EA}" srcId="{12B15DAA-CEA0-419D-92F0-AA4A5D611F6F}" destId="{08BEC764-13BE-47F6-B790-F8CDC5707E73}" srcOrd="2" destOrd="0" parTransId="{A2683302-BEA0-4E1F-AB59-5461F3FA57D2}" sibTransId="{9F639C30-0057-4DB3-9CB0-E883BC987F45}"/>
    <dgm:cxn modelId="{D2D87CE0-9B99-4254-93BC-C01B1D42EFD1}" type="presOf" srcId="{C1D3693E-5CE5-47DA-AE2D-10D35E5040D0}" destId="{33135083-EFF1-4FFA-A5A6-233A7F0FCBC5}" srcOrd="0" destOrd="0" presId="urn:microsoft.com/office/officeart/2005/8/layout/vList2"/>
    <dgm:cxn modelId="{DA4FE9E8-F5E6-4A95-8F8A-CBAAC157F557}" type="presOf" srcId="{08BEC764-13BE-47F6-B790-F8CDC5707E73}" destId="{A60F84A8-0657-4A9D-B354-BE1F16614594}" srcOrd="0" destOrd="0" presId="urn:microsoft.com/office/officeart/2005/8/layout/vList2"/>
    <dgm:cxn modelId="{6FC341EB-D0A6-41F8-9559-5BE511C26C21}" type="presOf" srcId="{A1871F52-5BC1-41A8-B218-8FBC9B1A1DEE}" destId="{40D82BF1-B295-4059-99E2-C4056BC5D975}" srcOrd="0" destOrd="0" presId="urn:microsoft.com/office/officeart/2005/8/layout/vList2"/>
    <dgm:cxn modelId="{B44E73EC-2745-4252-802C-40AB6929DEA1}" type="presOf" srcId="{F60B3F4D-F648-4302-A790-E26BCB790186}" destId="{EF56DC87-2F94-4E8B-82CE-8EEB029B4CB3}" srcOrd="0" destOrd="0" presId="urn:microsoft.com/office/officeart/2005/8/layout/vList2"/>
    <dgm:cxn modelId="{93E1F7F3-CCD6-478F-8136-DDD16AAD2FA4}" srcId="{12B15DAA-CEA0-419D-92F0-AA4A5D611F6F}" destId="{F60B3F4D-F648-4302-A790-E26BCB790186}" srcOrd="5" destOrd="0" parTransId="{5A046BBA-6DF6-4D76-A419-1EF0F2D37874}" sibTransId="{20F4A79D-D485-4E07-87D5-9315CB7238FC}"/>
    <dgm:cxn modelId="{E941F2FF-F3C1-4DDB-AE9B-DB74C3E57CE0}" srcId="{12B15DAA-CEA0-419D-92F0-AA4A5D611F6F}" destId="{5AA9A3BE-B05F-47C3-8354-B9801DF11EE9}" srcOrd="3" destOrd="0" parTransId="{AF5DC3EB-A3EA-499E-BDDC-C2C53AB01143}" sibTransId="{EF2D6475-85EB-4718-884F-3D04FC684CC9}"/>
    <dgm:cxn modelId="{584E9070-3BFA-4AF8-BEB5-4FB0D209CB1F}" type="presParOf" srcId="{DB384682-DC12-4546-9831-FA45A9A5609C}" destId="{33135083-EFF1-4FFA-A5A6-233A7F0FCBC5}" srcOrd="0" destOrd="0" presId="urn:microsoft.com/office/officeart/2005/8/layout/vList2"/>
    <dgm:cxn modelId="{3D45D253-9BE7-4761-AB32-30F727F5D6CD}" type="presParOf" srcId="{DB384682-DC12-4546-9831-FA45A9A5609C}" destId="{F1326393-AF0B-4BF3-B6F7-89F4153E69D5}" srcOrd="1" destOrd="0" presId="urn:microsoft.com/office/officeart/2005/8/layout/vList2"/>
    <dgm:cxn modelId="{1528D7DC-3885-432B-932D-898CC966B1F6}" type="presParOf" srcId="{DB384682-DC12-4546-9831-FA45A9A5609C}" destId="{B13B1871-AB33-468F-9F08-EC32FFE48E29}" srcOrd="2" destOrd="0" presId="urn:microsoft.com/office/officeart/2005/8/layout/vList2"/>
    <dgm:cxn modelId="{46267885-A34F-4A76-908C-420336F84DD1}" type="presParOf" srcId="{DB384682-DC12-4546-9831-FA45A9A5609C}" destId="{3A6D821A-F751-4F59-AFEA-D7B2C573B76B}" srcOrd="3" destOrd="0" presId="urn:microsoft.com/office/officeart/2005/8/layout/vList2"/>
    <dgm:cxn modelId="{C0E2A543-7E80-4737-9559-52DE18CEA43C}" type="presParOf" srcId="{DB384682-DC12-4546-9831-FA45A9A5609C}" destId="{A60F84A8-0657-4A9D-B354-BE1F16614594}" srcOrd="4" destOrd="0" presId="urn:microsoft.com/office/officeart/2005/8/layout/vList2"/>
    <dgm:cxn modelId="{11F7D634-2418-4592-B046-D57C70C9F85E}" type="presParOf" srcId="{DB384682-DC12-4546-9831-FA45A9A5609C}" destId="{B6C2251A-90A1-4C2B-8E15-708F7612A100}" srcOrd="5" destOrd="0" presId="urn:microsoft.com/office/officeart/2005/8/layout/vList2"/>
    <dgm:cxn modelId="{C61988A2-A176-458A-83DD-46711DAA6CB3}" type="presParOf" srcId="{DB384682-DC12-4546-9831-FA45A9A5609C}" destId="{614F2758-6945-49DD-86D6-ED413610D90B}" srcOrd="6" destOrd="0" presId="urn:microsoft.com/office/officeart/2005/8/layout/vList2"/>
    <dgm:cxn modelId="{E8F45AD7-AC91-4EE7-9892-7B6F504B81B7}" type="presParOf" srcId="{DB384682-DC12-4546-9831-FA45A9A5609C}" destId="{16A4B759-1AFF-4012-A6B7-18A0BFEC5C97}" srcOrd="7" destOrd="0" presId="urn:microsoft.com/office/officeart/2005/8/layout/vList2"/>
    <dgm:cxn modelId="{51667231-8209-4737-8801-2823DFD2A34C}" type="presParOf" srcId="{DB384682-DC12-4546-9831-FA45A9A5609C}" destId="{D75588E4-5981-466C-94DA-D688B026C8E1}" srcOrd="8" destOrd="0" presId="urn:microsoft.com/office/officeart/2005/8/layout/vList2"/>
    <dgm:cxn modelId="{D49FDF17-169A-4099-ABBC-5179ED5A39E6}" type="presParOf" srcId="{DB384682-DC12-4546-9831-FA45A9A5609C}" destId="{26B3C062-9F1D-4E90-9717-1F584294197E}" srcOrd="9" destOrd="0" presId="urn:microsoft.com/office/officeart/2005/8/layout/vList2"/>
    <dgm:cxn modelId="{98DCADE4-3F0E-4A85-B966-CD702AFEE5D1}" type="presParOf" srcId="{DB384682-DC12-4546-9831-FA45A9A5609C}" destId="{EF56DC87-2F94-4E8B-82CE-8EEB029B4CB3}" srcOrd="10" destOrd="0" presId="urn:microsoft.com/office/officeart/2005/8/layout/vList2"/>
    <dgm:cxn modelId="{2386FF59-3C95-4E90-AD8B-B9F9D63B855D}" type="presParOf" srcId="{DB384682-DC12-4546-9831-FA45A9A5609C}" destId="{31494664-52EC-4825-8CD3-B422FF090796}" srcOrd="11" destOrd="0" presId="urn:microsoft.com/office/officeart/2005/8/layout/vList2"/>
    <dgm:cxn modelId="{31361238-7950-4578-84BE-9335A9BC6B5A}" type="presParOf" srcId="{DB384682-DC12-4546-9831-FA45A9A5609C}" destId="{40D82BF1-B295-4059-99E2-C4056BC5D975}" srcOrd="1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368BCA-12B3-464C-8869-3A8F07E506A8}" type="doc">
      <dgm:prSet loTypeId="urn:microsoft.com/office/officeart/2005/8/layout/default" loCatId="list" qsTypeId="urn:microsoft.com/office/officeart/2005/8/quickstyle/simple3" qsCatId="simple" csTypeId="urn:microsoft.com/office/officeart/2005/8/colors/accent3_3" csCatId="accent3"/>
      <dgm:spPr/>
      <dgm:t>
        <a:bodyPr/>
        <a:lstStyle/>
        <a:p>
          <a:endParaRPr lang="en-US"/>
        </a:p>
      </dgm:t>
    </dgm:pt>
    <dgm:pt modelId="{866E5F16-3D58-4485-80AD-2A0BA5E451A4}">
      <dgm:prSet/>
      <dgm:spPr/>
      <dgm:t>
        <a:bodyPr/>
        <a:lstStyle/>
        <a:p>
          <a:r>
            <a:rPr lang="en-US"/>
            <a:t>Personal</a:t>
          </a:r>
        </a:p>
      </dgm:t>
    </dgm:pt>
    <dgm:pt modelId="{380C18D4-736C-4686-8658-1766BE91DD83}" type="parTrans" cxnId="{8EF134EF-0D0C-4C3D-91D7-1EE730E478C8}">
      <dgm:prSet/>
      <dgm:spPr/>
      <dgm:t>
        <a:bodyPr/>
        <a:lstStyle/>
        <a:p>
          <a:endParaRPr lang="en-US"/>
        </a:p>
      </dgm:t>
    </dgm:pt>
    <dgm:pt modelId="{905542A3-9973-49CF-A7E7-52DEA49B33AA}" type="sibTrans" cxnId="{8EF134EF-0D0C-4C3D-91D7-1EE730E478C8}">
      <dgm:prSet/>
      <dgm:spPr/>
      <dgm:t>
        <a:bodyPr/>
        <a:lstStyle/>
        <a:p>
          <a:endParaRPr lang="en-US"/>
        </a:p>
      </dgm:t>
    </dgm:pt>
    <dgm:pt modelId="{6C20E35F-23A9-4F59-B405-20B47FF9FA6E}">
      <dgm:prSet/>
      <dgm:spPr/>
      <dgm:t>
        <a:bodyPr/>
        <a:lstStyle/>
        <a:p>
          <a:r>
            <a:rPr lang="en-US"/>
            <a:t>Marriage</a:t>
          </a:r>
        </a:p>
      </dgm:t>
    </dgm:pt>
    <dgm:pt modelId="{31626FF9-2456-4F56-AF33-5835F6C80ABC}" type="parTrans" cxnId="{992CC6E4-6F64-4207-AF9B-4041FAFDBE7D}">
      <dgm:prSet/>
      <dgm:spPr/>
      <dgm:t>
        <a:bodyPr/>
        <a:lstStyle/>
        <a:p>
          <a:endParaRPr lang="en-US"/>
        </a:p>
      </dgm:t>
    </dgm:pt>
    <dgm:pt modelId="{848BDF8E-DDB9-449F-BF1B-BF52D0D0C2D7}" type="sibTrans" cxnId="{992CC6E4-6F64-4207-AF9B-4041FAFDBE7D}">
      <dgm:prSet/>
      <dgm:spPr/>
      <dgm:t>
        <a:bodyPr/>
        <a:lstStyle/>
        <a:p>
          <a:endParaRPr lang="en-US"/>
        </a:p>
      </dgm:t>
    </dgm:pt>
    <dgm:pt modelId="{3BD5E78B-56CB-43A8-B1A2-353B0D2F3F10}">
      <dgm:prSet/>
      <dgm:spPr/>
      <dgm:t>
        <a:bodyPr/>
        <a:lstStyle/>
        <a:p>
          <a:r>
            <a:rPr lang="en-US"/>
            <a:t>Parenting</a:t>
          </a:r>
        </a:p>
      </dgm:t>
    </dgm:pt>
    <dgm:pt modelId="{D7072958-4C78-4F47-B6EA-A639B58C8373}" type="parTrans" cxnId="{48A41A2C-9135-438C-A794-E3809D319D2D}">
      <dgm:prSet/>
      <dgm:spPr/>
      <dgm:t>
        <a:bodyPr/>
        <a:lstStyle/>
        <a:p>
          <a:endParaRPr lang="en-US"/>
        </a:p>
      </dgm:t>
    </dgm:pt>
    <dgm:pt modelId="{945DB1D2-D56C-4C2C-89A7-AE08552E7F6A}" type="sibTrans" cxnId="{48A41A2C-9135-438C-A794-E3809D319D2D}">
      <dgm:prSet/>
      <dgm:spPr/>
      <dgm:t>
        <a:bodyPr/>
        <a:lstStyle/>
        <a:p>
          <a:endParaRPr lang="en-US"/>
        </a:p>
      </dgm:t>
    </dgm:pt>
    <dgm:pt modelId="{89650F7C-AA69-4B38-8129-350B04E21F09}">
      <dgm:prSet/>
      <dgm:spPr/>
      <dgm:t>
        <a:bodyPr/>
        <a:lstStyle/>
        <a:p>
          <a:r>
            <a:rPr lang="en-US"/>
            <a:t>Family</a:t>
          </a:r>
        </a:p>
      </dgm:t>
    </dgm:pt>
    <dgm:pt modelId="{A3F56989-38BF-445A-967E-DA184A0938CC}" type="parTrans" cxnId="{8BF3305F-951C-4D73-AB0C-2CC361014411}">
      <dgm:prSet/>
      <dgm:spPr/>
      <dgm:t>
        <a:bodyPr/>
        <a:lstStyle/>
        <a:p>
          <a:endParaRPr lang="en-US"/>
        </a:p>
      </dgm:t>
    </dgm:pt>
    <dgm:pt modelId="{986645D7-2E0F-4056-AD66-5FE4EC027B53}" type="sibTrans" cxnId="{8BF3305F-951C-4D73-AB0C-2CC361014411}">
      <dgm:prSet/>
      <dgm:spPr/>
      <dgm:t>
        <a:bodyPr/>
        <a:lstStyle/>
        <a:p>
          <a:endParaRPr lang="en-US"/>
        </a:p>
      </dgm:t>
    </dgm:pt>
    <dgm:pt modelId="{8DA1890A-8E6B-440A-AFC8-9A00D3796E73}">
      <dgm:prSet/>
      <dgm:spPr/>
      <dgm:t>
        <a:bodyPr/>
        <a:lstStyle/>
        <a:p>
          <a:r>
            <a:rPr lang="en-US"/>
            <a:t>Friendship</a:t>
          </a:r>
        </a:p>
      </dgm:t>
    </dgm:pt>
    <dgm:pt modelId="{AD85CB64-FDF3-459C-B2DC-05BA90396AD8}" type="parTrans" cxnId="{B74E9011-141C-4172-BD3E-67CC7B0ED9B4}">
      <dgm:prSet/>
      <dgm:spPr/>
      <dgm:t>
        <a:bodyPr/>
        <a:lstStyle/>
        <a:p>
          <a:endParaRPr lang="en-US"/>
        </a:p>
      </dgm:t>
    </dgm:pt>
    <dgm:pt modelId="{91A63641-0273-4C60-8F67-DAE2DA660616}" type="sibTrans" cxnId="{B74E9011-141C-4172-BD3E-67CC7B0ED9B4}">
      <dgm:prSet/>
      <dgm:spPr/>
      <dgm:t>
        <a:bodyPr/>
        <a:lstStyle/>
        <a:p>
          <a:endParaRPr lang="en-US"/>
        </a:p>
      </dgm:t>
    </dgm:pt>
    <dgm:pt modelId="{08C539C2-3B28-4315-B6DA-1FB9E2A3E83E}">
      <dgm:prSet/>
      <dgm:spPr/>
      <dgm:t>
        <a:bodyPr/>
        <a:lstStyle/>
        <a:p>
          <a:r>
            <a:rPr lang="en-US"/>
            <a:t>Colleagues</a:t>
          </a:r>
        </a:p>
      </dgm:t>
    </dgm:pt>
    <dgm:pt modelId="{2A59BD31-B750-41FC-8D58-FD0673C51F96}" type="parTrans" cxnId="{6F6185A3-CA58-4386-9CDE-1F8CCB9B1879}">
      <dgm:prSet/>
      <dgm:spPr/>
      <dgm:t>
        <a:bodyPr/>
        <a:lstStyle/>
        <a:p>
          <a:endParaRPr lang="en-US"/>
        </a:p>
      </dgm:t>
    </dgm:pt>
    <dgm:pt modelId="{74A1B810-F1C0-4178-A21B-58FD9133A86A}" type="sibTrans" cxnId="{6F6185A3-CA58-4386-9CDE-1F8CCB9B1879}">
      <dgm:prSet/>
      <dgm:spPr/>
      <dgm:t>
        <a:bodyPr/>
        <a:lstStyle/>
        <a:p>
          <a:endParaRPr lang="en-US"/>
        </a:p>
      </dgm:t>
    </dgm:pt>
    <dgm:pt modelId="{A449AF23-37ED-474E-B2B7-33C54BC3F864}">
      <dgm:prSet/>
      <dgm:spPr/>
      <dgm:t>
        <a:bodyPr/>
        <a:lstStyle/>
        <a:p>
          <a:r>
            <a:rPr lang="en-US"/>
            <a:t>Brethren</a:t>
          </a:r>
        </a:p>
      </dgm:t>
    </dgm:pt>
    <dgm:pt modelId="{77DAE620-9E46-45D1-925B-06549FE88692}" type="parTrans" cxnId="{13931E37-2E57-44BF-988B-528CE842C3FF}">
      <dgm:prSet/>
      <dgm:spPr/>
      <dgm:t>
        <a:bodyPr/>
        <a:lstStyle/>
        <a:p>
          <a:endParaRPr lang="en-US"/>
        </a:p>
      </dgm:t>
    </dgm:pt>
    <dgm:pt modelId="{EF5B02BF-A7E7-4FA1-AB59-296D5EF61EC4}" type="sibTrans" cxnId="{13931E37-2E57-44BF-988B-528CE842C3FF}">
      <dgm:prSet/>
      <dgm:spPr/>
      <dgm:t>
        <a:bodyPr/>
        <a:lstStyle/>
        <a:p>
          <a:endParaRPr lang="en-US"/>
        </a:p>
      </dgm:t>
    </dgm:pt>
    <dgm:pt modelId="{BFFBF1E0-1A1C-41D0-8BC3-B2873C9EBA83}">
      <dgm:prSet/>
      <dgm:spPr/>
      <dgm:t>
        <a:bodyPr/>
        <a:lstStyle/>
        <a:p>
          <a:r>
            <a:rPr lang="en-US"/>
            <a:t>Finances</a:t>
          </a:r>
        </a:p>
      </dgm:t>
    </dgm:pt>
    <dgm:pt modelId="{6742A9E8-1FBD-458E-81F1-E23CC6F6A3AA}" type="parTrans" cxnId="{BC1EA66B-7630-42CC-B645-4A87D4122F12}">
      <dgm:prSet/>
      <dgm:spPr/>
      <dgm:t>
        <a:bodyPr/>
        <a:lstStyle/>
        <a:p>
          <a:endParaRPr lang="en-US"/>
        </a:p>
      </dgm:t>
    </dgm:pt>
    <dgm:pt modelId="{1968F3BC-3E99-4607-B83C-9DDEC9D49AF9}" type="sibTrans" cxnId="{BC1EA66B-7630-42CC-B645-4A87D4122F12}">
      <dgm:prSet/>
      <dgm:spPr/>
      <dgm:t>
        <a:bodyPr/>
        <a:lstStyle/>
        <a:p>
          <a:endParaRPr lang="en-US"/>
        </a:p>
      </dgm:t>
    </dgm:pt>
    <dgm:pt modelId="{38DFB907-E6CB-400D-8CF0-19706200119E}" type="pres">
      <dgm:prSet presAssocID="{CE368BCA-12B3-464C-8869-3A8F07E506A8}" presName="diagram" presStyleCnt="0">
        <dgm:presLayoutVars>
          <dgm:dir/>
          <dgm:resizeHandles val="exact"/>
        </dgm:presLayoutVars>
      </dgm:prSet>
      <dgm:spPr/>
    </dgm:pt>
    <dgm:pt modelId="{353D3513-A6CE-4491-8E1B-02F841474F0C}" type="pres">
      <dgm:prSet presAssocID="{866E5F16-3D58-4485-80AD-2A0BA5E451A4}" presName="node" presStyleLbl="node1" presStyleIdx="0" presStyleCnt="8">
        <dgm:presLayoutVars>
          <dgm:bulletEnabled val="1"/>
        </dgm:presLayoutVars>
      </dgm:prSet>
      <dgm:spPr/>
    </dgm:pt>
    <dgm:pt modelId="{3AB88EE2-6615-464F-B051-DDF04278AE1D}" type="pres">
      <dgm:prSet presAssocID="{905542A3-9973-49CF-A7E7-52DEA49B33AA}" presName="sibTrans" presStyleCnt="0"/>
      <dgm:spPr/>
    </dgm:pt>
    <dgm:pt modelId="{A9C1469A-F916-4028-A117-6E5FEA7D4599}" type="pres">
      <dgm:prSet presAssocID="{6C20E35F-23A9-4F59-B405-20B47FF9FA6E}" presName="node" presStyleLbl="node1" presStyleIdx="1" presStyleCnt="8">
        <dgm:presLayoutVars>
          <dgm:bulletEnabled val="1"/>
        </dgm:presLayoutVars>
      </dgm:prSet>
      <dgm:spPr/>
    </dgm:pt>
    <dgm:pt modelId="{C2358047-31A2-4170-86BE-C3BAE43630F9}" type="pres">
      <dgm:prSet presAssocID="{848BDF8E-DDB9-449F-BF1B-BF52D0D0C2D7}" presName="sibTrans" presStyleCnt="0"/>
      <dgm:spPr/>
    </dgm:pt>
    <dgm:pt modelId="{7C369CBD-9F0D-41F3-B83F-06480431173E}" type="pres">
      <dgm:prSet presAssocID="{3BD5E78B-56CB-43A8-B1A2-353B0D2F3F10}" presName="node" presStyleLbl="node1" presStyleIdx="2" presStyleCnt="8">
        <dgm:presLayoutVars>
          <dgm:bulletEnabled val="1"/>
        </dgm:presLayoutVars>
      </dgm:prSet>
      <dgm:spPr/>
    </dgm:pt>
    <dgm:pt modelId="{B0E80714-CCF5-4FD5-8226-5A4A8584BEB9}" type="pres">
      <dgm:prSet presAssocID="{945DB1D2-D56C-4C2C-89A7-AE08552E7F6A}" presName="sibTrans" presStyleCnt="0"/>
      <dgm:spPr/>
    </dgm:pt>
    <dgm:pt modelId="{ADC04BAA-F800-45D6-9B04-E9BB251F7963}" type="pres">
      <dgm:prSet presAssocID="{89650F7C-AA69-4B38-8129-350B04E21F09}" presName="node" presStyleLbl="node1" presStyleIdx="3" presStyleCnt="8">
        <dgm:presLayoutVars>
          <dgm:bulletEnabled val="1"/>
        </dgm:presLayoutVars>
      </dgm:prSet>
      <dgm:spPr/>
    </dgm:pt>
    <dgm:pt modelId="{4CBBB5A8-C270-4F53-B138-D358D11119FE}" type="pres">
      <dgm:prSet presAssocID="{986645D7-2E0F-4056-AD66-5FE4EC027B53}" presName="sibTrans" presStyleCnt="0"/>
      <dgm:spPr/>
    </dgm:pt>
    <dgm:pt modelId="{15E5D4BB-1D7A-4AC6-A27F-254C1CBE1516}" type="pres">
      <dgm:prSet presAssocID="{8DA1890A-8E6B-440A-AFC8-9A00D3796E73}" presName="node" presStyleLbl="node1" presStyleIdx="4" presStyleCnt="8">
        <dgm:presLayoutVars>
          <dgm:bulletEnabled val="1"/>
        </dgm:presLayoutVars>
      </dgm:prSet>
      <dgm:spPr/>
    </dgm:pt>
    <dgm:pt modelId="{B736987A-5C3C-401D-9253-F5D825355A84}" type="pres">
      <dgm:prSet presAssocID="{91A63641-0273-4C60-8F67-DAE2DA660616}" presName="sibTrans" presStyleCnt="0"/>
      <dgm:spPr/>
    </dgm:pt>
    <dgm:pt modelId="{19A33576-24EF-4C3E-BD29-60D55373F478}" type="pres">
      <dgm:prSet presAssocID="{08C539C2-3B28-4315-B6DA-1FB9E2A3E83E}" presName="node" presStyleLbl="node1" presStyleIdx="5" presStyleCnt="8">
        <dgm:presLayoutVars>
          <dgm:bulletEnabled val="1"/>
        </dgm:presLayoutVars>
      </dgm:prSet>
      <dgm:spPr/>
    </dgm:pt>
    <dgm:pt modelId="{08EB3A8B-1C58-4C56-B08D-CCA9AB38BBD4}" type="pres">
      <dgm:prSet presAssocID="{74A1B810-F1C0-4178-A21B-58FD9133A86A}" presName="sibTrans" presStyleCnt="0"/>
      <dgm:spPr/>
    </dgm:pt>
    <dgm:pt modelId="{15C5A2F4-7850-446F-AF17-283D0B90BBA2}" type="pres">
      <dgm:prSet presAssocID="{A449AF23-37ED-474E-B2B7-33C54BC3F864}" presName="node" presStyleLbl="node1" presStyleIdx="6" presStyleCnt="8">
        <dgm:presLayoutVars>
          <dgm:bulletEnabled val="1"/>
        </dgm:presLayoutVars>
      </dgm:prSet>
      <dgm:spPr/>
    </dgm:pt>
    <dgm:pt modelId="{2773B11C-6E07-497A-9FF8-0B79D8846448}" type="pres">
      <dgm:prSet presAssocID="{EF5B02BF-A7E7-4FA1-AB59-296D5EF61EC4}" presName="sibTrans" presStyleCnt="0"/>
      <dgm:spPr/>
    </dgm:pt>
    <dgm:pt modelId="{97F27D56-2CF5-4FC2-BCF9-A79249D880D7}" type="pres">
      <dgm:prSet presAssocID="{BFFBF1E0-1A1C-41D0-8BC3-B2873C9EBA83}" presName="node" presStyleLbl="node1" presStyleIdx="7" presStyleCnt="8">
        <dgm:presLayoutVars>
          <dgm:bulletEnabled val="1"/>
        </dgm:presLayoutVars>
      </dgm:prSet>
      <dgm:spPr/>
    </dgm:pt>
  </dgm:ptLst>
  <dgm:cxnLst>
    <dgm:cxn modelId="{8CF77911-0AEF-4F7C-8B6B-82B183F02692}" type="presOf" srcId="{89650F7C-AA69-4B38-8129-350B04E21F09}" destId="{ADC04BAA-F800-45D6-9B04-E9BB251F7963}" srcOrd="0" destOrd="0" presId="urn:microsoft.com/office/officeart/2005/8/layout/default"/>
    <dgm:cxn modelId="{B74E9011-141C-4172-BD3E-67CC7B0ED9B4}" srcId="{CE368BCA-12B3-464C-8869-3A8F07E506A8}" destId="{8DA1890A-8E6B-440A-AFC8-9A00D3796E73}" srcOrd="4" destOrd="0" parTransId="{AD85CB64-FDF3-459C-B2DC-05BA90396AD8}" sibTransId="{91A63641-0273-4C60-8F67-DAE2DA660616}"/>
    <dgm:cxn modelId="{23F13526-04E6-4BCF-928A-33F8E7E81587}" type="presOf" srcId="{8DA1890A-8E6B-440A-AFC8-9A00D3796E73}" destId="{15E5D4BB-1D7A-4AC6-A27F-254C1CBE1516}" srcOrd="0" destOrd="0" presId="urn:microsoft.com/office/officeart/2005/8/layout/default"/>
    <dgm:cxn modelId="{48A41A2C-9135-438C-A794-E3809D319D2D}" srcId="{CE368BCA-12B3-464C-8869-3A8F07E506A8}" destId="{3BD5E78B-56CB-43A8-B1A2-353B0D2F3F10}" srcOrd="2" destOrd="0" parTransId="{D7072958-4C78-4F47-B6EA-A639B58C8373}" sibTransId="{945DB1D2-D56C-4C2C-89A7-AE08552E7F6A}"/>
    <dgm:cxn modelId="{13931E37-2E57-44BF-988B-528CE842C3FF}" srcId="{CE368BCA-12B3-464C-8869-3A8F07E506A8}" destId="{A449AF23-37ED-474E-B2B7-33C54BC3F864}" srcOrd="6" destOrd="0" parTransId="{77DAE620-9E46-45D1-925B-06549FE88692}" sibTransId="{EF5B02BF-A7E7-4FA1-AB59-296D5EF61EC4}"/>
    <dgm:cxn modelId="{8BF3305F-951C-4D73-AB0C-2CC361014411}" srcId="{CE368BCA-12B3-464C-8869-3A8F07E506A8}" destId="{89650F7C-AA69-4B38-8129-350B04E21F09}" srcOrd="3" destOrd="0" parTransId="{A3F56989-38BF-445A-967E-DA184A0938CC}" sibTransId="{986645D7-2E0F-4056-AD66-5FE4EC027B53}"/>
    <dgm:cxn modelId="{BC1EA66B-7630-42CC-B645-4A87D4122F12}" srcId="{CE368BCA-12B3-464C-8869-3A8F07E506A8}" destId="{BFFBF1E0-1A1C-41D0-8BC3-B2873C9EBA83}" srcOrd="7" destOrd="0" parTransId="{6742A9E8-1FBD-458E-81F1-E23CC6F6A3AA}" sibTransId="{1968F3BC-3E99-4607-B83C-9DDEC9D49AF9}"/>
    <dgm:cxn modelId="{7C3F697F-FB51-403C-A142-51E041275C16}" type="presOf" srcId="{866E5F16-3D58-4485-80AD-2A0BA5E451A4}" destId="{353D3513-A6CE-4491-8E1B-02F841474F0C}" srcOrd="0" destOrd="0" presId="urn:microsoft.com/office/officeart/2005/8/layout/default"/>
    <dgm:cxn modelId="{63DBDF9C-50E7-4A46-900D-EAFB2EC25451}" type="presOf" srcId="{08C539C2-3B28-4315-B6DA-1FB9E2A3E83E}" destId="{19A33576-24EF-4C3E-BD29-60D55373F478}" srcOrd="0" destOrd="0" presId="urn:microsoft.com/office/officeart/2005/8/layout/default"/>
    <dgm:cxn modelId="{6F6185A3-CA58-4386-9CDE-1F8CCB9B1879}" srcId="{CE368BCA-12B3-464C-8869-3A8F07E506A8}" destId="{08C539C2-3B28-4315-B6DA-1FB9E2A3E83E}" srcOrd="5" destOrd="0" parTransId="{2A59BD31-B750-41FC-8D58-FD0673C51F96}" sibTransId="{74A1B810-F1C0-4178-A21B-58FD9133A86A}"/>
    <dgm:cxn modelId="{B6BA98AB-F370-4D82-9534-8E6588AC1138}" type="presOf" srcId="{BFFBF1E0-1A1C-41D0-8BC3-B2873C9EBA83}" destId="{97F27D56-2CF5-4FC2-BCF9-A79249D880D7}" srcOrd="0" destOrd="0" presId="urn:microsoft.com/office/officeart/2005/8/layout/default"/>
    <dgm:cxn modelId="{73CABDD4-F267-4D35-BCC7-9E24D388C9BE}" type="presOf" srcId="{CE368BCA-12B3-464C-8869-3A8F07E506A8}" destId="{38DFB907-E6CB-400D-8CF0-19706200119E}" srcOrd="0" destOrd="0" presId="urn:microsoft.com/office/officeart/2005/8/layout/default"/>
    <dgm:cxn modelId="{0FD4A8DC-E29D-4E3F-975A-A07B2E45B400}" type="presOf" srcId="{3BD5E78B-56CB-43A8-B1A2-353B0D2F3F10}" destId="{7C369CBD-9F0D-41F3-B83F-06480431173E}" srcOrd="0" destOrd="0" presId="urn:microsoft.com/office/officeart/2005/8/layout/default"/>
    <dgm:cxn modelId="{28529EE1-F51A-4BC3-91FC-F04AAC55A0C5}" type="presOf" srcId="{A449AF23-37ED-474E-B2B7-33C54BC3F864}" destId="{15C5A2F4-7850-446F-AF17-283D0B90BBA2}" srcOrd="0" destOrd="0" presId="urn:microsoft.com/office/officeart/2005/8/layout/default"/>
    <dgm:cxn modelId="{8A7DB2E1-9CDC-4160-AD20-2B1F9FAC7FC8}" type="presOf" srcId="{6C20E35F-23A9-4F59-B405-20B47FF9FA6E}" destId="{A9C1469A-F916-4028-A117-6E5FEA7D4599}" srcOrd="0" destOrd="0" presId="urn:microsoft.com/office/officeart/2005/8/layout/default"/>
    <dgm:cxn modelId="{992CC6E4-6F64-4207-AF9B-4041FAFDBE7D}" srcId="{CE368BCA-12B3-464C-8869-3A8F07E506A8}" destId="{6C20E35F-23A9-4F59-B405-20B47FF9FA6E}" srcOrd="1" destOrd="0" parTransId="{31626FF9-2456-4F56-AF33-5835F6C80ABC}" sibTransId="{848BDF8E-DDB9-449F-BF1B-BF52D0D0C2D7}"/>
    <dgm:cxn modelId="{8EF134EF-0D0C-4C3D-91D7-1EE730E478C8}" srcId="{CE368BCA-12B3-464C-8869-3A8F07E506A8}" destId="{866E5F16-3D58-4485-80AD-2A0BA5E451A4}" srcOrd="0" destOrd="0" parTransId="{380C18D4-736C-4686-8658-1766BE91DD83}" sibTransId="{905542A3-9973-49CF-A7E7-52DEA49B33AA}"/>
    <dgm:cxn modelId="{722A50F6-84CA-4688-BA23-3F99A3ADFDFD}" type="presParOf" srcId="{38DFB907-E6CB-400D-8CF0-19706200119E}" destId="{353D3513-A6CE-4491-8E1B-02F841474F0C}" srcOrd="0" destOrd="0" presId="urn:microsoft.com/office/officeart/2005/8/layout/default"/>
    <dgm:cxn modelId="{BF1F4D4F-5FC0-41E2-AF99-198BEF292EB2}" type="presParOf" srcId="{38DFB907-E6CB-400D-8CF0-19706200119E}" destId="{3AB88EE2-6615-464F-B051-DDF04278AE1D}" srcOrd="1" destOrd="0" presId="urn:microsoft.com/office/officeart/2005/8/layout/default"/>
    <dgm:cxn modelId="{7B3E2D17-C7A9-4D69-BDAA-10D6F28917E7}" type="presParOf" srcId="{38DFB907-E6CB-400D-8CF0-19706200119E}" destId="{A9C1469A-F916-4028-A117-6E5FEA7D4599}" srcOrd="2" destOrd="0" presId="urn:microsoft.com/office/officeart/2005/8/layout/default"/>
    <dgm:cxn modelId="{CE73520A-ABAF-48E3-88DA-421AB2779109}" type="presParOf" srcId="{38DFB907-E6CB-400D-8CF0-19706200119E}" destId="{C2358047-31A2-4170-86BE-C3BAE43630F9}" srcOrd="3" destOrd="0" presId="urn:microsoft.com/office/officeart/2005/8/layout/default"/>
    <dgm:cxn modelId="{78401219-5893-4D69-AA6B-F06CBCDAB97C}" type="presParOf" srcId="{38DFB907-E6CB-400D-8CF0-19706200119E}" destId="{7C369CBD-9F0D-41F3-B83F-06480431173E}" srcOrd="4" destOrd="0" presId="urn:microsoft.com/office/officeart/2005/8/layout/default"/>
    <dgm:cxn modelId="{07457F3C-F2E6-4A1F-9D51-A3154829DB22}" type="presParOf" srcId="{38DFB907-E6CB-400D-8CF0-19706200119E}" destId="{B0E80714-CCF5-4FD5-8226-5A4A8584BEB9}" srcOrd="5" destOrd="0" presId="urn:microsoft.com/office/officeart/2005/8/layout/default"/>
    <dgm:cxn modelId="{0F801920-94AF-479A-90AC-1E10A9109757}" type="presParOf" srcId="{38DFB907-E6CB-400D-8CF0-19706200119E}" destId="{ADC04BAA-F800-45D6-9B04-E9BB251F7963}" srcOrd="6" destOrd="0" presId="urn:microsoft.com/office/officeart/2005/8/layout/default"/>
    <dgm:cxn modelId="{FBB2CD9A-D2C3-4D3B-AA45-CA6FE968C369}" type="presParOf" srcId="{38DFB907-E6CB-400D-8CF0-19706200119E}" destId="{4CBBB5A8-C270-4F53-B138-D358D11119FE}" srcOrd="7" destOrd="0" presId="urn:microsoft.com/office/officeart/2005/8/layout/default"/>
    <dgm:cxn modelId="{098E163D-DAB7-4F22-A635-E4C681F99064}" type="presParOf" srcId="{38DFB907-E6CB-400D-8CF0-19706200119E}" destId="{15E5D4BB-1D7A-4AC6-A27F-254C1CBE1516}" srcOrd="8" destOrd="0" presId="urn:microsoft.com/office/officeart/2005/8/layout/default"/>
    <dgm:cxn modelId="{F848C14C-D256-4A95-8262-0CB08B46D03B}" type="presParOf" srcId="{38DFB907-E6CB-400D-8CF0-19706200119E}" destId="{B736987A-5C3C-401D-9253-F5D825355A84}" srcOrd="9" destOrd="0" presId="urn:microsoft.com/office/officeart/2005/8/layout/default"/>
    <dgm:cxn modelId="{46A19441-F116-4CC9-A939-7F657FE36CC7}" type="presParOf" srcId="{38DFB907-E6CB-400D-8CF0-19706200119E}" destId="{19A33576-24EF-4C3E-BD29-60D55373F478}" srcOrd="10" destOrd="0" presId="urn:microsoft.com/office/officeart/2005/8/layout/default"/>
    <dgm:cxn modelId="{9A52F1F5-ED89-4237-8CB2-6CA0D0F322C3}" type="presParOf" srcId="{38DFB907-E6CB-400D-8CF0-19706200119E}" destId="{08EB3A8B-1C58-4C56-B08D-CCA9AB38BBD4}" srcOrd="11" destOrd="0" presId="urn:microsoft.com/office/officeart/2005/8/layout/default"/>
    <dgm:cxn modelId="{A87A7D72-AEAE-4737-98C5-C801EA26C62D}" type="presParOf" srcId="{38DFB907-E6CB-400D-8CF0-19706200119E}" destId="{15C5A2F4-7850-446F-AF17-283D0B90BBA2}" srcOrd="12" destOrd="0" presId="urn:microsoft.com/office/officeart/2005/8/layout/default"/>
    <dgm:cxn modelId="{60862C33-24F4-409E-ACED-6450243CC334}" type="presParOf" srcId="{38DFB907-E6CB-400D-8CF0-19706200119E}" destId="{2773B11C-6E07-497A-9FF8-0B79D8846448}" srcOrd="13" destOrd="0" presId="urn:microsoft.com/office/officeart/2005/8/layout/default"/>
    <dgm:cxn modelId="{05E13640-0DAD-41A7-9E61-C87A7F2DFE0C}" type="presParOf" srcId="{38DFB907-E6CB-400D-8CF0-19706200119E}" destId="{97F27D56-2CF5-4FC2-BCF9-A79249D880D7}" srcOrd="1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6EE04BF-6730-4150-B898-F6D662F0F427}" type="doc">
      <dgm:prSet loTypeId="urn:microsoft.com/office/officeart/2016/7/layout/RepeatingBendingProcessNew" loCatId="process" qsTypeId="urn:microsoft.com/office/officeart/2005/8/quickstyle/simple1" qsCatId="simple" csTypeId="urn:microsoft.com/office/officeart/2005/8/colors/accent2_4" csCatId="accent2" phldr="1"/>
      <dgm:spPr/>
      <dgm:t>
        <a:bodyPr/>
        <a:lstStyle/>
        <a:p>
          <a:endParaRPr lang="en-US"/>
        </a:p>
      </dgm:t>
    </dgm:pt>
    <dgm:pt modelId="{76FD31AF-EC55-4FB7-AD7C-05CA63548CF9}">
      <dgm:prSet/>
      <dgm:spPr/>
      <dgm:t>
        <a:bodyPr/>
        <a:lstStyle/>
        <a:p>
          <a:r>
            <a:rPr lang="en-US" dirty="0">
              <a:solidFill>
                <a:schemeClr val="bg1"/>
              </a:solidFill>
            </a:rPr>
            <a:t>First Start to read.</a:t>
          </a:r>
        </a:p>
      </dgm:t>
    </dgm:pt>
    <dgm:pt modelId="{F951ED26-1BE1-403E-857C-19B909C67539}" type="parTrans" cxnId="{8B07500E-EFD8-4925-8B00-6E54005D32BB}">
      <dgm:prSet/>
      <dgm:spPr/>
      <dgm:t>
        <a:bodyPr/>
        <a:lstStyle/>
        <a:p>
          <a:endParaRPr lang="en-US"/>
        </a:p>
      </dgm:t>
    </dgm:pt>
    <dgm:pt modelId="{66BED4CC-FA62-43BC-8DCE-989213A59146}" type="sibTrans" cxnId="{8B07500E-EFD8-4925-8B00-6E54005D32BB}">
      <dgm:prSet/>
      <dgm:spPr/>
      <dgm:t>
        <a:bodyPr/>
        <a:lstStyle/>
        <a:p>
          <a:endParaRPr lang="en-US"/>
        </a:p>
      </dgm:t>
    </dgm:pt>
    <dgm:pt modelId="{C158E675-8467-442C-839D-B8CA4E726B37}">
      <dgm:prSet/>
      <dgm:spPr/>
      <dgm:t>
        <a:bodyPr/>
        <a:lstStyle/>
        <a:p>
          <a:r>
            <a:rPr lang="en-US" dirty="0">
              <a:solidFill>
                <a:schemeClr val="bg1"/>
              </a:solidFill>
            </a:rPr>
            <a:t>Don’t know where to start?: 3 paths (personal, planned, prompted</a:t>
          </a:r>
          <a:r>
            <a:rPr lang="en-US" dirty="0"/>
            <a:t>)</a:t>
          </a:r>
        </a:p>
      </dgm:t>
    </dgm:pt>
    <dgm:pt modelId="{FE91A3AC-D16A-4057-939E-92183DA49632}" type="parTrans" cxnId="{79C5212A-D8DE-444F-969D-834FD92826D7}">
      <dgm:prSet/>
      <dgm:spPr/>
      <dgm:t>
        <a:bodyPr/>
        <a:lstStyle/>
        <a:p>
          <a:endParaRPr lang="en-US"/>
        </a:p>
      </dgm:t>
    </dgm:pt>
    <dgm:pt modelId="{49D99D72-7DAC-414E-B4BC-CB82A7E3EC73}" type="sibTrans" cxnId="{79C5212A-D8DE-444F-969D-834FD92826D7}">
      <dgm:prSet/>
      <dgm:spPr/>
      <dgm:t>
        <a:bodyPr/>
        <a:lstStyle/>
        <a:p>
          <a:endParaRPr lang="en-US"/>
        </a:p>
      </dgm:t>
    </dgm:pt>
    <dgm:pt modelId="{86CFD507-33A7-4013-9A47-59567FA56D63}">
      <dgm:prSet/>
      <dgm:spPr/>
      <dgm:t>
        <a:bodyPr/>
        <a:lstStyle/>
        <a:p>
          <a:r>
            <a:rPr lang="en-US" u="sng" dirty="0">
              <a:solidFill>
                <a:schemeClr val="bg1"/>
              </a:solidFill>
            </a:rPr>
            <a:t>Personal</a:t>
          </a:r>
          <a:r>
            <a:rPr lang="en-US" dirty="0">
              <a:solidFill>
                <a:schemeClr val="bg1"/>
              </a:solidFill>
            </a:rPr>
            <a:t>- Reading based on personal interest/need.</a:t>
          </a:r>
        </a:p>
      </dgm:t>
    </dgm:pt>
    <dgm:pt modelId="{CBEC84D1-2D60-428C-92B8-4C52A106141A}" type="parTrans" cxnId="{E4462B2F-4E34-49C4-ADE0-E522F8650EBC}">
      <dgm:prSet/>
      <dgm:spPr/>
      <dgm:t>
        <a:bodyPr/>
        <a:lstStyle/>
        <a:p>
          <a:endParaRPr lang="en-US"/>
        </a:p>
      </dgm:t>
    </dgm:pt>
    <dgm:pt modelId="{BD1BDF98-B7EE-41D0-A3C5-B4F9CBC08EE2}" type="sibTrans" cxnId="{E4462B2F-4E34-49C4-ADE0-E522F8650EBC}">
      <dgm:prSet/>
      <dgm:spPr/>
      <dgm:t>
        <a:bodyPr/>
        <a:lstStyle/>
        <a:p>
          <a:endParaRPr lang="en-US"/>
        </a:p>
      </dgm:t>
    </dgm:pt>
    <dgm:pt modelId="{7C02EDC0-1267-4FCF-B927-98C2D579A7BB}">
      <dgm:prSet/>
      <dgm:spPr/>
      <dgm:t>
        <a:bodyPr/>
        <a:lstStyle/>
        <a:p>
          <a:r>
            <a:rPr lang="en-US" u="sng" dirty="0">
              <a:solidFill>
                <a:schemeClr val="bg1"/>
              </a:solidFill>
            </a:rPr>
            <a:t>Planned</a:t>
          </a:r>
          <a:r>
            <a:rPr lang="en-US" dirty="0">
              <a:solidFill>
                <a:schemeClr val="bg1"/>
              </a:solidFill>
            </a:rPr>
            <a:t>- There are bible plans that one can follow .</a:t>
          </a:r>
        </a:p>
      </dgm:t>
    </dgm:pt>
    <dgm:pt modelId="{AB4EFCE3-D62B-412F-BE40-559255CF584A}" type="parTrans" cxnId="{C1222AE8-F49F-4E91-BD97-7755BC8B20F6}">
      <dgm:prSet/>
      <dgm:spPr/>
      <dgm:t>
        <a:bodyPr/>
        <a:lstStyle/>
        <a:p>
          <a:endParaRPr lang="en-US"/>
        </a:p>
      </dgm:t>
    </dgm:pt>
    <dgm:pt modelId="{BA01DAD8-01E6-4164-B93B-3C991AC7785C}" type="sibTrans" cxnId="{C1222AE8-F49F-4E91-BD97-7755BC8B20F6}">
      <dgm:prSet/>
      <dgm:spPr/>
      <dgm:t>
        <a:bodyPr/>
        <a:lstStyle/>
        <a:p>
          <a:endParaRPr lang="en-US"/>
        </a:p>
      </dgm:t>
    </dgm:pt>
    <dgm:pt modelId="{ADE663BD-EFBE-4553-A218-528C4561CA62}">
      <dgm:prSet/>
      <dgm:spPr/>
      <dgm:t>
        <a:bodyPr/>
        <a:lstStyle/>
        <a:p>
          <a:r>
            <a:rPr lang="en-US" u="sng" dirty="0">
              <a:solidFill>
                <a:schemeClr val="bg1"/>
              </a:solidFill>
            </a:rPr>
            <a:t>Prompted</a:t>
          </a:r>
          <a:r>
            <a:rPr lang="en-US" dirty="0">
              <a:solidFill>
                <a:schemeClr val="bg1"/>
              </a:solidFill>
            </a:rPr>
            <a:t>- When the Spirit of God nudges you to specifically read something</a:t>
          </a:r>
          <a:r>
            <a:rPr lang="en-US" dirty="0"/>
            <a:t>.</a:t>
          </a:r>
        </a:p>
      </dgm:t>
    </dgm:pt>
    <dgm:pt modelId="{E6D96FA5-2EA9-4604-8CF9-BD8901137821}" type="parTrans" cxnId="{2F27A2DE-39EC-4805-BFF1-8EE3A6A7912D}">
      <dgm:prSet/>
      <dgm:spPr/>
      <dgm:t>
        <a:bodyPr/>
        <a:lstStyle/>
        <a:p>
          <a:endParaRPr lang="en-US"/>
        </a:p>
      </dgm:t>
    </dgm:pt>
    <dgm:pt modelId="{9EF4FA6F-05AD-4A9A-BBEB-1D323E163373}" type="sibTrans" cxnId="{2F27A2DE-39EC-4805-BFF1-8EE3A6A7912D}">
      <dgm:prSet/>
      <dgm:spPr/>
      <dgm:t>
        <a:bodyPr/>
        <a:lstStyle/>
        <a:p>
          <a:endParaRPr lang="en-US"/>
        </a:p>
      </dgm:t>
    </dgm:pt>
    <dgm:pt modelId="{4F769B7C-7C41-4EAE-AA17-65A530275A6B}" type="pres">
      <dgm:prSet presAssocID="{96EE04BF-6730-4150-B898-F6D662F0F427}" presName="Name0" presStyleCnt="0">
        <dgm:presLayoutVars>
          <dgm:dir/>
          <dgm:resizeHandles val="exact"/>
        </dgm:presLayoutVars>
      </dgm:prSet>
      <dgm:spPr/>
    </dgm:pt>
    <dgm:pt modelId="{1BD3C2BB-4B29-4B15-AA47-9E6DA4ECA82D}" type="pres">
      <dgm:prSet presAssocID="{76FD31AF-EC55-4FB7-AD7C-05CA63548CF9}" presName="node" presStyleLbl="node1" presStyleIdx="0" presStyleCnt="5">
        <dgm:presLayoutVars>
          <dgm:bulletEnabled val="1"/>
        </dgm:presLayoutVars>
      </dgm:prSet>
      <dgm:spPr/>
    </dgm:pt>
    <dgm:pt modelId="{F4799B2B-C7C3-412E-A7A8-35DB4D15EBB0}" type="pres">
      <dgm:prSet presAssocID="{66BED4CC-FA62-43BC-8DCE-989213A59146}" presName="sibTrans" presStyleLbl="sibTrans1D1" presStyleIdx="0" presStyleCnt="4"/>
      <dgm:spPr/>
    </dgm:pt>
    <dgm:pt modelId="{248C3D37-6BD7-4A21-8452-6CB14B5D2CF4}" type="pres">
      <dgm:prSet presAssocID="{66BED4CC-FA62-43BC-8DCE-989213A59146}" presName="connectorText" presStyleLbl="sibTrans1D1" presStyleIdx="0" presStyleCnt="4"/>
      <dgm:spPr/>
    </dgm:pt>
    <dgm:pt modelId="{2ACBC7CA-3636-4FAF-910D-23F2EB253238}" type="pres">
      <dgm:prSet presAssocID="{C158E675-8467-442C-839D-B8CA4E726B37}" presName="node" presStyleLbl="node1" presStyleIdx="1" presStyleCnt="5">
        <dgm:presLayoutVars>
          <dgm:bulletEnabled val="1"/>
        </dgm:presLayoutVars>
      </dgm:prSet>
      <dgm:spPr/>
    </dgm:pt>
    <dgm:pt modelId="{71FFBF0F-FA0D-474C-AB08-B06A57B23325}" type="pres">
      <dgm:prSet presAssocID="{49D99D72-7DAC-414E-B4BC-CB82A7E3EC73}" presName="sibTrans" presStyleLbl="sibTrans1D1" presStyleIdx="1" presStyleCnt="4"/>
      <dgm:spPr/>
    </dgm:pt>
    <dgm:pt modelId="{D1E963DC-443C-4078-80D6-A5F1F7F01BF9}" type="pres">
      <dgm:prSet presAssocID="{49D99D72-7DAC-414E-B4BC-CB82A7E3EC73}" presName="connectorText" presStyleLbl="sibTrans1D1" presStyleIdx="1" presStyleCnt="4"/>
      <dgm:spPr/>
    </dgm:pt>
    <dgm:pt modelId="{4A662D8B-0C8B-49BB-BC84-CC99357DB779}" type="pres">
      <dgm:prSet presAssocID="{86CFD507-33A7-4013-9A47-59567FA56D63}" presName="node" presStyleLbl="node1" presStyleIdx="2" presStyleCnt="5" custLinFactNeighborX="11729">
        <dgm:presLayoutVars>
          <dgm:bulletEnabled val="1"/>
        </dgm:presLayoutVars>
      </dgm:prSet>
      <dgm:spPr/>
    </dgm:pt>
    <dgm:pt modelId="{975C15A4-E15F-46F3-B5EB-082E13C2A8DB}" type="pres">
      <dgm:prSet presAssocID="{BD1BDF98-B7EE-41D0-A3C5-B4F9CBC08EE2}" presName="sibTrans" presStyleLbl="sibTrans1D1" presStyleIdx="2" presStyleCnt="4"/>
      <dgm:spPr/>
    </dgm:pt>
    <dgm:pt modelId="{96A61E4A-3AED-40FA-861F-8F29F891E13A}" type="pres">
      <dgm:prSet presAssocID="{BD1BDF98-B7EE-41D0-A3C5-B4F9CBC08EE2}" presName="connectorText" presStyleLbl="sibTrans1D1" presStyleIdx="2" presStyleCnt="4"/>
      <dgm:spPr/>
    </dgm:pt>
    <dgm:pt modelId="{CA014670-007D-46EA-8807-7D09EFA1E664}" type="pres">
      <dgm:prSet presAssocID="{7C02EDC0-1267-4FCF-B927-98C2D579A7BB}" presName="node" presStyleLbl="node1" presStyleIdx="3" presStyleCnt="5">
        <dgm:presLayoutVars>
          <dgm:bulletEnabled val="1"/>
        </dgm:presLayoutVars>
      </dgm:prSet>
      <dgm:spPr/>
    </dgm:pt>
    <dgm:pt modelId="{42B0D531-5215-4F63-B502-8B5EB6F70E72}" type="pres">
      <dgm:prSet presAssocID="{BA01DAD8-01E6-4164-B93B-3C991AC7785C}" presName="sibTrans" presStyleLbl="sibTrans1D1" presStyleIdx="3" presStyleCnt="4"/>
      <dgm:spPr/>
    </dgm:pt>
    <dgm:pt modelId="{0756E8A3-AC14-4899-A909-3C9E2FE75818}" type="pres">
      <dgm:prSet presAssocID="{BA01DAD8-01E6-4164-B93B-3C991AC7785C}" presName="connectorText" presStyleLbl="sibTrans1D1" presStyleIdx="3" presStyleCnt="4"/>
      <dgm:spPr/>
    </dgm:pt>
    <dgm:pt modelId="{5EF4E690-4FE0-43DD-8A50-F08FE6C7FE4D}" type="pres">
      <dgm:prSet presAssocID="{ADE663BD-EFBE-4553-A218-528C4561CA62}" presName="node" presStyleLbl="node1" presStyleIdx="4" presStyleCnt="5">
        <dgm:presLayoutVars>
          <dgm:bulletEnabled val="1"/>
        </dgm:presLayoutVars>
      </dgm:prSet>
      <dgm:spPr/>
    </dgm:pt>
  </dgm:ptLst>
  <dgm:cxnLst>
    <dgm:cxn modelId="{8B07500E-EFD8-4925-8B00-6E54005D32BB}" srcId="{96EE04BF-6730-4150-B898-F6D662F0F427}" destId="{76FD31AF-EC55-4FB7-AD7C-05CA63548CF9}" srcOrd="0" destOrd="0" parTransId="{F951ED26-1BE1-403E-857C-19B909C67539}" sibTransId="{66BED4CC-FA62-43BC-8DCE-989213A59146}"/>
    <dgm:cxn modelId="{3C925517-D7AF-45AE-B193-7D1355E2B8F4}" type="presOf" srcId="{86CFD507-33A7-4013-9A47-59567FA56D63}" destId="{4A662D8B-0C8B-49BB-BC84-CC99357DB779}" srcOrd="0" destOrd="0" presId="urn:microsoft.com/office/officeart/2016/7/layout/RepeatingBendingProcessNew"/>
    <dgm:cxn modelId="{79C5212A-D8DE-444F-969D-834FD92826D7}" srcId="{96EE04BF-6730-4150-B898-F6D662F0F427}" destId="{C158E675-8467-442C-839D-B8CA4E726B37}" srcOrd="1" destOrd="0" parTransId="{FE91A3AC-D16A-4057-939E-92183DA49632}" sibTransId="{49D99D72-7DAC-414E-B4BC-CB82A7E3EC73}"/>
    <dgm:cxn modelId="{4959A92A-4ECF-4230-9987-756F78BC0676}" type="presOf" srcId="{BA01DAD8-01E6-4164-B93B-3C991AC7785C}" destId="{0756E8A3-AC14-4899-A909-3C9E2FE75818}" srcOrd="1" destOrd="0" presId="urn:microsoft.com/office/officeart/2016/7/layout/RepeatingBendingProcessNew"/>
    <dgm:cxn modelId="{E4462B2F-4E34-49C4-ADE0-E522F8650EBC}" srcId="{96EE04BF-6730-4150-B898-F6D662F0F427}" destId="{86CFD507-33A7-4013-9A47-59567FA56D63}" srcOrd="2" destOrd="0" parTransId="{CBEC84D1-2D60-428C-92B8-4C52A106141A}" sibTransId="{BD1BDF98-B7EE-41D0-A3C5-B4F9CBC08EE2}"/>
    <dgm:cxn modelId="{837E1366-50E5-4A96-993A-6D7F395D7941}" type="presOf" srcId="{76FD31AF-EC55-4FB7-AD7C-05CA63548CF9}" destId="{1BD3C2BB-4B29-4B15-AA47-9E6DA4ECA82D}" srcOrd="0" destOrd="0" presId="urn:microsoft.com/office/officeart/2016/7/layout/RepeatingBendingProcessNew"/>
    <dgm:cxn modelId="{F08AF766-9C77-443D-9ECF-607A744F8151}" type="presOf" srcId="{66BED4CC-FA62-43BC-8DCE-989213A59146}" destId="{F4799B2B-C7C3-412E-A7A8-35DB4D15EBB0}" srcOrd="0" destOrd="0" presId="urn:microsoft.com/office/officeart/2016/7/layout/RepeatingBendingProcessNew"/>
    <dgm:cxn modelId="{5BAF0157-3595-44C6-BC8D-A70FB5C42937}" type="presOf" srcId="{7C02EDC0-1267-4FCF-B927-98C2D579A7BB}" destId="{CA014670-007D-46EA-8807-7D09EFA1E664}" srcOrd="0" destOrd="0" presId="urn:microsoft.com/office/officeart/2016/7/layout/RepeatingBendingProcessNew"/>
    <dgm:cxn modelId="{5B3DBE95-DC8D-428D-9700-3F9F4B729065}" type="presOf" srcId="{BA01DAD8-01E6-4164-B93B-3C991AC7785C}" destId="{42B0D531-5215-4F63-B502-8B5EB6F70E72}" srcOrd="0" destOrd="0" presId="urn:microsoft.com/office/officeart/2016/7/layout/RepeatingBendingProcessNew"/>
    <dgm:cxn modelId="{0B5F6596-C71C-487C-B580-C40CA228F62D}" type="presOf" srcId="{BD1BDF98-B7EE-41D0-A3C5-B4F9CBC08EE2}" destId="{975C15A4-E15F-46F3-B5EB-082E13C2A8DB}" srcOrd="0" destOrd="0" presId="urn:microsoft.com/office/officeart/2016/7/layout/RepeatingBendingProcessNew"/>
    <dgm:cxn modelId="{F367AC9C-2E03-4025-8D14-8720BE1EBB4D}" type="presOf" srcId="{96EE04BF-6730-4150-B898-F6D662F0F427}" destId="{4F769B7C-7C41-4EAE-AA17-65A530275A6B}" srcOrd="0" destOrd="0" presId="urn:microsoft.com/office/officeart/2016/7/layout/RepeatingBendingProcessNew"/>
    <dgm:cxn modelId="{DFA405A2-12FE-425A-B5FB-0F1F99ABD28D}" type="presOf" srcId="{49D99D72-7DAC-414E-B4BC-CB82A7E3EC73}" destId="{71FFBF0F-FA0D-474C-AB08-B06A57B23325}" srcOrd="0" destOrd="0" presId="urn:microsoft.com/office/officeart/2016/7/layout/RepeatingBendingProcessNew"/>
    <dgm:cxn modelId="{C43F37B1-242A-45C8-817C-4F4BBF83E9BA}" type="presOf" srcId="{49D99D72-7DAC-414E-B4BC-CB82A7E3EC73}" destId="{D1E963DC-443C-4078-80D6-A5F1F7F01BF9}" srcOrd="1" destOrd="0" presId="urn:microsoft.com/office/officeart/2016/7/layout/RepeatingBendingProcessNew"/>
    <dgm:cxn modelId="{65E71AB6-7FE4-4335-A4F7-B100B12BA56A}" type="presOf" srcId="{C158E675-8467-442C-839D-B8CA4E726B37}" destId="{2ACBC7CA-3636-4FAF-910D-23F2EB253238}" srcOrd="0" destOrd="0" presId="urn:microsoft.com/office/officeart/2016/7/layout/RepeatingBendingProcessNew"/>
    <dgm:cxn modelId="{99F759D2-EB62-4509-886E-95BB7A92549C}" type="presOf" srcId="{BD1BDF98-B7EE-41D0-A3C5-B4F9CBC08EE2}" destId="{96A61E4A-3AED-40FA-861F-8F29F891E13A}" srcOrd="1" destOrd="0" presId="urn:microsoft.com/office/officeart/2016/7/layout/RepeatingBendingProcessNew"/>
    <dgm:cxn modelId="{3D6990D8-6B0C-4E6D-A6FE-3062ADD07ABA}" type="presOf" srcId="{66BED4CC-FA62-43BC-8DCE-989213A59146}" destId="{248C3D37-6BD7-4A21-8452-6CB14B5D2CF4}" srcOrd="1" destOrd="0" presId="urn:microsoft.com/office/officeart/2016/7/layout/RepeatingBendingProcessNew"/>
    <dgm:cxn modelId="{2F27A2DE-39EC-4805-BFF1-8EE3A6A7912D}" srcId="{96EE04BF-6730-4150-B898-F6D662F0F427}" destId="{ADE663BD-EFBE-4553-A218-528C4561CA62}" srcOrd="4" destOrd="0" parTransId="{E6D96FA5-2EA9-4604-8CF9-BD8901137821}" sibTransId="{9EF4FA6F-05AD-4A9A-BBEB-1D323E163373}"/>
    <dgm:cxn modelId="{C1222AE8-F49F-4E91-BD97-7755BC8B20F6}" srcId="{96EE04BF-6730-4150-B898-F6D662F0F427}" destId="{7C02EDC0-1267-4FCF-B927-98C2D579A7BB}" srcOrd="3" destOrd="0" parTransId="{AB4EFCE3-D62B-412F-BE40-559255CF584A}" sibTransId="{BA01DAD8-01E6-4164-B93B-3C991AC7785C}"/>
    <dgm:cxn modelId="{C07E37F6-CD5D-4CFC-9D46-77492B3ADD43}" type="presOf" srcId="{ADE663BD-EFBE-4553-A218-528C4561CA62}" destId="{5EF4E690-4FE0-43DD-8A50-F08FE6C7FE4D}" srcOrd="0" destOrd="0" presId="urn:microsoft.com/office/officeart/2016/7/layout/RepeatingBendingProcessNew"/>
    <dgm:cxn modelId="{0855E4ED-8F50-4E96-A214-DEA78ED690C3}" type="presParOf" srcId="{4F769B7C-7C41-4EAE-AA17-65A530275A6B}" destId="{1BD3C2BB-4B29-4B15-AA47-9E6DA4ECA82D}" srcOrd="0" destOrd="0" presId="urn:microsoft.com/office/officeart/2016/7/layout/RepeatingBendingProcessNew"/>
    <dgm:cxn modelId="{1003A460-9CDA-4603-A3D0-55B291509ED4}" type="presParOf" srcId="{4F769B7C-7C41-4EAE-AA17-65A530275A6B}" destId="{F4799B2B-C7C3-412E-A7A8-35DB4D15EBB0}" srcOrd="1" destOrd="0" presId="urn:microsoft.com/office/officeart/2016/7/layout/RepeatingBendingProcessNew"/>
    <dgm:cxn modelId="{2030FF8F-E618-4DFC-B362-AC39924FF460}" type="presParOf" srcId="{F4799B2B-C7C3-412E-A7A8-35DB4D15EBB0}" destId="{248C3D37-6BD7-4A21-8452-6CB14B5D2CF4}" srcOrd="0" destOrd="0" presId="urn:microsoft.com/office/officeart/2016/7/layout/RepeatingBendingProcessNew"/>
    <dgm:cxn modelId="{D22B9071-7982-46FF-B548-DB060B23DFFA}" type="presParOf" srcId="{4F769B7C-7C41-4EAE-AA17-65A530275A6B}" destId="{2ACBC7CA-3636-4FAF-910D-23F2EB253238}" srcOrd="2" destOrd="0" presId="urn:microsoft.com/office/officeart/2016/7/layout/RepeatingBendingProcessNew"/>
    <dgm:cxn modelId="{36DEB1E3-B03E-473B-9F9F-62E38D5065C8}" type="presParOf" srcId="{4F769B7C-7C41-4EAE-AA17-65A530275A6B}" destId="{71FFBF0F-FA0D-474C-AB08-B06A57B23325}" srcOrd="3" destOrd="0" presId="urn:microsoft.com/office/officeart/2016/7/layout/RepeatingBendingProcessNew"/>
    <dgm:cxn modelId="{CB4A3B4D-42C9-4EED-A400-A3DECFA14776}" type="presParOf" srcId="{71FFBF0F-FA0D-474C-AB08-B06A57B23325}" destId="{D1E963DC-443C-4078-80D6-A5F1F7F01BF9}" srcOrd="0" destOrd="0" presId="urn:microsoft.com/office/officeart/2016/7/layout/RepeatingBendingProcessNew"/>
    <dgm:cxn modelId="{0B7DBBEC-60DB-47AE-ACD1-FF277A98649F}" type="presParOf" srcId="{4F769B7C-7C41-4EAE-AA17-65A530275A6B}" destId="{4A662D8B-0C8B-49BB-BC84-CC99357DB779}" srcOrd="4" destOrd="0" presId="urn:microsoft.com/office/officeart/2016/7/layout/RepeatingBendingProcessNew"/>
    <dgm:cxn modelId="{C82A6293-D9BD-40B8-89F6-195067EFA928}" type="presParOf" srcId="{4F769B7C-7C41-4EAE-AA17-65A530275A6B}" destId="{975C15A4-E15F-46F3-B5EB-082E13C2A8DB}" srcOrd="5" destOrd="0" presId="urn:microsoft.com/office/officeart/2016/7/layout/RepeatingBendingProcessNew"/>
    <dgm:cxn modelId="{DFC0B4FF-0AF8-428A-A812-80CD1F61F682}" type="presParOf" srcId="{975C15A4-E15F-46F3-B5EB-082E13C2A8DB}" destId="{96A61E4A-3AED-40FA-861F-8F29F891E13A}" srcOrd="0" destOrd="0" presId="urn:microsoft.com/office/officeart/2016/7/layout/RepeatingBendingProcessNew"/>
    <dgm:cxn modelId="{C100B5C0-D145-4A38-A68D-8C91EFB5947E}" type="presParOf" srcId="{4F769B7C-7C41-4EAE-AA17-65A530275A6B}" destId="{CA014670-007D-46EA-8807-7D09EFA1E664}" srcOrd="6" destOrd="0" presId="urn:microsoft.com/office/officeart/2016/7/layout/RepeatingBendingProcessNew"/>
    <dgm:cxn modelId="{1BC43EC9-4D55-4579-8229-2F0429903FA2}" type="presParOf" srcId="{4F769B7C-7C41-4EAE-AA17-65A530275A6B}" destId="{42B0D531-5215-4F63-B502-8B5EB6F70E72}" srcOrd="7" destOrd="0" presId="urn:microsoft.com/office/officeart/2016/7/layout/RepeatingBendingProcessNew"/>
    <dgm:cxn modelId="{921096D1-AEF5-4B7A-846E-4C07B5F23247}" type="presParOf" srcId="{42B0D531-5215-4F63-B502-8B5EB6F70E72}" destId="{0756E8A3-AC14-4899-A909-3C9E2FE75818}" srcOrd="0" destOrd="0" presId="urn:microsoft.com/office/officeart/2016/7/layout/RepeatingBendingProcessNew"/>
    <dgm:cxn modelId="{F6691BDD-645E-4751-8E25-F2E500237378}" type="presParOf" srcId="{4F769B7C-7C41-4EAE-AA17-65A530275A6B}" destId="{5EF4E690-4FE0-43DD-8A50-F08FE6C7FE4D}" srcOrd="8"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12A8ADA-8D4D-4D19-BC36-BDDDC71B41DD}" type="doc">
      <dgm:prSet loTypeId="urn:microsoft.com/office/officeart/2005/8/layout/list1" loCatId="list" qsTypeId="urn:microsoft.com/office/officeart/2005/8/quickstyle/simple4" qsCatId="simple" csTypeId="urn:microsoft.com/office/officeart/2005/8/colors/accent5_1" csCatId="accent5" phldr="1"/>
      <dgm:spPr/>
      <dgm:t>
        <a:bodyPr/>
        <a:lstStyle/>
        <a:p>
          <a:endParaRPr lang="en-US"/>
        </a:p>
      </dgm:t>
    </dgm:pt>
    <dgm:pt modelId="{2DD143D7-EF2B-4D23-8979-0FE7887B977A}">
      <dgm:prSet custT="1"/>
      <dgm:spPr/>
      <dgm:t>
        <a:bodyPr/>
        <a:lstStyle/>
        <a:p>
          <a:r>
            <a:rPr lang="en-US" sz="2400" dirty="0"/>
            <a:t>Psalms-</a:t>
          </a:r>
          <a:r>
            <a:rPr lang="en-US" sz="1400" dirty="0"/>
            <a:t>Deals with day to day emotions, feelings and circumstances.</a:t>
          </a:r>
          <a:endParaRPr lang="en-US" sz="2400" dirty="0"/>
        </a:p>
      </dgm:t>
    </dgm:pt>
    <dgm:pt modelId="{C531DEC9-B2C3-4D87-BA0C-ABB0792DE646}" type="parTrans" cxnId="{62DE04FE-95A0-4D34-8440-3F1B68432FC6}">
      <dgm:prSet/>
      <dgm:spPr/>
      <dgm:t>
        <a:bodyPr/>
        <a:lstStyle/>
        <a:p>
          <a:endParaRPr lang="en-US"/>
        </a:p>
      </dgm:t>
    </dgm:pt>
    <dgm:pt modelId="{651611DC-473E-45B1-8697-241F80B6BD60}" type="sibTrans" cxnId="{62DE04FE-95A0-4D34-8440-3F1B68432FC6}">
      <dgm:prSet/>
      <dgm:spPr/>
      <dgm:t>
        <a:bodyPr/>
        <a:lstStyle/>
        <a:p>
          <a:endParaRPr lang="en-US"/>
        </a:p>
      </dgm:t>
    </dgm:pt>
    <dgm:pt modelId="{232B6C5F-2277-4D28-984F-FFD059244725}">
      <dgm:prSet custT="1"/>
      <dgm:spPr/>
      <dgm:t>
        <a:bodyPr/>
        <a:lstStyle/>
        <a:p>
          <a:r>
            <a:rPr lang="en-US" sz="2400" dirty="0"/>
            <a:t>Proverbs- </a:t>
          </a:r>
          <a:r>
            <a:rPr lang="en-US" sz="1400" dirty="0"/>
            <a:t>How to deport yourself in life. How to respond in all situations.</a:t>
          </a:r>
          <a:endParaRPr lang="en-US" sz="2400" dirty="0"/>
        </a:p>
      </dgm:t>
    </dgm:pt>
    <dgm:pt modelId="{63B7BFF0-799A-437D-981A-BCCF0B6672BD}" type="parTrans" cxnId="{11068826-3B58-4699-B698-A3512491679C}">
      <dgm:prSet/>
      <dgm:spPr/>
      <dgm:t>
        <a:bodyPr/>
        <a:lstStyle/>
        <a:p>
          <a:endParaRPr lang="en-US"/>
        </a:p>
      </dgm:t>
    </dgm:pt>
    <dgm:pt modelId="{D442240C-5268-4AC9-B017-1557BDD15418}" type="sibTrans" cxnId="{11068826-3B58-4699-B698-A3512491679C}">
      <dgm:prSet/>
      <dgm:spPr/>
      <dgm:t>
        <a:bodyPr/>
        <a:lstStyle/>
        <a:p>
          <a:endParaRPr lang="en-US"/>
        </a:p>
      </dgm:t>
    </dgm:pt>
    <dgm:pt modelId="{F24FFF4B-27F3-4542-A45A-E727153F56A0}">
      <dgm:prSet custT="1"/>
      <dgm:spPr/>
      <dgm:t>
        <a:bodyPr/>
        <a:lstStyle/>
        <a:p>
          <a:r>
            <a:rPr lang="en-US" sz="2400" dirty="0"/>
            <a:t>Matt-</a:t>
          </a:r>
          <a:r>
            <a:rPr lang="en-US" sz="1400" dirty="0"/>
            <a:t>Miracles done by Jesus, experiences of people, End Time Prophecy.</a:t>
          </a:r>
          <a:r>
            <a:rPr lang="en-US" sz="2400" dirty="0"/>
            <a:t> </a:t>
          </a:r>
        </a:p>
      </dgm:t>
    </dgm:pt>
    <dgm:pt modelId="{8340410D-5611-4BD4-89B0-E7978FAE2CC4}" type="parTrans" cxnId="{3CC46EF2-5228-4AAC-A426-44AAE964FC61}">
      <dgm:prSet/>
      <dgm:spPr/>
      <dgm:t>
        <a:bodyPr/>
        <a:lstStyle/>
        <a:p>
          <a:endParaRPr lang="en-US"/>
        </a:p>
      </dgm:t>
    </dgm:pt>
    <dgm:pt modelId="{6FF55A3C-BFE5-4983-BB30-D23774E80F80}" type="sibTrans" cxnId="{3CC46EF2-5228-4AAC-A426-44AAE964FC61}">
      <dgm:prSet/>
      <dgm:spPr/>
      <dgm:t>
        <a:bodyPr/>
        <a:lstStyle/>
        <a:p>
          <a:endParaRPr lang="en-US"/>
        </a:p>
      </dgm:t>
    </dgm:pt>
    <dgm:pt modelId="{245D8812-175D-49FB-838B-DB7DFC10E41F}">
      <dgm:prSet custT="1"/>
      <dgm:spPr/>
      <dgm:t>
        <a:bodyPr/>
        <a:lstStyle/>
        <a:p>
          <a:r>
            <a:rPr lang="en-US" sz="2400" dirty="0"/>
            <a:t>John-</a:t>
          </a:r>
          <a:r>
            <a:rPr lang="en-US" sz="1400" dirty="0"/>
            <a:t>The Life and words of Jesus Christ</a:t>
          </a:r>
          <a:endParaRPr lang="en-US" sz="2400" dirty="0"/>
        </a:p>
      </dgm:t>
    </dgm:pt>
    <dgm:pt modelId="{74253EBA-29A2-4EB0-9345-FA81F50EB1DD}" type="parTrans" cxnId="{E8EB5C7F-75AA-491E-9415-FB2FA005726E}">
      <dgm:prSet/>
      <dgm:spPr/>
      <dgm:t>
        <a:bodyPr/>
        <a:lstStyle/>
        <a:p>
          <a:endParaRPr lang="en-US"/>
        </a:p>
      </dgm:t>
    </dgm:pt>
    <dgm:pt modelId="{FBEF6838-EB38-48E7-9459-F13CE54E02D8}" type="sibTrans" cxnId="{E8EB5C7F-75AA-491E-9415-FB2FA005726E}">
      <dgm:prSet/>
      <dgm:spPr/>
      <dgm:t>
        <a:bodyPr/>
        <a:lstStyle/>
        <a:p>
          <a:endParaRPr lang="en-US"/>
        </a:p>
      </dgm:t>
    </dgm:pt>
    <dgm:pt modelId="{03D0CA82-2AB6-4892-B563-5A8A863FCD4A}">
      <dgm:prSet/>
      <dgm:spPr/>
      <dgm:t>
        <a:bodyPr/>
        <a:lstStyle/>
        <a:p>
          <a:r>
            <a:rPr lang="en-US" dirty="0"/>
            <a:t>Revelation-End Times.</a:t>
          </a:r>
        </a:p>
      </dgm:t>
    </dgm:pt>
    <dgm:pt modelId="{DD712FAF-015C-4275-B552-14A307C78BFA}" type="parTrans" cxnId="{7E31F90F-D7AF-4209-92E5-1509CB0372E9}">
      <dgm:prSet/>
      <dgm:spPr/>
      <dgm:t>
        <a:bodyPr/>
        <a:lstStyle/>
        <a:p>
          <a:endParaRPr lang="en-US"/>
        </a:p>
      </dgm:t>
    </dgm:pt>
    <dgm:pt modelId="{440E50B9-D97F-4AF5-87F4-91CCC7CE737B}" type="sibTrans" cxnId="{7E31F90F-D7AF-4209-92E5-1509CB0372E9}">
      <dgm:prSet/>
      <dgm:spPr/>
      <dgm:t>
        <a:bodyPr/>
        <a:lstStyle/>
        <a:p>
          <a:endParaRPr lang="en-US"/>
        </a:p>
      </dgm:t>
    </dgm:pt>
    <dgm:pt modelId="{A8A6C9AF-103B-4E42-ACC2-1270E837D698}" type="pres">
      <dgm:prSet presAssocID="{912A8ADA-8D4D-4D19-BC36-BDDDC71B41DD}" presName="linear" presStyleCnt="0">
        <dgm:presLayoutVars>
          <dgm:dir/>
          <dgm:animLvl val="lvl"/>
          <dgm:resizeHandles val="exact"/>
        </dgm:presLayoutVars>
      </dgm:prSet>
      <dgm:spPr/>
    </dgm:pt>
    <dgm:pt modelId="{AD3EAA86-74A5-4DA3-9621-184B6339AE66}" type="pres">
      <dgm:prSet presAssocID="{2DD143D7-EF2B-4D23-8979-0FE7887B977A}" presName="parentLin" presStyleCnt="0"/>
      <dgm:spPr/>
    </dgm:pt>
    <dgm:pt modelId="{18E55E02-96A5-4F4B-BE3F-E0C0BD6DA139}" type="pres">
      <dgm:prSet presAssocID="{2DD143D7-EF2B-4D23-8979-0FE7887B977A}" presName="parentLeftMargin" presStyleLbl="node1" presStyleIdx="0" presStyleCnt="5"/>
      <dgm:spPr/>
    </dgm:pt>
    <dgm:pt modelId="{E139264D-D6A7-404A-B2F8-C374644680A5}" type="pres">
      <dgm:prSet presAssocID="{2DD143D7-EF2B-4D23-8979-0FE7887B977A}" presName="parentText" presStyleLbl="node1" presStyleIdx="0" presStyleCnt="5" custLinFactNeighborX="4724">
        <dgm:presLayoutVars>
          <dgm:chMax val="0"/>
          <dgm:bulletEnabled val="1"/>
        </dgm:presLayoutVars>
      </dgm:prSet>
      <dgm:spPr/>
    </dgm:pt>
    <dgm:pt modelId="{ABD44705-AD7C-4286-8C5D-D16ABA6FAFEE}" type="pres">
      <dgm:prSet presAssocID="{2DD143D7-EF2B-4D23-8979-0FE7887B977A}" presName="negativeSpace" presStyleCnt="0"/>
      <dgm:spPr/>
    </dgm:pt>
    <dgm:pt modelId="{268B78E4-7E8E-4410-A446-CB4361BB0EC5}" type="pres">
      <dgm:prSet presAssocID="{2DD143D7-EF2B-4D23-8979-0FE7887B977A}" presName="childText" presStyleLbl="conFgAcc1" presStyleIdx="0" presStyleCnt="5">
        <dgm:presLayoutVars>
          <dgm:bulletEnabled val="1"/>
        </dgm:presLayoutVars>
      </dgm:prSet>
      <dgm:spPr/>
    </dgm:pt>
    <dgm:pt modelId="{351BA6EB-FCD9-4163-88B4-149C2CBF1021}" type="pres">
      <dgm:prSet presAssocID="{651611DC-473E-45B1-8697-241F80B6BD60}" presName="spaceBetweenRectangles" presStyleCnt="0"/>
      <dgm:spPr/>
    </dgm:pt>
    <dgm:pt modelId="{119DAE22-631A-4C66-9B2C-7ADACD8F810C}" type="pres">
      <dgm:prSet presAssocID="{232B6C5F-2277-4D28-984F-FFD059244725}" presName="parentLin" presStyleCnt="0"/>
      <dgm:spPr/>
    </dgm:pt>
    <dgm:pt modelId="{2EE7AEF1-14A3-4D7E-93B7-0629167089D8}" type="pres">
      <dgm:prSet presAssocID="{232B6C5F-2277-4D28-984F-FFD059244725}" presName="parentLeftMargin" presStyleLbl="node1" presStyleIdx="0" presStyleCnt="5"/>
      <dgm:spPr/>
    </dgm:pt>
    <dgm:pt modelId="{0A964B5A-F074-4D50-B4DA-343C8314F387}" type="pres">
      <dgm:prSet presAssocID="{232B6C5F-2277-4D28-984F-FFD059244725}" presName="parentText" presStyleLbl="node1" presStyleIdx="1" presStyleCnt="5">
        <dgm:presLayoutVars>
          <dgm:chMax val="0"/>
          <dgm:bulletEnabled val="1"/>
        </dgm:presLayoutVars>
      </dgm:prSet>
      <dgm:spPr/>
    </dgm:pt>
    <dgm:pt modelId="{79879B16-5EAC-4480-902E-6B3CBDA86A4B}" type="pres">
      <dgm:prSet presAssocID="{232B6C5F-2277-4D28-984F-FFD059244725}" presName="negativeSpace" presStyleCnt="0"/>
      <dgm:spPr/>
    </dgm:pt>
    <dgm:pt modelId="{882BCB6F-E45B-497A-AF52-B3D52E174029}" type="pres">
      <dgm:prSet presAssocID="{232B6C5F-2277-4D28-984F-FFD059244725}" presName="childText" presStyleLbl="conFgAcc1" presStyleIdx="1" presStyleCnt="5">
        <dgm:presLayoutVars>
          <dgm:bulletEnabled val="1"/>
        </dgm:presLayoutVars>
      </dgm:prSet>
      <dgm:spPr/>
    </dgm:pt>
    <dgm:pt modelId="{6E17B697-D58D-4021-89C6-B4FB79161706}" type="pres">
      <dgm:prSet presAssocID="{D442240C-5268-4AC9-B017-1557BDD15418}" presName="spaceBetweenRectangles" presStyleCnt="0"/>
      <dgm:spPr/>
    </dgm:pt>
    <dgm:pt modelId="{16CE7135-0342-4126-A132-CA78930AA34E}" type="pres">
      <dgm:prSet presAssocID="{F24FFF4B-27F3-4542-A45A-E727153F56A0}" presName="parentLin" presStyleCnt="0"/>
      <dgm:spPr/>
    </dgm:pt>
    <dgm:pt modelId="{A1475CEF-3844-482F-A448-07817A3D7E72}" type="pres">
      <dgm:prSet presAssocID="{F24FFF4B-27F3-4542-A45A-E727153F56A0}" presName="parentLeftMargin" presStyleLbl="node1" presStyleIdx="1" presStyleCnt="5"/>
      <dgm:spPr/>
    </dgm:pt>
    <dgm:pt modelId="{C616F07F-F887-4B08-B7A6-8839EB92EACC}" type="pres">
      <dgm:prSet presAssocID="{F24FFF4B-27F3-4542-A45A-E727153F56A0}" presName="parentText" presStyleLbl="node1" presStyleIdx="2" presStyleCnt="5">
        <dgm:presLayoutVars>
          <dgm:chMax val="0"/>
          <dgm:bulletEnabled val="1"/>
        </dgm:presLayoutVars>
      </dgm:prSet>
      <dgm:spPr/>
    </dgm:pt>
    <dgm:pt modelId="{222B4EE2-4772-4C05-BFD7-D6886598B350}" type="pres">
      <dgm:prSet presAssocID="{F24FFF4B-27F3-4542-A45A-E727153F56A0}" presName="negativeSpace" presStyleCnt="0"/>
      <dgm:spPr/>
    </dgm:pt>
    <dgm:pt modelId="{403DA221-BF2E-44B4-8A1C-4476199105F1}" type="pres">
      <dgm:prSet presAssocID="{F24FFF4B-27F3-4542-A45A-E727153F56A0}" presName="childText" presStyleLbl="conFgAcc1" presStyleIdx="2" presStyleCnt="5">
        <dgm:presLayoutVars>
          <dgm:bulletEnabled val="1"/>
        </dgm:presLayoutVars>
      </dgm:prSet>
      <dgm:spPr/>
    </dgm:pt>
    <dgm:pt modelId="{8D7C2F2B-4435-40EA-BA77-DE536B7C92D3}" type="pres">
      <dgm:prSet presAssocID="{6FF55A3C-BFE5-4983-BB30-D23774E80F80}" presName="spaceBetweenRectangles" presStyleCnt="0"/>
      <dgm:spPr/>
    </dgm:pt>
    <dgm:pt modelId="{5B85B433-D225-489F-BA47-196C1C3B34B5}" type="pres">
      <dgm:prSet presAssocID="{245D8812-175D-49FB-838B-DB7DFC10E41F}" presName="parentLin" presStyleCnt="0"/>
      <dgm:spPr/>
    </dgm:pt>
    <dgm:pt modelId="{B01ED298-CD6E-43E4-83BF-CC99BB46EE0A}" type="pres">
      <dgm:prSet presAssocID="{245D8812-175D-49FB-838B-DB7DFC10E41F}" presName="parentLeftMargin" presStyleLbl="node1" presStyleIdx="2" presStyleCnt="5"/>
      <dgm:spPr/>
    </dgm:pt>
    <dgm:pt modelId="{EF955D61-76D6-40F9-BB6E-6D18D3D12217}" type="pres">
      <dgm:prSet presAssocID="{245D8812-175D-49FB-838B-DB7DFC10E41F}" presName="parentText" presStyleLbl="node1" presStyleIdx="3" presStyleCnt="5">
        <dgm:presLayoutVars>
          <dgm:chMax val="0"/>
          <dgm:bulletEnabled val="1"/>
        </dgm:presLayoutVars>
      </dgm:prSet>
      <dgm:spPr/>
    </dgm:pt>
    <dgm:pt modelId="{46049CC1-6D95-4A90-89C4-54A4DC8072F8}" type="pres">
      <dgm:prSet presAssocID="{245D8812-175D-49FB-838B-DB7DFC10E41F}" presName="negativeSpace" presStyleCnt="0"/>
      <dgm:spPr/>
    </dgm:pt>
    <dgm:pt modelId="{BAB1C05D-35B0-499E-9838-B243110455D6}" type="pres">
      <dgm:prSet presAssocID="{245D8812-175D-49FB-838B-DB7DFC10E41F}" presName="childText" presStyleLbl="conFgAcc1" presStyleIdx="3" presStyleCnt="5">
        <dgm:presLayoutVars>
          <dgm:bulletEnabled val="1"/>
        </dgm:presLayoutVars>
      </dgm:prSet>
      <dgm:spPr/>
    </dgm:pt>
    <dgm:pt modelId="{925AA0E7-DAED-45C6-9923-E3EED3456EA9}" type="pres">
      <dgm:prSet presAssocID="{FBEF6838-EB38-48E7-9459-F13CE54E02D8}" presName="spaceBetweenRectangles" presStyleCnt="0"/>
      <dgm:spPr/>
    </dgm:pt>
    <dgm:pt modelId="{34DAACE4-88FE-4481-9F4B-2266F9373849}" type="pres">
      <dgm:prSet presAssocID="{03D0CA82-2AB6-4892-B563-5A8A863FCD4A}" presName="parentLin" presStyleCnt="0"/>
      <dgm:spPr/>
    </dgm:pt>
    <dgm:pt modelId="{86D752C6-31DC-4B87-9B0D-DC8EFBD43710}" type="pres">
      <dgm:prSet presAssocID="{03D0CA82-2AB6-4892-B563-5A8A863FCD4A}" presName="parentLeftMargin" presStyleLbl="node1" presStyleIdx="3" presStyleCnt="5"/>
      <dgm:spPr/>
    </dgm:pt>
    <dgm:pt modelId="{DC2F470F-342C-4B94-8630-975A07BF19AB}" type="pres">
      <dgm:prSet presAssocID="{03D0CA82-2AB6-4892-B563-5A8A863FCD4A}" presName="parentText" presStyleLbl="node1" presStyleIdx="4" presStyleCnt="5">
        <dgm:presLayoutVars>
          <dgm:chMax val="0"/>
          <dgm:bulletEnabled val="1"/>
        </dgm:presLayoutVars>
      </dgm:prSet>
      <dgm:spPr/>
    </dgm:pt>
    <dgm:pt modelId="{F1884A6B-B348-472B-9C87-D08DFFF511A1}" type="pres">
      <dgm:prSet presAssocID="{03D0CA82-2AB6-4892-B563-5A8A863FCD4A}" presName="negativeSpace" presStyleCnt="0"/>
      <dgm:spPr/>
    </dgm:pt>
    <dgm:pt modelId="{A8D0716F-328F-4875-94D1-F7E8B8680759}" type="pres">
      <dgm:prSet presAssocID="{03D0CA82-2AB6-4892-B563-5A8A863FCD4A}" presName="childText" presStyleLbl="conFgAcc1" presStyleIdx="4" presStyleCnt="5">
        <dgm:presLayoutVars>
          <dgm:bulletEnabled val="1"/>
        </dgm:presLayoutVars>
      </dgm:prSet>
      <dgm:spPr/>
    </dgm:pt>
  </dgm:ptLst>
  <dgm:cxnLst>
    <dgm:cxn modelId="{7E31F90F-D7AF-4209-92E5-1509CB0372E9}" srcId="{912A8ADA-8D4D-4D19-BC36-BDDDC71B41DD}" destId="{03D0CA82-2AB6-4892-B563-5A8A863FCD4A}" srcOrd="4" destOrd="0" parTransId="{DD712FAF-015C-4275-B552-14A307C78BFA}" sibTransId="{440E50B9-D97F-4AF5-87F4-91CCC7CE737B}"/>
    <dgm:cxn modelId="{6657F012-A293-4E8E-9491-53D6484FAFE2}" type="presOf" srcId="{232B6C5F-2277-4D28-984F-FFD059244725}" destId="{0A964B5A-F074-4D50-B4DA-343C8314F387}" srcOrd="1" destOrd="0" presId="urn:microsoft.com/office/officeart/2005/8/layout/list1"/>
    <dgm:cxn modelId="{11068826-3B58-4699-B698-A3512491679C}" srcId="{912A8ADA-8D4D-4D19-BC36-BDDDC71B41DD}" destId="{232B6C5F-2277-4D28-984F-FFD059244725}" srcOrd="1" destOrd="0" parTransId="{63B7BFF0-799A-437D-981A-BCCF0B6672BD}" sibTransId="{D442240C-5268-4AC9-B017-1557BDD15418}"/>
    <dgm:cxn modelId="{3B9C4D3C-600D-431C-A3C0-A11DF5900207}" type="presOf" srcId="{F24FFF4B-27F3-4542-A45A-E727153F56A0}" destId="{C616F07F-F887-4B08-B7A6-8839EB92EACC}" srcOrd="1" destOrd="0" presId="urn:microsoft.com/office/officeart/2005/8/layout/list1"/>
    <dgm:cxn modelId="{33C68A3F-6524-4A23-9AA4-ECB80174FA22}" type="presOf" srcId="{232B6C5F-2277-4D28-984F-FFD059244725}" destId="{2EE7AEF1-14A3-4D7E-93B7-0629167089D8}" srcOrd="0" destOrd="0" presId="urn:microsoft.com/office/officeart/2005/8/layout/list1"/>
    <dgm:cxn modelId="{34922146-B0DC-4538-8B57-63FFCBA51FF6}" type="presOf" srcId="{03D0CA82-2AB6-4892-B563-5A8A863FCD4A}" destId="{86D752C6-31DC-4B87-9B0D-DC8EFBD43710}" srcOrd="0" destOrd="0" presId="urn:microsoft.com/office/officeart/2005/8/layout/list1"/>
    <dgm:cxn modelId="{9DEFEB5A-9C2C-4B12-942E-7419652EC2F5}" type="presOf" srcId="{2DD143D7-EF2B-4D23-8979-0FE7887B977A}" destId="{E139264D-D6A7-404A-B2F8-C374644680A5}" srcOrd="1" destOrd="0" presId="urn:microsoft.com/office/officeart/2005/8/layout/list1"/>
    <dgm:cxn modelId="{E8EB5C7F-75AA-491E-9415-FB2FA005726E}" srcId="{912A8ADA-8D4D-4D19-BC36-BDDDC71B41DD}" destId="{245D8812-175D-49FB-838B-DB7DFC10E41F}" srcOrd="3" destOrd="0" parTransId="{74253EBA-29A2-4EB0-9345-FA81F50EB1DD}" sibTransId="{FBEF6838-EB38-48E7-9459-F13CE54E02D8}"/>
    <dgm:cxn modelId="{DCA24B87-ED66-4A1F-B01A-6DC7C371258E}" type="presOf" srcId="{03D0CA82-2AB6-4892-B563-5A8A863FCD4A}" destId="{DC2F470F-342C-4B94-8630-975A07BF19AB}" srcOrd="1" destOrd="0" presId="urn:microsoft.com/office/officeart/2005/8/layout/list1"/>
    <dgm:cxn modelId="{C895C593-C3D3-44C5-8B95-BE0756A689E9}" type="presOf" srcId="{245D8812-175D-49FB-838B-DB7DFC10E41F}" destId="{B01ED298-CD6E-43E4-83BF-CC99BB46EE0A}" srcOrd="0" destOrd="0" presId="urn:microsoft.com/office/officeart/2005/8/layout/list1"/>
    <dgm:cxn modelId="{670FD0A2-1047-4800-AC24-A2DD7CF5FACB}" type="presOf" srcId="{912A8ADA-8D4D-4D19-BC36-BDDDC71B41DD}" destId="{A8A6C9AF-103B-4E42-ACC2-1270E837D698}" srcOrd="0" destOrd="0" presId="urn:microsoft.com/office/officeart/2005/8/layout/list1"/>
    <dgm:cxn modelId="{613844A4-0D1A-4126-B5DC-23E3F96FE1F1}" type="presOf" srcId="{2DD143D7-EF2B-4D23-8979-0FE7887B977A}" destId="{18E55E02-96A5-4F4B-BE3F-E0C0BD6DA139}" srcOrd="0" destOrd="0" presId="urn:microsoft.com/office/officeart/2005/8/layout/list1"/>
    <dgm:cxn modelId="{BB4A3EA5-B7DC-447A-A316-37FCAA0C5DB4}" type="presOf" srcId="{F24FFF4B-27F3-4542-A45A-E727153F56A0}" destId="{A1475CEF-3844-482F-A448-07817A3D7E72}" srcOrd="0" destOrd="0" presId="urn:microsoft.com/office/officeart/2005/8/layout/list1"/>
    <dgm:cxn modelId="{6033DAB8-76F6-44D4-AC6B-D68614AD9664}" type="presOf" srcId="{245D8812-175D-49FB-838B-DB7DFC10E41F}" destId="{EF955D61-76D6-40F9-BB6E-6D18D3D12217}" srcOrd="1" destOrd="0" presId="urn:microsoft.com/office/officeart/2005/8/layout/list1"/>
    <dgm:cxn modelId="{3CC46EF2-5228-4AAC-A426-44AAE964FC61}" srcId="{912A8ADA-8D4D-4D19-BC36-BDDDC71B41DD}" destId="{F24FFF4B-27F3-4542-A45A-E727153F56A0}" srcOrd="2" destOrd="0" parTransId="{8340410D-5611-4BD4-89B0-E7978FAE2CC4}" sibTransId="{6FF55A3C-BFE5-4983-BB30-D23774E80F80}"/>
    <dgm:cxn modelId="{62DE04FE-95A0-4D34-8440-3F1B68432FC6}" srcId="{912A8ADA-8D4D-4D19-BC36-BDDDC71B41DD}" destId="{2DD143D7-EF2B-4D23-8979-0FE7887B977A}" srcOrd="0" destOrd="0" parTransId="{C531DEC9-B2C3-4D87-BA0C-ABB0792DE646}" sibTransId="{651611DC-473E-45B1-8697-241F80B6BD60}"/>
    <dgm:cxn modelId="{90225442-45DB-4198-9190-44A0B55D83D4}" type="presParOf" srcId="{A8A6C9AF-103B-4E42-ACC2-1270E837D698}" destId="{AD3EAA86-74A5-4DA3-9621-184B6339AE66}" srcOrd="0" destOrd="0" presId="urn:microsoft.com/office/officeart/2005/8/layout/list1"/>
    <dgm:cxn modelId="{DCFBFEFD-EFD4-46FA-AF1D-046814035ADF}" type="presParOf" srcId="{AD3EAA86-74A5-4DA3-9621-184B6339AE66}" destId="{18E55E02-96A5-4F4B-BE3F-E0C0BD6DA139}" srcOrd="0" destOrd="0" presId="urn:microsoft.com/office/officeart/2005/8/layout/list1"/>
    <dgm:cxn modelId="{A598FCAF-6D48-4543-8524-4FC04452DDD2}" type="presParOf" srcId="{AD3EAA86-74A5-4DA3-9621-184B6339AE66}" destId="{E139264D-D6A7-404A-B2F8-C374644680A5}" srcOrd="1" destOrd="0" presId="urn:microsoft.com/office/officeart/2005/8/layout/list1"/>
    <dgm:cxn modelId="{406F8F13-CFEC-4AD3-9C5C-F4ED9D717ED8}" type="presParOf" srcId="{A8A6C9AF-103B-4E42-ACC2-1270E837D698}" destId="{ABD44705-AD7C-4286-8C5D-D16ABA6FAFEE}" srcOrd="1" destOrd="0" presId="urn:microsoft.com/office/officeart/2005/8/layout/list1"/>
    <dgm:cxn modelId="{BAA3EBBF-13AD-449B-8C05-FBB8F630BE50}" type="presParOf" srcId="{A8A6C9AF-103B-4E42-ACC2-1270E837D698}" destId="{268B78E4-7E8E-4410-A446-CB4361BB0EC5}" srcOrd="2" destOrd="0" presId="urn:microsoft.com/office/officeart/2005/8/layout/list1"/>
    <dgm:cxn modelId="{A15F477B-AFEF-4147-9BEF-67368F04D2E9}" type="presParOf" srcId="{A8A6C9AF-103B-4E42-ACC2-1270E837D698}" destId="{351BA6EB-FCD9-4163-88B4-149C2CBF1021}" srcOrd="3" destOrd="0" presId="urn:microsoft.com/office/officeart/2005/8/layout/list1"/>
    <dgm:cxn modelId="{2CD8C08D-5BD9-49BA-8605-65CF9541F259}" type="presParOf" srcId="{A8A6C9AF-103B-4E42-ACC2-1270E837D698}" destId="{119DAE22-631A-4C66-9B2C-7ADACD8F810C}" srcOrd="4" destOrd="0" presId="urn:microsoft.com/office/officeart/2005/8/layout/list1"/>
    <dgm:cxn modelId="{34211176-9624-44DB-8E1F-1D0C7204E1BC}" type="presParOf" srcId="{119DAE22-631A-4C66-9B2C-7ADACD8F810C}" destId="{2EE7AEF1-14A3-4D7E-93B7-0629167089D8}" srcOrd="0" destOrd="0" presId="urn:microsoft.com/office/officeart/2005/8/layout/list1"/>
    <dgm:cxn modelId="{626FF722-9AE1-458F-B7B6-8E7A0AF73AA4}" type="presParOf" srcId="{119DAE22-631A-4C66-9B2C-7ADACD8F810C}" destId="{0A964B5A-F074-4D50-B4DA-343C8314F387}" srcOrd="1" destOrd="0" presId="urn:microsoft.com/office/officeart/2005/8/layout/list1"/>
    <dgm:cxn modelId="{A0180F55-2D63-43AB-ABF0-A7FC2678FE29}" type="presParOf" srcId="{A8A6C9AF-103B-4E42-ACC2-1270E837D698}" destId="{79879B16-5EAC-4480-902E-6B3CBDA86A4B}" srcOrd="5" destOrd="0" presId="urn:microsoft.com/office/officeart/2005/8/layout/list1"/>
    <dgm:cxn modelId="{3234E73E-68DC-4379-B398-9BDFBB3EC94B}" type="presParOf" srcId="{A8A6C9AF-103B-4E42-ACC2-1270E837D698}" destId="{882BCB6F-E45B-497A-AF52-B3D52E174029}" srcOrd="6" destOrd="0" presId="urn:microsoft.com/office/officeart/2005/8/layout/list1"/>
    <dgm:cxn modelId="{C686E5CE-F8CF-4EE9-A7AF-3278564D6A68}" type="presParOf" srcId="{A8A6C9AF-103B-4E42-ACC2-1270E837D698}" destId="{6E17B697-D58D-4021-89C6-B4FB79161706}" srcOrd="7" destOrd="0" presId="urn:microsoft.com/office/officeart/2005/8/layout/list1"/>
    <dgm:cxn modelId="{01DFD9A1-1D66-450E-AD09-F03152C0310F}" type="presParOf" srcId="{A8A6C9AF-103B-4E42-ACC2-1270E837D698}" destId="{16CE7135-0342-4126-A132-CA78930AA34E}" srcOrd="8" destOrd="0" presId="urn:microsoft.com/office/officeart/2005/8/layout/list1"/>
    <dgm:cxn modelId="{4329441F-7A6B-4D12-A520-F5C3E3CD3202}" type="presParOf" srcId="{16CE7135-0342-4126-A132-CA78930AA34E}" destId="{A1475CEF-3844-482F-A448-07817A3D7E72}" srcOrd="0" destOrd="0" presId="urn:microsoft.com/office/officeart/2005/8/layout/list1"/>
    <dgm:cxn modelId="{EA1D60A2-6AE9-4DE8-899A-452FD01DA6C8}" type="presParOf" srcId="{16CE7135-0342-4126-A132-CA78930AA34E}" destId="{C616F07F-F887-4B08-B7A6-8839EB92EACC}" srcOrd="1" destOrd="0" presId="urn:microsoft.com/office/officeart/2005/8/layout/list1"/>
    <dgm:cxn modelId="{26D35510-6F51-4072-8E18-768C3730F419}" type="presParOf" srcId="{A8A6C9AF-103B-4E42-ACC2-1270E837D698}" destId="{222B4EE2-4772-4C05-BFD7-D6886598B350}" srcOrd="9" destOrd="0" presId="urn:microsoft.com/office/officeart/2005/8/layout/list1"/>
    <dgm:cxn modelId="{D1EC24C9-D65E-4CE5-9FEA-4E530598EA51}" type="presParOf" srcId="{A8A6C9AF-103B-4E42-ACC2-1270E837D698}" destId="{403DA221-BF2E-44B4-8A1C-4476199105F1}" srcOrd="10" destOrd="0" presId="urn:microsoft.com/office/officeart/2005/8/layout/list1"/>
    <dgm:cxn modelId="{6383B134-2BA7-4AE3-88DF-622FCC156141}" type="presParOf" srcId="{A8A6C9AF-103B-4E42-ACC2-1270E837D698}" destId="{8D7C2F2B-4435-40EA-BA77-DE536B7C92D3}" srcOrd="11" destOrd="0" presId="urn:microsoft.com/office/officeart/2005/8/layout/list1"/>
    <dgm:cxn modelId="{8BA5FE0C-525B-4A41-ACDB-188B9AE85E33}" type="presParOf" srcId="{A8A6C9AF-103B-4E42-ACC2-1270E837D698}" destId="{5B85B433-D225-489F-BA47-196C1C3B34B5}" srcOrd="12" destOrd="0" presId="urn:microsoft.com/office/officeart/2005/8/layout/list1"/>
    <dgm:cxn modelId="{346EC5FC-A7C3-4F37-8A0D-0B47C0279EF7}" type="presParOf" srcId="{5B85B433-D225-489F-BA47-196C1C3B34B5}" destId="{B01ED298-CD6E-43E4-83BF-CC99BB46EE0A}" srcOrd="0" destOrd="0" presId="urn:microsoft.com/office/officeart/2005/8/layout/list1"/>
    <dgm:cxn modelId="{C76E6533-1922-4110-979F-856ADD2B4A25}" type="presParOf" srcId="{5B85B433-D225-489F-BA47-196C1C3B34B5}" destId="{EF955D61-76D6-40F9-BB6E-6D18D3D12217}" srcOrd="1" destOrd="0" presId="urn:microsoft.com/office/officeart/2005/8/layout/list1"/>
    <dgm:cxn modelId="{13296CB2-656B-4F99-B978-3419CA5CF31F}" type="presParOf" srcId="{A8A6C9AF-103B-4E42-ACC2-1270E837D698}" destId="{46049CC1-6D95-4A90-89C4-54A4DC8072F8}" srcOrd="13" destOrd="0" presId="urn:microsoft.com/office/officeart/2005/8/layout/list1"/>
    <dgm:cxn modelId="{B23C624A-3E3D-470C-944A-F52876772CE8}" type="presParOf" srcId="{A8A6C9AF-103B-4E42-ACC2-1270E837D698}" destId="{BAB1C05D-35B0-499E-9838-B243110455D6}" srcOrd="14" destOrd="0" presId="urn:microsoft.com/office/officeart/2005/8/layout/list1"/>
    <dgm:cxn modelId="{7E37B1B8-1036-432C-9EF2-B0D81BC8B3F2}" type="presParOf" srcId="{A8A6C9AF-103B-4E42-ACC2-1270E837D698}" destId="{925AA0E7-DAED-45C6-9923-E3EED3456EA9}" srcOrd="15" destOrd="0" presId="urn:microsoft.com/office/officeart/2005/8/layout/list1"/>
    <dgm:cxn modelId="{B6D5C87D-6AC0-4828-A01B-1E7D5ED6C4B1}" type="presParOf" srcId="{A8A6C9AF-103B-4E42-ACC2-1270E837D698}" destId="{34DAACE4-88FE-4481-9F4B-2266F9373849}" srcOrd="16" destOrd="0" presId="urn:microsoft.com/office/officeart/2005/8/layout/list1"/>
    <dgm:cxn modelId="{B1A9EB58-2A11-48F5-8A5C-0AF9CD816836}" type="presParOf" srcId="{34DAACE4-88FE-4481-9F4B-2266F9373849}" destId="{86D752C6-31DC-4B87-9B0D-DC8EFBD43710}" srcOrd="0" destOrd="0" presId="urn:microsoft.com/office/officeart/2005/8/layout/list1"/>
    <dgm:cxn modelId="{61BAE9B1-425B-425A-AB77-25078D56A7AF}" type="presParOf" srcId="{34DAACE4-88FE-4481-9F4B-2266F9373849}" destId="{DC2F470F-342C-4B94-8630-975A07BF19AB}" srcOrd="1" destOrd="0" presId="urn:microsoft.com/office/officeart/2005/8/layout/list1"/>
    <dgm:cxn modelId="{8A32F231-C85B-4409-B2BB-6C68FF7D799A}" type="presParOf" srcId="{A8A6C9AF-103B-4E42-ACC2-1270E837D698}" destId="{F1884A6B-B348-472B-9C87-D08DFFF511A1}" srcOrd="17" destOrd="0" presId="urn:microsoft.com/office/officeart/2005/8/layout/list1"/>
    <dgm:cxn modelId="{82F7E295-848A-4232-82FF-2DC2115E3CF2}" type="presParOf" srcId="{A8A6C9AF-103B-4E42-ACC2-1270E837D698}" destId="{A8D0716F-328F-4875-94D1-F7E8B8680759}" srcOrd="18"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EF1747-8F77-45F5-814C-9D237F4FAAFB}">
      <dsp:nvSpPr>
        <dsp:cNvPr id="0" name=""/>
        <dsp:cNvSpPr/>
      </dsp:nvSpPr>
      <dsp:spPr>
        <a:xfrm>
          <a:off x="2237854" y="839"/>
          <a:ext cx="1785391" cy="1785391"/>
        </a:xfrm>
        <a:prstGeom prst="ellipse">
          <a:avLst/>
        </a:prstGeom>
        <a:gradFill rotWithShape="0">
          <a:gsLst>
            <a:gs pos="0">
              <a:schemeClr val="accent3">
                <a:shade val="50000"/>
                <a:hueOff val="0"/>
                <a:satOff val="0"/>
                <a:lumOff val="0"/>
                <a:alphaOff val="0"/>
                <a:tint val="94000"/>
                <a:satMod val="103000"/>
                <a:lumMod val="102000"/>
              </a:schemeClr>
            </a:gs>
            <a:gs pos="50000">
              <a:schemeClr val="accent3">
                <a:shade val="50000"/>
                <a:hueOff val="0"/>
                <a:satOff val="0"/>
                <a:lumOff val="0"/>
                <a:alphaOff val="0"/>
                <a:shade val="100000"/>
                <a:satMod val="110000"/>
                <a:lumMod val="100000"/>
              </a:schemeClr>
            </a:gs>
            <a:gs pos="100000">
              <a:schemeClr val="accent3">
                <a:shade val="50000"/>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Types of sons:</a:t>
          </a:r>
        </a:p>
        <a:p>
          <a:pPr marL="0" lvl="0" indent="0" algn="ctr" defTabSz="622300">
            <a:lnSpc>
              <a:spcPct val="90000"/>
            </a:lnSpc>
            <a:spcBef>
              <a:spcPct val="0"/>
            </a:spcBef>
            <a:spcAft>
              <a:spcPct val="35000"/>
            </a:spcAft>
            <a:buNone/>
          </a:pPr>
          <a:r>
            <a:rPr lang="en-US" sz="1400" kern="1200" dirty="0"/>
            <a:t> These were out of control, undisciplined sons </a:t>
          </a:r>
        </a:p>
      </dsp:txBody>
      <dsp:txXfrm>
        <a:off x="2499318" y="262303"/>
        <a:ext cx="1262463" cy="1262463"/>
      </dsp:txXfrm>
    </dsp:sp>
    <dsp:sp modelId="{43CAC8C3-C2D5-4465-B9B2-48C54C91B379}">
      <dsp:nvSpPr>
        <dsp:cNvPr id="0" name=""/>
        <dsp:cNvSpPr/>
      </dsp:nvSpPr>
      <dsp:spPr>
        <a:xfrm rot="2700000">
          <a:off x="3831585" y="1530602"/>
          <a:ext cx="474634" cy="602569"/>
        </a:xfrm>
        <a:prstGeom prst="rightArrow">
          <a:avLst>
            <a:gd name="adj1" fmla="val 60000"/>
            <a:gd name="adj2" fmla="val 50000"/>
          </a:avLst>
        </a:prstGeom>
        <a:gradFill rotWithShape="0">
          <a:gsLst>
            <a:gs pos="0">
              <a:schemeClr val="accent3">
                <a:shade val="90000"/>
                <a:hueOff val="0"/>
                <a:satOff val="0"/>
                <a:lumOff val="0"/>
                <a:alphaOff val="0"/>
                <a:tint val="94000"/>
                <a:satMod val="103000"/>
                <a:lumMod val="102000"/>
              </a:schemeClr>
            </a:gs>
            <a:gs pos="50000">
              <a:schemeClr val="accent3">
                <a:shade val="90000"/>
                <a:hueOff val="0"/>
                <a:satOff val="0"/>
                <a:lumOff val="0"/>
                <a:alphaOff val="0"/>
                <a:shade val="100000"/>
                <a:satMod val="110000"/>
                <a:lumMod val="100000"/>
              </a:schemeClr>
            </a:gs>
            <a:gs pos="100000">
              <a:schemeClr val="accent3">
                <a:shade val="90000"/>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852438" y="1600774"/>
        <a:ext cx="332244" cy="361541"/>
      </dsp:txXfrm>
    </dsp:sp>
    <dsp:sp modelId="{1A6F0987-C445-4303-B7BB-610B453DC289}">
      <dsp:nvSpPr>
        <dsp:cNvPr id="0" name=""/>
        <dsp:cNvSpPr/>
      </dsp:nvSpPr>
      <dsp:spPr>
        <a:xfrm>
          <a:off x="4133556" y="1896541"/>
          <a:ext cx="1785391" cy="1785391"/>
        </a:xfrm>
        <a:prstGeom prst="ellipse">
          <a:avLst/>
        </a:prstGeom>
        <a:gradFill rotWithShape="0">
          <a:gsLst>
            <a:gs pos="0">
              <a:schemeClr val="accent3">
                <a:shade val="50000"/>
                <a:hueOff val="-174956"/>
                <a:satOff val="-6835"/>
                <a:lumOff val="21689"/>
                <a:alphaOff val="0"/>
                <a:tint val="94000"/>
                <a:satMod val="103000"/>
                <a:lumMod val="102000"/>
              </a:schemeClr>
            </a:gs>
            <a:gs pos="50000">
              <a:schemeClr val="accent3">
                <a:shade val="50000"/>
                <a:hueOff val="-174956"/>
                <a:satOff val="-6835"/>
                <a:lumOff val="21689"/>
                <a:alphaOff val="0"/>
                <a:shade val="100000"/>
                <a:satMod val="110000"/>
                <a:lumMod val="100000"/>
              </a:schemeClr>
            </a:gs>
            <a:gs pos="100000">
              <a:schemeClr val="accent3">
                <a:shade val="50000"/>
                <a:hueOff val="-174956"/>
                <a:satOff val="-6835"/>
                <a:lumOff val="21689"/>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err="1">
              <a:solidFill>
                <a:schemeClr val="bg2">
                  <a:lumMod val="50000"/>
                </a:schemeClr>
              </a:solidFill>
            </a:rPr>
            <a:t>Esua</a:t>
          </a:r>
          <a:r>
            <a:rPr lang="en-US" sz="1400" b="1" kern="1200" dirty="0">
              <a:solidFill>
                <a:schemeClr val="bg2">
                  <a:lumMod val="50000"/>
                </a:schemeClr>
              </a:solidFill>
            </a:rPr>
            <a:t>: sold his inheritance, birthright and blessing. Devalued it.</a:t>
          </a:r>
        </a:p>
      </dsp:txBody>
      <dsp:txXfrm>
        <a:off x="4395020" y="2158005"/>
        <a:ext cx="1262463" cy="1262463"/>
      </dsp:txXfrm>
    </dsp:sp>
    <dsp:sp modelId="{BD715510-B32A-491D-9277-85D0EEA51F39}">
      <dsp:nvSpPr>
        <dsp:cNvPr id="0" name=""/>
        <dsp:cNvSpPr/>
      </dsp:nvSpPr>
      <dsp:spPr>
        <a:xfrm rot="8100000">
          <a:off x="3850582" y="3426305"/>
          <a:ext cx="474634" cy="602569"/>
        </a:xfrm>
        <a:prstGeom prst="rightArrow">
          <a:avLst>
            <a:gd name="adj1" fmla="val 60000"/>
            <a:gd name="adj2" fmla="val 50000"/>
          </a:avLst>
        </a:prstGeom>
        <a:gradFill rotWithShape="0">
          <a:gsLst>
            <a:gs pos="0">
              <a:schemeClr val="accent3">
                <a:shade val="90000"/>
                <a:hueOff val="-180613"/>
                <a:satOff val="-6421"/>
                <a:lumOff val="17164"/>
                <a:alphaOff val="0"/>
                <a:tint val="94000"/>
                <a:satMod val="103000"/>
                <a:lumMod val="102000"/>
              </a:schemeClr>
            </a:gs>
            <a:gs pos="50000">
              <a:schemeClr val="accent3">
                <a:shade val="90000"/>
                <a:hueOff val="-180613"/>
                <a:satOff val="-6421"/>
                <a:lumOff val="17164"/>
                <a:alphaOff val="0"/>
                <a:shade val="100000"/>
                <a:satMod val="110000"/>
                <a:lumMod val="100000"/>
              </a:schemeClr>
            </a:gs>
            <a:gs pos="100000">
              <a:schemeClr val="accent3">
                <a:shade val="90000"/>
                <a:hueOff val="-180613"/>
                <a:satOff val="-6421"/>
                <a:lumOff val="1716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3972119" y="3496477"/>
        <a:ext cx="332244" cy="361541"/>
      </dsp:txXfrm>
    </dsp:sp>
    <dsp:sp modelId="{D49B2C18-4C40-4A95-9CF8-FFC29F72E4D4}">
      <dsp:nvSpPr>
        <dsp:cNvPr id="0" name=""/>
        <dsp:cNvSpPr/>
      </dsp:nvSpPr>
      <dsp:spPr>
        <a:xfrm>
          <a:off x="2237854" y="3792244"/>
          <a:ext cx="1785391" cy="1785391"/>
        </a:xfrm>
        <a:prstGeom prst="ellipse">
          <a:avLst/>
        </a:prstGeom>
        <a:gradFill rotWithShape="0">
          <a:gsLst>
            <a:gs pos="0">
              <a:schemeClr val="accent3">
                <a:shade val="50000"/>
                <a:hueOff val="-349913"/>
                <a:satOff val="-13670"/>
                <a:lumOff val="43378"/>
                <a:alphaOff val="0"/>
                <a:tint val="94000"/>
                <a:satMod val="103000"/>
                <a:lumMod val="102000"/>
              </a:schemeClr>
            </a:gs>
            <a:gs pos="50000">
              <a:schemeClr val="accent3">
                <a:shade val="50000"/>
                <a:hueOff val="-349913"/>
                <a:satOff val="-13670"/>
                <a:lumOff val="43378"/>
                <a:alphaOff val="0"/>
                <a:shade val="100000"/>
                <a:satMod val="110000"/>
                <a:lumMod val="100000"/>
              </a:schemeClr>
            </a:gs>
            <a:gs pos="100000">
              <a:schemeClr val="accent3">
                <a:shade val="50000"/>
                <a:hueOff val="-349913"/>
                <a:satOff val="-13670"/>
                <a:lumOff val="43378"/>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2">
                  <a:lumMod val="50000"/>
                </a:schemeClr>
              </a:solidFill>
            </a:rPr>
            <a:t>Prodigal: squandered his inheritance </a:t>
          </a:r>
        </a:p>
      </dsp:txBody>
      <dsp:txXfrm>
        <a:off x="2499318" y="4053708"/>
        <a:ext cx="1262463" cy="1262463"/>
      </dsp:txXfrm>
    </dsp:sp>
    <dsp:sp modelId="{26EA99FE-6ED7-4D9D-A8E4-516639A63335}">
      <dsp:nvSpPr>
        <dsp:cNvPr id="0" name=""/>
        <dsp:cNvSpPr/>
      </dsp:nvSpPr>
      <dsp:spPr>
        <a:xfrm rot="13500000">
          <a:off x="1954880" y="3445302"/>
          <a:ext cx="474634" cy="602569"/>
        </a:xfrm>
        <a:prstGeom prst="rightArrow">
          <a:avLst>
            <a:gd name="adj1" fmla="val 60000"/>
            <a:gd name="adj2" fmla="val 50000"/>
          </a:avLst>
        </a:prstGeom>
        <a:gradFill rotWithShape="0">
          <a:gsLst>
            <a:gs pos="0">
              <a:schemeClr val="accent3">
                <a:shade val="90000"/>
                <a:hueOff val="-361227"/>
                <a:satOff val="-12842"/>
                <a:lumOff val="34328"/>
                <a:alphaOff val="0"/>
                <a:tint val="94000"/>
                <a:satMod val="103000"/>
                <a:lumMod val="102000"/>
              </a:schemeClr>
            </a:gs>
            <a:gs pos="50000">
              <a:schemeClr val="accent3">
                <a:shade val="90000"/>
                <a:hueOff val="-361227"/>
                <a:satOff val="-12842"/>
                <a:lumOff val="34328"/>
                <a:alphaOff val="0"/>
                <a:shade val="100000"/>
                <a:satMod val="110000"/>
                <a:lumMod val="100000"/>
              </a:schemeClr>
            </a:gs>
            <a:gs pos="100000">
              <a:schemeClr val="accent3">
                <a:shade val="90000"/>
                <a:hueOff val="-361227"/>
                <a:satOff val="-12842"/>
                <a:lumOff val="34328"/>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2076417" y="3616158"/>
        <a:ext cx="332244" cy="361541"/>
      </dsp:txXfrm>
    </dsp:sp>
    <dsp:sp modelId="{68C24244-B251-4E2B-A2E0-DFA7FADD65E5}">
      <dsp:nvSpPr>
        <dsp:cNvPr id="0" name=""/>
        <dsp:cNvSpPr/>
      </dsp:nvSpPr>
      <dsp:spPr>
        <a:xfrm>
          <a:off x="342151" y="1896541"/>
          <a:ext cx="1785391" cy="1785391"/>
        </a:xfrm>
        <a:prstGeom prst="ellipse">
          <a:avLst/>
        </a:prstGeom>
        <a:gradFill rotWithShape="0">
          <a:gsLst>
            <a:gs pos="0">
              <a:schemeClr val="accent3">
                <a:shade val="50000"/>
                <a:hueOff val="-174956"/>
                <a:satOff val="-6835"/>
                <a:lumOff val="21689"/>
                <a:alphaOff val="0"/>
                <a:tint val="94000"/>
                <a:satMod val="103000"/>
                <a:lumMod val="102000"/>
              </a:schemeClr>
            </a:gs>
            <a:gs pos="50000">
              <a:schemeClr val="accent3">
                <a:shade val="50000"/>
                <a:hueOff val="-174956"/>
                <a:satOff val="-6835"/>
                <a:lumOff val="21689"/>
                <a:alphaOff val="0"/>
                <a:shade val="100000"/>
                <a:satMod val="110000"/>
                <a:lumMod val="100000"/>
              </a:schemeClr>
            </a:gs>
            <a:gs pos="100000">
              <a:schemeClr val="accent3">
                <a:shade val="50000"/>
                <a:hueOff val="-174956"/>
                <a:satOff val="-6835"/>
                <a:lumOff val="21689"/>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2">
                  <a:lumMod val="50000"/>
                </a:schemeClr>
              </a:solidFill>
            </a:rPr>
            <a:t>Sampson: stubborn, hardheaded &amp; unreceptive </a:t>
          </a:r>
        </a:p>
      </dsp:txBody>
      <dsp:txXfrm>
        <a:off x="603615" y="2158005"/>
        <a:ext cx="1262463" cy="1262463"/>
      </dsp:txXfrm>
    </dsp:sp>
    <dsp:sp modelId="{18DFE88D-0721-43B4-8BDB-259F7286564C}">
      <dsp:nvSpPr>
        <dsp:cNvPr id="0" name=""/>
        <dsp:cNvSpPr/>
      </dsp:nvSpPr>
      <dsp:spPr>
        <a:xfrm rot="18900000">
          <a:off x="1935883" y="1549599"/>
          <a:ext cx="474634" cy="602569"/>
        </a:xfrm>
        <a:prstGeom prst="rightArrow">
          <a:avLst>
            <a:gd name="adj1" fmla="val 60000"/>
            <a:gd name="adj2" fmla="val 50000"/>
          </a:avLst>
        </a:prstGeom>
        <a:gradFill rotWithShape="0">
          <a:gsLst>
            <a:gs pos="0">
              <a:schemeClr val="accent3">
                <a:shade val="90000"/>
                <a:hueOff val="-180613"/>
                <a:satOff val="-6421"/>
                <a:lumOff val="17164"/>
                <a:alphaOff val="0"/>
                <a:tint val="94000"/>
                <a:satMod val="103000"/>
                <a:lumMod val="102000"/>
              </a:schemeClr>
            </a:gs>
            <a:gs pos="50000">
              <a:schemeClr val="accent3">
                <a:shade val="90000"/>
                <a:hueOff val="-180613"/>
                <a:satOff val="-6421"/>
                <a:lumOff val="17164"/>
                <a:alphaOff val="0"/>
                <a:shade val="100000"/>
                <a:satMod val="110000"/>
                <a:lumMod val="100000"/>
              </a:schemeClr>
            </a:gs>
            <a:gs pos="100000">
              <a:schemeClr val="accent3">
                <a:shade val="90000"/>
                <a:hueOff val="-180613"/>
                <a:satOff val="-6421"/>
                <a:lumOff val="1716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956736" y="1720455"/>
        <a:ext cx="332244" cy="3615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2062C7-AE83-4025-8B0A-B241CDCD7F6A}">
      <dsp:nvSpPr>
        <dsp:cNvPr id="0" name=""/>
        <dsp:cNvSpPr/>
      </dsp:nvSpPr>
      <dsp:spPr>
        <a:xfrm>
          <a:off x="0" y="158081"/>
          <a:ext cx="6261100" cy="1008686"/>
        </a:xfrm>
        <a:prstGeom prst="roundRect">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God is trying to get rebellion out of you. The very depth of you.</a:t>
          </a:r>
        </a:p>
      </dsp:txBody>
      <dsp:txXfrm>
        <a:off x="49240" y="207321"/>
        <a:ext cx="6162620" cy="910206"/>
      </dsp:txXfrm>
    </dsp:sp>
    <dsp:sp modelId="{0574FC53-2EAF-4BD1-A808-17648565D308}">
      <dsp:nvSpPr>
        <dsp:cNvPr id="0" name=""/>
        <dsp:cNvSpPr/>
      </dsp:nvSpPr>
      <dsp:spPr>
        <a:xfrm>
          <a:off x="0" y="1221488"/>
          <a:ext cx="6261100" cy="1008686"/>
        </a:xfrm>
        <a:prstGeom prst="roundRect">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That’s why He’s calling you to obedience.</a:t>
          </a:r>
        </a:p>
      </dsp:txBody>
      <dsp:txXfrm>
        <a:off x="49240" y="1270728"/>
        <a:ext cx="6162620" cy="910206"/>
      </dsp:txXfrm>
    </dsp:sp>
    <dsp:sp modelId="{6673FF54-F87A-423E-ACA0-88A2DE5B7048}">
      <dsp:nvSpPr>
        <dsp:cNvPr id="0" name=""/>
        <dsp:cNvSpPr/>
      </dsp:nvSpPr>
      <dsp:spPr>
        <a:xfrm>
          <a:off x="0" y="2284894"/>
          <a:ext cx="6261100" cy="1008686"/>
        </a:xfrm>
        <a:prstGeom prst="roundRect">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Some of us hate to be corrected , instructed, bossed around </a:t>
          </a:r>
        </a:p>
      </dsp:txBody>
      <dsp:txXfrm>
        <a:off x="49240" y="2334134"/>
        <a:ext cx="6162620" cy="910206"/>
      </dsp:txXfrm>
    </dsp:sp>
    <dsp:sp modelId="{781F2499-3CF9-4B0E-9B56-D70115427B3F}">
      <dsp:nvSpPr>
        <dsp:cNvPr id="0" name=""/>
        <dsp:cNvSpPr/>
      </dsp:nvSpPr>
      <dsp:spPr>
        <a:xfrm>
          <a:off x="0" y="3348300"/>
          <a:ext cx="6261100" cy="1008686"/>
        </a:xfrm>
        <a:prstGeom prst="roundRect">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But God is using that to poke, pin point , highlight so HE can up root, dig up and destroy the rebellious, prideful natures in you. </a:t>
          </a:r>
        </a:p>
      </dsp:txBody>
      <dsp:txXfrm>
        <a:off x="49240" y="3397540"/>
        <a:ext cx="6162620" cy="910206"/>
      </dsp:txXfrm>
    </dsp:sp>
    <dsp:sp modelId="{588D4403-2BB7-4C48-A532-AFF368879166}">
      <dsp:nvSpPr>
        <dsp:cNvPr id="0" name=""/>
        <dsp:cNvSpPr/>
      </dsp:nvSpPr>
      <dsp:spPr>
        <a:xfrm>
          <a:off x="0" y="4411706"/>
          <a:ext cx="6261100" cy="1008686"/>
        </a:xfrm>
        <a:prstGeom prst="roundRect">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He is trying to fid your stubbornness, your defensiveness, your rebuttals , your fighting back-ness. Etc.. Because its resists and it doesn’t receive .</a:t>
          </a:r>
        </a:p>
      </dsp:txBody>
      <dsp:txXfrm>
        <a:off x="49240" y="4460946"/>
        <a:ext cx="6162620" cy="9102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9E27B-DAA0-4471-9060-113FA4632A94}">
      <dsp:nvSpPr>
        <dsp:cNvPr id="0" name=""/>
        <dsp:cNvSpPr/>
      </dsp:nvSpPr>
      <dsp:spPr>
        <a:xfrm>
          <a:off x="0" y="93557"/>
          <a:ext cx="6261100" cy="6084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Eph 5:23,5:28,33 Col 3:19, 1 Cor 7:3,</a:t>
          </a:r>
        </a:p>
      </dsp:txBody>
      <dsp:txXfrm>
        <a:off x="29700" y="123257"/>
        <a:ext cx="6201700" cy="549000"/>
      </dsp:txXfrm>
    </dsp:sp>
    <dsp:sp modelId="{336D7482-0FDC-4393-8947-E8C96AE9D6C9}">
      <dsp:nvSpPr>
        <dsp:cNvPr id="0" name=""/>
        <dsp:cNvSpPr/>
      </dsp:nvSpPr>
      <dsp:spPr>
        <a:xfrm>
          <a:off x="0" y="776837"/>
          <a:ext cx="6261100" cy="608400"/>
        </a:xfrm>
        <a:prstGeom prst="roundRect">
          <a:avLst/>
        </a:prstGeom>
        <a:gradFill rotWithShape="0">
          <a:gsLst>
            <a:gs pos="0">
              <a:schemeClr val="accent2">
                <a:hueOff val="791760"/>
                <a:satOff val="-136"/>
                <a:lumOff val="-1401"/>
                <a:alphaOff val="0"/>
                <a:tint val="94000"/>
                <a:satMod val="103000"/>
                <a:lumMod val="102000"/>
              </a:schemeClr>
            </a:gs>
            <a:gs pos="50000">
              <a:schemeClr val="accent2">
                <a:hueOff val="791760"/>
                <a:satOff val="-136"/>
                <a:lumOff val="-1401"/>
                <a:alphaOff val="0"/>
                <a:shade val="100000"/>
                <a:satMod val="110000"/>
                <a:lumMod val="100000"/>
              </a:schemeClr>
            </a:gs>
            <a:gs pos="100000">
              <a:schemeClr val="accent2">
                <a:hueOff val="791760"/>
                <a:satOff val="-136"/>
                <a:lumOff val="-1401"/>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Husbands love your wives</a:t>
          </a:r>
        </a:p>
      </dsp:txBody>
      <dsp:txXfrm>
        <a:off x="29700" y="806537"/>
        <a:ext cx="6201700" cy="549000"/>
      </dsp:txXfrm>
    </dsp:sp>
    <dsp:sp modelId="{2017A2D2-14E8-4F35-9EFC-7AE1B825FC11}">
      <dsp:nvSpPr>
        <dsp:cNvPr id="0" name=""/>
        <dsp:cNvSpPr/>
      </dsp:nvSpPr>
      <dsp:spPr>
        <a:xfrm>
          <a:off x="0" y="1460117"/>
          <a:ext cx="6261100" cy="608400"/>
        </a:xfrm>
        <a:prstGeom prst="roundRect">
          <a:avLst/>
        </a:prstGeom>
        <a:gradFill rotWithShape="0">
          <a:gsLst>
            <a:gs pos="0">
              <a:schemeClr val="accent2">
                <a:hueOff val="1583520"/>
                <a:satOff val="-272"/>
                <a:lumOff val="-2801"/>
                <a:alphaOff val="0"/>
                <a:tint val="94000"/>
                <a:satMod val="103000"/>
                <a:lumMod val="102000"/>
              </a:schemeClr>
            </a:gs>
            <a:gs pos="50000">
              <a:schemeClr val="accent2">
                <a:hueOff val="1583520"/>
                <a:satOff val="-272"/>
                <a:lumOff val="-2801"/>
                <a:alphaOff val="0"/>
                <a:shade val="100000"/>
                <a:satMod val="110000"/>
                <a:lumMod val="100000"/>
              </a:schemeClr>
            </a:gs>
            <a:gs pos="100000">
              <a:schemeClr val="accent2">
                <a:hueOff val="1583520"/>
                <a:satOff val="-272"/>
                <a:lumOff val="-2801"/>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Eph 5:24, 25, Col 3:18, 1 Pet 3:1,5,7</a:t>
          </a:r>
        </a:p>
      </dsp:txBody>
      <dsp:txXfrm>
        <a:off x="29700" y="1489817"/>
        <a:ext cx="6201700" cy="549000"/>
      </dsp:txXfrm>
    </dsp:sp>
    <dsp:sp modelId="{E18EF48D-443D-44E2-B600-8C3245D040FB}">
      <dsp:nvSpPr>
        <dsp:cNvPr id="0" name=""/>
        <dsp:cNvSpPr/>
      </dsp:nvSpPr>
      <dsp:spPr>
        <a:xfrm>
          <a:off x="0" y="2143397"/>
          <a:ext cx="6261100" cy="608400"/>
        </a:xfrm>
        <a:prstGeom prst="roundRect">
          <a:avLst/>
        </a:prstGeom>
        <a:gradFill rotWithShape="0">
          <a:gsLst>
            <a:gs pos="0">
              <a:schemeClr val="accent2">
                <a:hueOff val="2375279"/>
                <a:satOff val="-408"/>
                <a:lumOff val="-4202"/>
                <a:alphaOff val="0"/>
                <a:tint val="94000"/>
                <a:satMod val="103000"/>
                <a:lumMod val="102000"/>
              </a:schemeClr>
            </a:gs>
            <a:gs pos="50000">
              <a:schemeClr val="accent2">
                <a:hueOff val="2375279"/>
                <a:satOff val="-408"/>
                <a:lumOff val="-4202"/>
                <a:alphaOff val="0"/>
                <a:shade val="100000"/>
                <a:satMod val="110000"/>
                <a:lumMod val="100000"/>
              </a:schemeClr>
            </a:gs>
            <a:gs pos="100000">
              <a:schemeClr val="accent2">
                <a:hueOff val="2375279"/>
                <a:satOff val="-408"/>
                <a:lumOff val="-42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Wives submit to your husbands</a:t>
          </a:r>
        </a:p>
      </dsp:txBody>
      <dsp:txXfrm>
        <a:off x="29700" y="2173097"/>
        <a:ext cx="6201700" cy="549000"/>
      </dsp:txXfrm>
    </dsp:sp>
    <dsp:sp modelId="{7CD5CF55-D8E6-457C-86E6-94A84BB8BBAD}">
      <dsp:nvSpPr>
        <dsp:cNvPr id="0" name=""/>
        <dsp:cNvSpPr/>
      </dsp:nvSpPr>
      <dsp:spPr>
        <a:xfrm>
          <a:off x="0" y="2826677"/>
          <a:ext cx="6261100" cy="608400"/>
        </a:xfrm>
        <a:prstGeom prst="roundRect">
          <a:avLst/>
        </a:prstGeom>
        <a:gradFill rotWithShape="0">
          <a:gsLst>
            <a:gs pos="0">
              <a:schemeClr val="accent2">
                <a:hueOff val="3167039"/>
                <a:satOff val="-545"/>
                <a:lumOff val="-5602"/>
                <a:alphaOff val="0"/>
                <a:tint val="94000"/>
                <a:satMod val="103000"/>
                <a:lumMod val="102000"/>
              </a:schemeClr>
            </a:gs>
            <a:gs pos="50000">
              <a:schemeClr val="accent2">
                <a:hueOff val="3167039"/>
                <a:satOff val="-545"/>
                <a:lumOff val="-5602"/>
                <a:alphaOff val="0"/>
                <a:shade val="100000"/>
                <a:satMod val="110000"/>
                <a:lumMod val="100000"/>
              </a:schemeClr>
            </a:gs>
            <a:gs pos="100000">
              <a:schemeClr val="accent2">
                <a:hueOff val="3167039"/>
                <a:satOff val="-545"/>
                <a:lumOff val="-56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Eph 6: , 1 Tim 3:12, Titus 1:6</a:t>
          </a:r>
        </a:p>
      </dsp:txBody>
      <dsp:txXfrm>
        <a:off x="29700" y="2856377"/>
        <a:ext cx="6201700" cy="549000"/>
      </dsp:txXfrm>
    </dsp:sp>
    <dsp:sp modelId="{A73D483D-8032-45E0-B300-3DE3C61B4B7D}">
      <dsp:nvSpPr>
        <dsp:cNvPr id="0" name=""/>
        <dsp:cNvSpPr/>
      </dsp:nvSpPr>
      <dsp:spPr>
        <a:xfrm>
          <a:off x="0" y="3509957"/>
          <a:ext cx="6261100" cy="608400"/>
        </a:xfrm>
        <a:prstGeom prst="roundRect">
          <a:avLst/>
        </a:prstGeom>
        <a:gradFill rotWithShape="0">
          <a:gsLst>
            <a:gs pos="0">
              <a:schemeClr val="accent2">
                <a:hueOff val="3958799"/>
                <a:satOff val="-681"/>
                <a:lumOff val="-7003"/>
                <a:alphaOff val="0"/>
                <a:tint val="94000"/>
                <a:satMod val="103000"/>
                <a:lumMod val="102000"/>
              </a:schemeClr>
            </a:gs>
            <a:gs pos="50000">
              <a:schemeClr val="accent2">
                <a:hueOff val="3958799"/>
                <a:satOff val="-681"/>
                <a:lumOff val="-7003"/>
                <a:alphaOff val="0"/>
                <a:shade val="100000"/>
                <a:satMod val="110000"/>
                <a:lumMod val="100000"/>
              </a:schemeClr>
            </a:gs>
            <a:gs pos="100000">
              <a:schemeClr val="accent2">
                <a:hueOff val="3958799"/>
                <a:satOff val="-681"/>
                <a:lumOff val="-7003"/>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Children obey your parents</a:t>
          </a:r>
        </a:p>
      </dsp:txBody>
      <dsp:txXfrm>
        <a:off x="29700" y="3539657"/>
        <a:ext cx="6201700" cy="549000"/>
      </dsp:txXfrm>
    </dsp:sp>
    <dsp:sp modelId="{1248C319-4D83-4875-B78E-A238E6F92181}">
      <dsp:nvSpPr>
        <dsp:cNvPr id="0" name=""/>
        <dsp:cNvSpPr/>
      </dsp:nvSpPr>
      <dsp:spPr>
        <a:xfrm>
          <a:off x="0" y="4193237"/>
          <a:ext cx="6261100" cy="608400"/>
        </a:xfrm>
        <a:prstGeom prst="roundRect">
          <a:avLst/>
        </a:prstGeom>
        <a:gradFill rotWithShape="0">
          <a:gsLst>
            <a:gs pos="0">
              <a:schemeClr val="accent2">
                <a:hueOff val="4750559"/>
                <a:satOff val="-817"/>
                <a:lumOff val="-8403"/>
                <a:alphaOff val="0"/>
                <a:tint val="94000"/>
                <a:satMod val="103000"/>
                <a:lumMod val="102000"/>
              </a:schemeClr>
            </a:gs>
            <a:gs pos="50000">
              <a:schemeClr val="accent2">
                <a:hueOff val="4750559"/>
                <a:satOff val="-817"/>
                <a:lumOff val="-8403"/>
                <a:alphaOff val="0"/>
                <a:shade val="100000"/>
                <a:satMod val="110000"/>
                <a:lumMod val="100000"/>
              </a:schemeClr>
            </a:gs>
            <a:gs pos="100000">
              <a:schemeClr val="accent2">
                <a:hueOff val="4750559"/>
                <a:satOff val="-817"/>
                <a:lumOff val="-8403"/>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Col 3:22, Eph 6:5, 1 Pet 2:18</a:t>
          </a:r>
        </a:p>
      </dsp:txBody>
      <dsp:txXfrm>
        <a:off x="29700" y="4222937"/>
        <a:ext cx="6201700" cy="549000"/>
      </dsp:txXfrm>
    </dsp:sp>
    <dsp:sp modelId="{99DB2262-9B31-4623-AE79-50893388DCA7}">
      <dsp:nvSpPr>
        <dsp:cNvPr id="0" name=""/>
        <dsp:cNvSpPr/>
      </dsp:nvSpPr>
      <dsp:spPr>
        <a:xfrm>
          <a:off x="0" y="4876517"/>
          <a:ext cx="6261100" cy="6084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Servants obey your masters</a:t>
          </a:r>
        </a:p>
      </dsp:txBody>
      <dsp:txXfrm>
        <a:off x="29700" y="4906217"/>
        <a:ext cx="6201700" cy="549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79B77E-59B6-47B3-8B68-D5D72B92FCF9}">
      <dsp:nvSpPr>
        <dsp:cNvPr id="0" name=""/>
        <dsp:cNvSpPr/>
      </dsp:nvSpPr>
      <dsp:spPr>
        <a:xfrm>
          <a:off x="963775" y="3384"/>
          <a:ext cx="2063594" cy="1238156"/>
        </a:xfrm>
        <a:prstGeom prst="rect">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It’s part of who you are inside that gives off an aroma</a:t>
          </a:r>
        </a:p>
      </dsp:txBody>
      <dsp:txXfrm>
        <a:off x="963775" y="3384"/>
        <a:ext cx="2063594" cy="1238156"/>
      </dsp:txXfrm>
    </dsp:sp>
    <dsp:sp modelId="{4C16923D-53FD-402A-AA4C-2344F5AFAA7C}">
      <dsp:nvSpPr>
        <dsp:cNvPr id="0" name=""/>
        <dsp:cNvSpPr/>
      </dsp:nvSpPr>
      <dsp:spPr>
        <a:xfrm>
          <a:off x="3233729" y="3384"/>
          <a:ext cx="2063594" cy="1238156"/>
        </a:xfrm>
        <a:prstGeom prst="rect">
          <a:avLst/>
        </a:prstGeom>
        <a:gradFill rotWithShape="0">
          <a:gsLst>
            <a:gs pos="0">
              <a:schemeClr val="accent5">
                <a:hueOff val="-2677331"/>
                <a:satOff val="478"/>
                <a:lumOff val="-1046"/>
                <a:alphaOff val="0"/>
                <a:tint val="94000"/>
                <a:satMod val="103000"/>
                <a:lumMod val="102000"/>
              </a:schemeClr>
            </a:gs>
            <a:gs pos="50000">
              <a:schemeClr val="accent5">
                <a:hueOff val="-2677331"/>
                <a:satOff val="478"/>
                <a:lumOff val="-1046"/>
                <a:alphaOff val="0"/>
                <a:shade val="100000"/>
                <a:satMod val="110000"/>
                <a:lumMod val="100000"/>
              </a:schemeClr>
            </a:gs>
            <a:gs pos="100000">
              <a:schemeClr val="accent5">
                <a:hueOff val="-2677331"/>
                <a:satOff val="478"/>
                <a:lumOff val="-1046"/>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He that ruleth his spirit IS GREATER than he that taketh a city.</a:t>
          </a:r>
        </a:p>
      </dsp:txBody>
      <dsp:txXfrm>
        <a:off x="3233729" y="3384"/>
        <a:ext cx="2063594" cy="1238156"/>
      </dsp:txXfrm>
    </dsp:sp>
    <dsp:sp modelId="{24104A68-06FB-4741-BFA4-60F8BAE784F0}">
      <dsp:nvSpPr>
        <dsp:cNvPr id="0" name=""/>
        <dsp:cNvSpPr/>
      </dsp:nvSpPr>
      <dsp:spPr>
        <a:xfrm>
          <a:off x="963775" y="1447900"/>
          <a:ext cx="2063594" cy="1238156"/>
        </a:xfrm>
        <a:prstGeom prst="rect">
          <a:avLst/>
        </a:prstGeom>
        <a:gradFill rotWithShape="0">
          <a:gsLst>
            <a:gs pos="0">
              <a:schemeClr val="accent5">
                <a:hueOff val="-5354661"/>
                <a:satOff val="957"/>
                <a:lumOff val="-2092"/>
                <a:alphaOff val="0"/>
                <a:tint val="94000"/>
                <a:satMod val="103000"/>
                <a:lumMod val="102000"/>
              </a:schemeClr>
            </a:gs>
            <a:gs pos="50000">
              <a:schemeClr val="accent5">
                <a:hueOff val="-5354661"/>
                <a:satOff val="957"/>
                <a:lumOff val="-2092"/>
                <a:alphaOff val="0"/>
                <a:shade val="100000"/>
                <a:satMod val="110000"/>
                <a:lumMod val="100000"/>
              </a:schemeClr>
            </a:gs>
            <a:gs pos="100000">
              <a:schemeClr val="accent5">
                <a:hueOff val="-5354661"/>
                <a:satOff val="957"/>
                <a:lumOff val="-2092"/>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(innerself, your inner person, presence and aura</a:t>
          </a:r>
        </a:p>
      </dsp:txBody>
      <dsp:txXfrm>
        <a:off x="963775" y="1447900"/>
        <a:ext cx="2063594" cy="1238156"/>
      </dsp:txXfrm>
    </dsp:sp>
    <dsp:sp modelId="{6A114F2A-F6CD-45BE-B077-732DB1DC5E34}">
      <dsp:nvSpPr>
        <dsp:cNvPr id="0" name=""/>
        <dsp:cNvSpPr/>
      </dsp:nvSpPr>
      <dsp:spPr>
        <a:xfrm>
          <a:off x="3233729" y="1447900"/>
          <a:ext cx="2063594" cy="1238156"/>
        </a:xfrm>
        <a:prstGeom prst="rect">
          <a:avLst/>
        </a:prstGeom>
        <a:gradFill rotWithShape="0">
          <a:gsLst>
            <a:gs pos="0">
              <a:schemeClr val="accent5">
                <a:hueOff val="-8031992"/>
                <a:satOff val="1435"/>
                <a:lumOff val="-3137"/>
                <a:alphaOff val="0"/>
                <a:tint val="94000"/>
                <a:satMod val="103000"/>
                <a:lumMod val="102000"/>
              </a:schemeClr>
            </a:gs>
            <a:gs pos="50000">
              <a:schemeClr val="accent5">
                <a:hueOff val="-8031992"/>
                <a:satOff val="1435"/>
                <a:lumOff val="-3137"/>
                <a:alphaOff val="0"/>
                <a:shade val="100000"/>
                <a:satMod val="110000"/>
                <a:lumMod val="100000"/>
              </a:schemeClr>
            </a:gs>
            <a:gs pos="100000">
              <a:schemeClr val="accent5">
                <a:hueOff val="-8031992"/>
                <a:satOff val="1435"/>
                <a:lumOff val="-3137"/>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accent5">
                  <a:lumMod val="75000"/>
                </a:schemeClr>
              </a:solidFill>
            </a:rPr>
            <a:t>Your personality</a:t>
          </a:r>
        </a:p>
      </dsp:txBody>
      <dsp:txXfrm>
        <a:off x="3233729" y="1447900"/>
        <a:ext cx="2063594" cy="1238156"/>
      </dsp:txXfrm>
    </dsp:sp>
    <dsp:sp modelId="{D012FCBA-146B-469A-B5CA-020421ADC6ED}">
      <dsp:nvSpPr>
        <dsp:cNvPr id="0" name=""/>
        <dsp:cNvSpPr/>
      </dsp:nvSpPr>
      <dsp:spPr>
        <a:xfrm>
          <a:off x="963775" y="2892417"/>
          <a:ext cx="2063594" cy="1238156"/>
        </a:xfrm>
        <a:prstGeom prst="rect">
          <a:avLst/>
        </a:prstGeom>
        <a:gradFill rotWithShape="0">
          <a:gsLst>
            <a:gs pos="0">
              <a:schemeClr val="accent5">
                <a:hueOff val="-10709323"/>
                <a:satOff val="1913"/>
                <a:lumOff val="-4183"/>
                <a:alphaOff val="0"/>
                <a:tint val="94000"/>
                <a:satMod val="103000"/>
                <a:lumMod val="102000"/>
              </a:schemeClr>
            </a:gs>
            <a:gs pos="50000">
              <a:schemeClr val="accent5">
                <a:hueOff val="-10709323"/>
                <a:satOff val="1913"/>
                <a:lumOff val="-4183"/>
                <a:alphaOff val="0"/>
                <a:shade val="100000"/>
                <a:satMod val="110000"/>
                <a:lumMod val="100000"/>
              </a:schemeClr>
            </a:gs>
            <a:gs pos="100000">
              <a:schemeClr val="accent5">
                <a:hueOff val="-10709323"/>
                <a:satOff val="1913"/>
                <a:lumOff val="-4183"/>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accent6">
                  <a:lumMod val="60000"/>
                  <a:lumOff val="40000"/>
                </a:schemeClr>
              </a:solidFill>
            </a:rPr>
            <a:t>The spirit of a man will sustain his infirmity </a:t>
          </a:r>
        </a:p>
      </dsp:txBody>
      <dsp:txXfrm>
        <a:off x="963775" y="2892417"/>
        <a:ext cx="2063594" cy="1238156"/>
      </dsp:txXfrm>
    </dsp:sp>
    <dsp:sp modelId="{673E1D04-4680-4321-859C-EBFF7CC31BF6}">
      <dsp:nvSpPr>
        <dsp:cNvPr id="0" name=""/>
        <dsp:cNvSpPr/>
      </dsp:nvSpPr>
      <dsp:spPr>
        <a:xfrm>
          <a:off x="3233729" y="2892417"/>
          <a:ext cx="2063594" cy="1238156"/>
        </a:xfrm>
        <a:prstGeom prst="rect">
          <a:avLst/>
        </a:prstGeom>
        <a:gradFill rotWithShape="0">
          <a:gsLst>
            <a:gs pos="0">
              <a:schemeClr val="accent5">
                <a:hueOff val="-13386653"/>
                <a:satOff val="2392"/>
                <a:lumOff val="-5229"/>
                <a:alphaOff val="0"/>
                <a:tint val="94000"/>
                <a:satMod val="103000"/>
                <a:lumMod val="102000"/>
              </a:schemeClr>
            </a:gs>
            <a:gs pos="50000">
              <a:schemeClr val="accent5">
                <a:hueOff val="-13386653"/>
                <a:satOff val="2392"/>
                <a:lumOff val="-5229"/>
                <a:alphaOff val="0"/>
                <a:shade val="100000"/>
                <a:satMod val="110000"/>
                <a:lumMod val="100000"/>
              </a:schemeClr>
            </a:gs>
            <a:gs pos="100000">
              <a:schemeClr val="accent5">
                <a:hueOff val="-13386653"/>
                <a:satOff val="2392"/>
                <a:lumOff val="-5229"/>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Bears witness with your spirit the we are the sons of man</a:t>
          </a:r>
        </a:p>
      </dsp:txBody>
      <dsp:txXfrm>
        <a:off x="3233729" y="2892417"/>
        <a:ext cx="2063594" cy="1238156"/>
      </dsp:txXfrm>
    </dsp:sp>
    <dsp:sp modelId="{E39B6E49-3D4B-4CD8-9C6C-A3F2376252EB}">
      <dsp:nvSpPr>
        <dsp:cNvPr id="0" name=""/>
        <dsp:cNvSpPr/>
      </dsp:nvSpPr>
      <dsp:spPr>
        <a:xfrm>
          <a:off x="2098752" y="4336933"/>
          <a:ext cx="2063594" cy="1238156"/>
        </a:xfrm>
        <a:prstGeom prst="rect">
          <a:avLst/>
        </a:prstGeom>
        <a:gradFill rotWithShape="0">
          <a:gsLst>
            <a:gs pos="0">
              <a:schemeClr val="accent5">
                <a:hueOff val="-16063984"/>
                <a:satOff val="2870"/>
                <a:lumOff val="-6275"/>
                <a:alphaOff val="0"/>
                <a:tint val="94000"/>
                <a:satMod val="103000"/>
                <a:lumMod val="102000"/>
              </a:schemeClr>
            </a:gs>
            <a:gs pos="50000">
              <a:schemeClr val="accent5">
                <a:hueOff val="-16063984"/>
                <a:satOff val="2870"/>
                <a:lumOff val="-6275"/>
                <a:alphaOff val="0"/>
                <a:shade val="100000"/>
                <a:satMod val="110000"/>
                <a:lumMod val="100000"/>
              </a:schemeClr>
            </a:gs>
            <a:gs pos="100000">
              <a:schemeClr val="accent5">
                <a:hueOff val="-16063984"/>
                <a:satOff val="2870"/>
                <a:lumOff val="-6275"/>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The spirit of man knoweth the spirit of man</a:t>
          </a:r>
        </a:p>
      </dsp:txBody>
      <dsp:txXfrm>
        <a:off x="2098752" y="4336933"/>
        <a:ext cx="2063594" cy="12381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135083-EFF1-4FFA-A5A6-233A7F0FCBC5}">
      <dsp:nvSpPr>
        <dsp:cNvPr id="0" name=""/>
        <dsp:cNvSpPr/>
      </dsp:nvSpPr>
      <dsp:spPr>
        <a:xfrm>
          <a:off x="0" y="67017"/>
          <a:ext cx="5955658" cy="6786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Attitudes</a:t>
          </a:r>
        </a:p>
      </dsp:txBody>
      <dsp:txXfrm>
        <a:off x="33127" y="100144"/>
        <a:ext cx="5889404" cy="612346"/>
      </dsp:txXfrm>
    </dsp:sp>
    <dsp:sp modelId="{B13B1871-AB33-468F-9F08-EC32FFE48E29}">
      <dsp:nvSpPr>
        <dsp:cNvPr id="0" name=""/>
        <dsp:cNvSpPr/>
      </dsp:nvSpPr>
      <dsp:spPr>
        <a:xfrm>
          <a:off x="0" y="829137"/>
          <a:ext cx="5955658" cy="678600"/>
        </a:xfrm>
        <a:prstGeom prst="roundRect">
          <a:avLst/>
        </a:prstGeom>
        <a:gradFill rotWithShape="0">
          <a:gsLst>
            <a:gs pos="0">
              <a:schemeClr val="accent2">
                <a:hueOff val="923720"/>
                <a:satOff val="-159"/>
                <a:lumOff val="-1634"/>
                <a:alphaOff val="0"/>
                <a:tint val="94000"/>
                <a:satMod val="103000"/>
                <a:lumMod val="102000"/>
              </a:schemeClr>
            </a:gs>
            <a:gs pos="50000">
              <a:schemeClr val="accent2">
                <a:hueOff val="923720"/>
                <a:satOff val="-159"/>
                <a:lumOff val="-1634"/>
                <a:alphaOff val="0"/>
                <a:shade val="100000"/>
                <a:satMod val="110000"/>
                <a:lumMod val="100000"/>
              </a:schemeClr>
            </a:gs>
            <a:gs pos="100000">
              <a:schemeClr val="accent2">
                <a:hueOff val="923720"/>
                <a:satOff val="-159"/>
                <a:lumOff val="-163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Mindsets</a:t>
          </a:r>
        </a:p>
      </dsp:txBody>
      <dsp:txXfrm>
        <a:off x="33127" y="862264"/>
        <a:ext cx="5889404" cy="612346"/>
      </dsp:txXfrm>
    </dsp:sp>
    <dsp:sp modelId="{A60F84A8-0657-4A9D-B354-BE1F16614594}">
      <dsp:nvSpPr>
        <dsp:cNvPr id="0" name=""/>
        <dsp:cNvSpPr/>
      </dsp:nvSpPr>
      <dsp:spPr>
        <a:xfrm>
          <a:off x="0" y="1591257"/>
          <a:ext cx="5955658" cy="678600"/>
        </a:xfrm>
        <a:prstGeom prst="roundRect">
          <a:avLst/>
        </a:prstGeom>
        <a:gradFill rotWithShape="0">
          <a:gsLst>
            <a:gs pos="0">
              <a:schemeClr val="accent2">
                <a:hueOff val="1847440"/>
                <a:satOff val="-318"/>
                <a:lumOff val="-3268"/>
                <a:alphaOff val="0"/>
                <a:tint val="94000"/>
                <a:satMod val="103000"/>
                <a:lumMod val="102000"/>
              </a:schemeClr>
            </a:gs>
            <a:gs pos="50000">
              <a:schemeClr val="accent2">
                <a:hueOff val="1847440"/>
                <a:satOff val="-318"/>
                <a:lumOff val="-3268"/>
                <a:alphaOff val="0"/>
                <a:shade val="100000"/>
                <a:satMod val="110000"/>
                <a:lumMod val="100000"/>
              </a:schemeClr>
            </a:gs>
            <a:gs pos="100000">
              <a:schemeClr val="accent2">
                <a:hueOff val="1847440"/>
                <a:satOff val="-318"/>
                <a:lumOff val="-3268"/>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Bad habits</a:t>
          </a:r>
        </a:p>
      </dsp:txBody>
      <dsp:txXfrm>
        <a:off x="33127" y="1624384"/>
        <a:ext cx="5889404" cy="612346"/>
      </dsp:txXfrm>
    </dsp:sp>
    <dsp:sp modelId="{614F2758-6945-49DD-86D6-ED413610D90B}">
      <dsp:nvSpPr>
        <dsp:cNvPr id="0" name=""/>
        <dsp:cNvSpPr/>
      </dsp:nvSpPr>
      <dsp:spPr>
        <a:xfrm>
          <a:off x="0" y="2353377"/>
          <a:ext cx="5955658" cy="678600"/>
        </a:xfrm>
        <a:prstGeom prst="roundRect">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Personality</a:t>
          </a:r>
        </a:p>
      </dsp:txBody>
      <dsp:txXfrm>
        <a:off x="33127" y="2386504"/>
        <a:ext cx="5889404" cy="612346"/>
      </dsp:txXfrm>
    </dsp:sp>
    <dsp:sp modelId="{D75588E4-5981-466C-94DA-D688B026C8E1}">
      <dsp:nvSpPr>
        <dsp:cNvPr id="0" name=""/>
        <dsp:cNvSpPr/>
      </dsp:nvSpPr>
      <dsp:spPr>
        <a:xfrm>
          <a:off x="0" y="3115497"/>
          <a:ext cx="5955658" cy="678600"/>
        </a:xfrm>
        <a:prstGeom prst="roundRect">
          <a:avLst/>
        </a:prstGeom>
        <a:gradFill rotWithShape="0">
          <a:gsLst>
            <a:gs pos="0">
              <a:schemeClr val="accent2">
                <a:hueOff val="3694879"/>
                <a:satOff val="-635"/>
                <a:lumOff val="-6536"/>
                <a:alphaOff val="0"/>
                <a:tint val="94000"/>
                <a:satMod val="103000"/>
                <a:lumMod val="102000"/>
              </a:schemeClr>
            </a:gs>
            <a:gs pos="50000">
              <a:schemeClr val="accent2">
                <a:hueOff val="3694879"/>
                <a:satOff val="-635"/>
                <a:lumOff val="-6536"/>
                <a:alphaOff val="0"/>
                <a:shade val="100000"/>
                <a:satMod val="110000"/>
                <a:lumMod val="100000"/>
              </a:schemeClr>
            </a:gs>
            <a:gs pos="100000">
              <a:schemeClr val="accent2">
                <a:hueOff val="3694879"/>
                <a:satOff val="-635"/>
                <a:lumOff val="-6536"/>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Language</a:t>
          </a:r>
        </a:p>
      </dsp:txBody>
      <dsp:txXfrm>
        <a:off x="33127" y="3148624"/>
        <a:ext cx="5889404" cy="612346"/>
      </dsp:txXfrm>
    </dsp:sp>
    <dsp:sp modelId="{EF56DC87-2F94-4E8B-82CE-8EEB029B4CB3}">
      <dsp:nvSpPr>
        <dsp:cNvPr id="0" name=""/>
        <dsp:cNvSpPr/>
      </dsp:nvSpPr>
      <dsp:spPr>
        <a:xfrm>
          <a:off x="0" y="3877617"/>
          <a:ext cx="5955658" cy="678600"/>
        </a:xfrm>
        <a:prstGeom prst="roundRect">
          <a:avLst/>
        </a:prstGeom>
        <a:gradFill rotWithShape="0">
          <a:gsLst>
            <a:gs pos="0">
              <a:schemeClr val="accent2">
                <a:hueOff val="4618599"/>
                <a:satOff val="-794"/>
                <a:lumOff val="-8170"/>
                <a:alphaOff val="0"/>
                <a:tint val="94000"/>
                <a:satMod val="103000"/>
                <a:lumMod val="102000"/>
              </a:schemeClr>
            </a:gs>
            <a:gs pos="50000">
              <a:schemeClr val="accent2">
                <a:hueOff val="4618599"/>
                <a:satOff val="-794"/>
                <a:lumOff val="-8170"/>
                <a:alphaOff val="0"/>
                <a:shade val="100000"/>
                <a:satMod val="110000"/>
                <a:lumMod val="100000"/>
              </a:schemeClr>
            </a:gs>
            <a:gs pos="100000">
              <a:schemeClr val="accent2">
                <a:hueOff val="4618599"/>
                <a:satOff val="-794"/>
                <a:lumOff val="-817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Reactions</a:t>
          </a:r>
        </a:p>
      </dsp:txBody>
      <dsp:txXfrm>
        <a:off x="33127" y="3910744"/>
        <a:ext cx="5889404" cy="612346"/>
      </dsp:txXfrm>
    </dsp:sp>
    <dsp:sp modelId="{40D82BF1-B295-4059-99E2-C4056BC5D975}">
      <dsp:nvSpPr>
        <dsp:cNvPr id="0" name=""/>
        <dsp:cNvSpPr/>
      </dsp:nvSpPr>
      <dsp:spPr>
        <a:xfrm>
          <a:off x="0" y="4639736"/>
          <a:ext cx="5955658" cy="6786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Emotional responses</a:t>
          </a:r>
        </a:p>
      </dsp:txBody>
      <dsp:txXfrm>
        <a:off x="33127" y="4672863"/>
        <a:ext cx="5889404" cy="6123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3D3513-A6CE-4491-8E1B-02F841474F0C}">
      <dsp:nvSpPr>
        <dsp:cNvPr id="0" name=""/>
        <dsp:cNvSpPr/>
      </dsp:nvSpPr>
      <dsp:spPr>
        <a:xfrm>
          <a:off x="886224" y="3470"/>
          <a:ext cx="1992004" cy="1195202"/>
        </a:xfrm>
        <a:prstGeom prst="rect">
          <a:avLst/>
        </a:prstGeom>
        <a:gradFill rotWithShape="0">
          <a:gsLst>
            <a:gs pos="0">
              <a:schemeClr val="accent3">
                <a:shade val="80000"/>
                <a:hueOff val="0"/>
                <a:satOff val="0"/>
                <a:lumOff val="0"/>
                <a:alphaOff val="0"/>
                <a:tint val="60000"/>
                <a:satMod val="100000"/>
                <a:lumMod val="110000"/>
              </a:schemeClr>
            </a:gs>
            <a:gs pos="100000">
              <a:schemeClr val="accent3">
                <a:shade val="80000"/>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Personal</a:t>
          </a:r>
        </a:p>
      </dsp:txBody>
      <dsp:txXfrm>
        <a:off x="886224" y="3470"/>
        <a:ext cx="1992004" cy="1195202"/>
      </dsp:txXfrm>
    </dsp:sp>
    <dsp:sp modelId="{A9C1469A-F916-4028-A117-6E5FEA7D4599}">
      <dsp:nvSpPr>
        <dsp:cNvPr id="0" name=""/>
        <dsp:cNvSpPr/>
      </dsp:nvSpPr>
      <dsp:spPr>
        <a:xfrm>
          <a:off x="3077429" y="3470"/>
          <a:ext cx="1992004" cy="1195202"/>
        </a:xfrm>
        <a:prstGeom prst="rect">
          <a:avLst/>
        </a:prstGeom>
        <a:gradFill rotWithShape="0">
          <a:gsLst>
            <a:gs pos="0">
              <a:schemeClr val="accent3">
                <a:shade val="80000"/>
                <a:hueOff val="-43276"/>
                <a:satOff val="-1511"/>
                <a:lumOff val="3856"/>
                <a:alphaOff val="0"/>
                <a:tint val="60000"/>
                <a:satMod val="100000"/>
                <a:lumMod val="110000"/>
              </a:schemeClr>
            </a:gs>
            <a:gs pos="100000">
              <a:schemeClr val="accent3">
                <a:shade val="80000"/>
                <a:hueOff val="-43276"/>
                <a:satOff val="-1511"/>
                <a:lumOff val="3856"/>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Marriage</a:t>
          </a:r>
        </a:p>
      </dsp:txBody>
      <dsp:txXfrm>
        <a:off x="3077429" y="3470"/>
        <a:ext cx="1992004" cy="1195202"/>
      </dsp:txXfrm>
    </dsp:sp>
    <dsp:sp modelId="{7C369CBD-9F0D-41F3-B83F-06480431173E}">
      <dsp:nvSpPr>
        <dsp:cNvPr id="0" name=""/>
        <dsp:cNvSpPr/>
      </dsp:nvSpPr>
      <dsp:spPr>
        <a:xfrm>
          <a:off x="886224" y="1397873"/>
          <a:ext cx="1992004" cy="1195202"/>
        </a:xfrm>
        <a:prstGeom prst="rect">
          <a:avLst/>
        </a:prstGeom>
        <a:gradFill rotWithShape="0">
          <a:gsLst>
            <a:gs pos="0">
              <a:schemeClr val="accent3">
                <a:shade val="80000"/>
                <a:hueOff val="-86551"/>
                <a:satOff val="-3023"/>
                <a:lumOff val="7711"/>
                <a:alphaOff val="0"/>
                <a:tint val="60000"/>
                <a:satMod val="100000"/>
                <a:lumMod val="110000"/>
              </a:schemeClr>
            </a:gs>
            <a:gs pos="100000">
              <a:schemeClr val="accent3">
                <a:shade val="80000"/>
                <a:hueOff val="-86551"/>
                <a:satOff val="-3023"/>
                <a:lumOff val="7711"/>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Parenting</a:t>
          </a:r>
        </a:p>
      </dsp:txBody>
      <dsp:txXfrm>
        <a:off x="886224" y="1397873"/>
        <a:ext cx="1992004" cy="1195202"/>
      </dsp:txXfrm>
    </dsp:sp>
    <dsp:sp modelId="{ADC04BAA-F800-45D6-9B04-E9BB251F7963}">
      <dsp:nvSpPr>
        <dsp:cNvPr id="0" name=""/>
        <dsp:cNvSpPr/>
      </dsp:nvSpPr>
      <dsp:spPr>
        <a:xfrm>
          <a:off x="3077429" y="1397873"/>
          <a:ext cx="1992004" cy="1195202"/>
        </a:xfrm>
        <a:prstGeom prst="rect">
          <a:avLst/>
        </a:prstGeom>
        <a:gradFill rotWithShape="0">
          <a:gsLst>
            <a:gs pos="0">
              <a:schemeClr val="accent3">
                <a:shade val="80000"/>
                <a:hueOff val="-129827"/>
                <a:satOff val="-4534"/>
                <a:lumOff val="11567"/>
                <a:alphaOff val="0"/>
                <a:tint val="60000"/>
                <a:satMod val="100000"/>
                <a:lumMod val="110000"/>
              </a:schemeClr>
            </a:gs>
            <a:gs pos="100000">
              <a:schemeClr val="accent3">
                <a:shade val="80000"/>
                <a:hueOff val="-129827"/>
                <a:satOff val="-4534"/>
                <a:lumOff val="11567"/>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Family</a:t>
          </a:r>
        </a:p>
      </dsp:txBody>
      <dsp:txXfrm>
        <a:off x="3077429" y="1397873"/>
        <a:ext cx="1992004" cy="1195202"/>
      </dsp:txXfrm>
    </dsp:sp>
    <dsp:sp modelId="{15E5D4BB-1D7A-4AC6-A27F-254C1CBE1516}">
      <dsp:nvSpPr>
        <dsp:cNvPr id="0" name=""/>
        <dsp:cNvSpPr/>
      </dsp:nvSpPr>
      <dsp:spPr>
        <a:xfrm>
          <a:off x="886224" y="2792277"/>
          <a:ext cx="1992004" cy="1195202"/>
        </a:xfrm>
        <a:prstGeom prst="rect">
          <a:avLst/>
        </a:prstGeom>
        <a:gradFill rotWithShape="0">
          <a:gsLst>
            <a:gs pos="0">
              <a:schemeClr val="accent3">
                <a:shade val="80000"/>
                <a:hueOff val="-173103"/>
                <a:satOff val="-6046"/>
                <a:lumOff val="15423"/>
                <a:alphaOff val="0"/>
                <a:tint val="60000"/>
                <a:satMod val="100000"/>
                <a:lumMod val="110000"/>
              </a:schemeClr>
            </a:gs>
            <a:gs pos="100000">
              <a:schemeClr val="accent3">
                <a:shade val="80000"/>
                <a:hueOff val="-173103"/>
                <a:satOff val="-6046"/>
                <a:lumOff val="15423"/>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Friendship</a:t>
          </a:r>
        </a:p>
      </dsp:txBody>
      <dsp:txXfrm>
        <a:off x="886224" y="2792277"/>
        <a:ext cx="1992004" cy="1195202"/>
      </dsp:txXfrm>
    </dsp:sp>
    <dsp:sp modelId="{19A33576-24EF-4C3E-BD29-60D55373F478}">
      <dsp:nvSpPr>
        <dsp:cNvPr id="0" name=""/>
        <dsp:cNvSpPr/>
      </dsp:nvSpPr>
      <dsp:spPr>
        <a:xfrm>
          <a:off x="3077429" y="2792277"/>
          <a:ext cx="1992004" cy="1195202"/>
        </a:xfrm>
        <a:prstGeom prst="rect">
          <a:avLst/>
        </a:prstGeom>
        <a:gradFill rotWithShape="0">
          <a:gsLst>
            <a:gs pos="0">
              <a:schemeClr val="accent3">
                <a:shade val="80000"/>
                <a:hueOff val="-216378"/>
                <a:satOff val="-7557"/>
                <a:lumOff val="19279"/>
                <a:alphaOff val="0"/>
                <a:tint val="60000"/>
                <a:satMod val="100000"/>
                <a:lumMod val="110000"/>
              </a:schemeClr>
            </a:gs>
            <a:gs pos="100000">
              <a:schemeClr val="accent3">
                <a:shade val="80000"/>
                <a:hueOff val="-216378"/>
                <a:satOff val="-7557"/>
                <a:lumOff val="19279"/>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Colleagues</a:t>
          </a:r>
        </a:p>
      </dsp:txBody>
      <dsp:txXfrm>
        <a:off x="3077429" y="2792277"/>
        <a:ext cx="1992004" cy="1195202"/>
      </dsp:txXfrm>
    </dsp:sp>
    <dsp:sp modelId="{15C5A2F4-7850-446F-AF17-283D0B90BBA2}">
      <dsp:nvSpPr>
        <dsp:cNvPr id="0" name=""/>
        <dsp:cNvSpPr/>
      </dsp:nvSpPr>
      <dsp:spPr>
        <a:xfrm>
          <a:off x="886224" y="4186680"/>
          <a:ext cx="1992004" cy="1195202"/>
        </a:xfrm>
        <a:prstGeom prst="rect">
          <a:avLst/>
        </a:prstGeom>
        <a:gradFill rotWithShape="0">
          <a:gsLst>
            <a:gs pos="0">
              <a:schemeClr val="accent3">
                <a:shade val="80000"/>
                <a:hueOff val="-259654"/>
                <a:satOff val="-9069"/>
                <a:lumOff val="23134"/>
                <a:alphaOff val="0"/>
                <a:tint val="60000"/>
                <a:satMod val="100000"/>
                <a:lumMod val="110000"/>
              </a:schemeClr>
            </a:gs>
            <a:gs pos="100000">
              <a:schemeClr val="accent3">
                <a:shade val="80000"/>
                <a:hueOff val="-259654"/>
                <a:satOff val="-9069"/>
                <a:lumOff val="23134"/>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Brethren</a:t>
          </a:r>
        </a:p>
      </dsp:txBody>
      <dsp:txXfrm>
        <a:off x="886224" y="4186680"/>
        <a:ext cx="1992004" cy="1195202"/>
      </dsp:txXfrm>
    </dsp:sp>
    <dsp:sp modelId="{97F27D56-2CF5-4FC2-BCF9-A79249D880D7}">
      <dsp:nvSpPr>
        <dsp:cNvPr id="0" name=""/>
        <dsp:cNvSpPr/>
      </dsp:nvSpPr>
      <dsp:spPr>
        <a:xfrm>
          <a:off x="3077429" y="4186680"/>
          <a:ext cx="1992004" cy="1195202"/>
        </a:xfrm>
        <a:prstGeom prst="rect">
          <a:avLst/>
        </a:prstGeom>
        <a:gradFill rotWithShape="0">
          <a:gsLst>
            <a:gs pos="0">
              <a:schemeClr val="accent3">
                <a:shade val="80000"/>
                <a:hueOff val="-302930"/>
                <a:satOff val="-10580"/>
                <a:lumOff val="26990"/>
                <a:alphaOff val="0"/>
                <a:tint val="60000"/>
                <a:satMod val="100000"/>
                <a:lumMod val="110000"/>
              </a:schemeClr>
            </a:gs>
            <a:gs pos="100000">
              <a:schemeClr val="accent3">
                <a:shade val="80000"/>
                <a:hueOff val="-302930"/>
                <a:satOff val="-10580"/>
                <a:lumOff val="2699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Finances</a:t>
          </a:r>
        </a:p>
      </dsp:txBody>
      <dsp:txXfrm>
        <a:off x="3077429" y="4186680"/>
        <a:ext cx="1992004" cy="11952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99B2B-C7C3-412E-A7A8-35DB4D15EBB0}">
      <dsp:nvSpPr>
        <dsp:cNvPr id="0" name=""/>
        <dsp:cNvSpPr/>
      </dsp:nvSpPr>
      <dsp:spPr>
        <a:xfrm>
          <a:off x="2845028" y="695789"/>
          <a:ext cx="536842" cy="91440"/>
        </a:xfrm>
        <a:custGeom>
          <a:avLst/>
          <a:gdLst/>
          <a:ahLst/>
          <a:cxnLst/>
          <a:rect l="0" t="0" r="0" b="0"/>
          <a:pathLst>
            <a:path>
              <a:moveTo>
                <a:pt x="0" y="45720"/>
              </a:moveTo>
              <a:lnTo>
                <a:pt x="536842" y="45720"/>
              </a:lnTo>
            </a:path>
          </a:pathLst>
        </a:custGeom>
        <a:noFill/>
        <a:ln w="9525" cap="flat" cmpd="sng" algn="ctr">
          <a:solidFill>
            <a:schemeClr val="accent2">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99263" y="738672"/>
        <a:ext cx="28372" cy="5674"/>
      </dsp:txXfrm>
    </dsp:sp>
    <dsp:sp modelId="{1BD3C2BB-4B29-4B15-AA47-9E6DA4ECA82D}">
      <dsp:nvSpPr>
        <dsp:cNvPr id="0" name=""/>
        <dsp:cNvSpPr/>
      </dsp:nvSpPr>
      <dsp:spPr>
        <a:xfrm>
          <a:off x="379686" y="1366"/>
          <a:ext cx="2467142" cy="1480285"/>
        </a:xfrm>
        <a:prstGeom prst="rect">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892" tIns="126897" rIns="120892" bIns="126897"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rPr>
            <a:t>First Start to read.</a:t>
          </a:r>
        </a:p>
      </dsp:txBody>
      <dsp:txXfrm>
        <a:off x="379686" y="1366"/>
        <a:ext cx="2467142" cy="1480285"/>
      </dsp:txXfrm>
    </dsp:sp>
    <dsp:sp modelId="{71FFBF0F-FA0D-474C-AB08-B06A57B23325}">
      <dsp:nvSpPr>
        <dsp:cNvPr id="0" name=""/>
        <dsp:cNvSpPr/>
      </dsp:nvSpPr>
      <dsp:spPr>
        <a:xfrm>
          <a:off x="1902628" y="1479852"/>
          <a:ext cx="2745214" cy="536842"/>
        </a:xfrm>
        <a:custGeom>
          <a:avLst/>
          <a:gdLst/>
          <a:ahLst/>
          <a:cxnLst/>
          <a:rect l="0" t="0" r="0" b="0"/>
          <a:pathLst>
            <a:path>
              <a:moveTo>
                <a:pt x="2745214" y="0"/>
              </a:moveTo>
              <a:lnTo>
                <a:pt x="2745214" y="285521"/>
              </a:lnTo>
              <a:lnTo>
                <a:pt x="0" y="285521"/>
              </a:lnTo>
              <a:lnTo>
                <a:pt x="0" y="536842"/>
              </a:lnTo>
            </a:path>
          </a:pathLst>
        </a:custGeom>
        <a:noFill/>
        <a:ln w="9525" cap="flat" cmpd="sng" algn="ctr">
          <a:solidFill>
            <a:schemeClr val="accent2">
              <a:shade val="90000"/>
              <a:hueOff val="-58825"/>
              <a:satOff val="-2002"/>
              <a:lumOff val="1375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05154" y="1745436"/>
        <a:ext cx="140162" cy="5674"/>
      </dsp:txXfrm>
    </dsp:sp>
    <dsp:sp modelId="{2ACBC7CA-3636-4FAF-910D-23F2EB253238}">
      <dsp:nvSpPr>
        <dsp:cNvPr id="0" name=""/>
        <dsp:cNvSpPr/>
      </dsp:nvSpPr>
      <dsp:spPr>
        <a:xfrm>
          <a:off x="3414271" y="1366"/>
          <a:ext cx="2467142" cy="1480285"/>
        </a:xfrm>
        <a:prstGeom prst="rect">
          <a:avLst/>
        </a:prstGeom>
        <a:solidFill>
          <a:schemeClr val="accent2">
            <a:shade val="50000"/>
            <a:hueOff val="-49468"/>
            <a:satOff val="1071"/>
            <a:lumOff val="1709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892" tIns="126897" rIns="120892" bIns="126897"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rPr>
            <a:t>Don’t know where to start?: 3 paths (personal, planned, prompted</a:t>
          </a:r>
          <a:r>
            <a:rPr lang="en-US" sz="1800" kern="1200" dirty="0"/>
            <a:t>)</a:t>
          </a:r>
        </a:p>
      </dsp:txBody>
      <dsp:txXfrm>
        <a:off x="3414271" y="1366"/>
        <a:ext cx="2467142" cy="1480285"/>
      </dsp:txXfrm>
    </dsp:sp>
    <dsp:sp modelId="{975C15A4-E15F-46F3-B5EB-082E13C2A8DB}">
      <dsp:nvSpPr>
        <dsp:cNvPr id="0" name=""/>
        <dsp:cNvSpPr/>
      </dsp:nvSpPr>
      <dsp:spPr>
        <a:xfrm>
          <a:off x="3134399" y="2743517"/>
          <a:ext cx="247471" cy="91440"/>
        </a:xfrm>
        <a:custGeom>
          <a:avLst/>
          <a:gdLst/>
          <a:ahLst/>
          <a:cxnLst/>
          <a:rect l="0" t="0" r="0" b="0"/>
          <a:pathLst>
            <a:path>
              <a:moveTo>
                <a:pt x="0" y="45720"/>
              </a:moveTo>
              <a:lnTo>
                <a:pt x="247471" y="45720"/>
              </a:lnTo>
            </a:path>
          </a:pathLst>
        </a:custGeom>
        <a:noFill/>
        <a:ln w="9525" cap="flat" cmpd="sng" algn="ctr">
          <a:solidFill>
            <a:schemeClr val="accent2">
              <a:shade val="90000"/>
              <a:hueOff val="-117651"/>
              <a:satOff val="-4005"/>
              <a:lumOff val="2750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51183" y="2786400"/>
        <a:ext cx="13903" cy="5674"/>
      </dsp:txXfrm>
    </dsp:sp>
    <dsp:sp modelId="{4A662D8B-0C8B-49BB-BC84-CC99357DB779}">
      <dsp:nvSpPr>
        <dsp:cNvPr id="0" name=""/>
        <dsp:cNvSpPr/>
      </dsp:nvSpPr>
      <dsp:spPr>
        <a:xfrm>
          <a:off x="669057" y="2049094"/>
          <a:ext cx="2467142" cy="1480285"/>
        </a:xfrm>
        <a:prstGeom prst="rect">
          <a:avLst/>
        </a:prstGeom>
        <a:solidFill>
          <a:schemeClr val="accent2">
            <a:shade val="50000"/>
            <a:hueOff val="-98935"/>
            <a:satOff val="2142"/>
            <a:lumOff val="3419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892" tIns="126897" rIns="120892" bIns="126897" numCol="1" spcCol="1270" anchor="ctr" anchorCtr="0">
          <a:noAutofit/>
        </a:bodyPr>
        <a:lstStyle/>
        <a:p>
          <a:pPr marL="0" lvl="0" indent="0" algn="ctr" defTabSz="800100">
            <a:lnSpc>
              <a:spcPct val="90000"/>
            </a:lnSpc>
            <a:spcBef>
              <a:spcPct val="0"/>
            </a:spcBef>
            <a:spcAft>
              <a:spcPct val="35000"/>
            </a:spcAft>
            <a:buNone/>
          </a:pPr>
          <a:r>
            <a:rPr lang="en-US" sz="1800" u="sng" kern="1200" dirty="0">
              <a:solidFill>
                <a:schemeClr val="bg1"/>
              </a:solidFill>
            </a:rPr>
            <a:t>Personal</a:t>
          </a:r>
          <a:r>
            <a:rPr lang="en-US" sz="1800" kern="1200" dirty="0">
              <a:solidFill>
                <a:schemeClr val="bg1"/>
              </a:solidFill>
            </a:rPr>
            <a:t>- Reading based on personal interest/need.</a:t>
          </a:r>
        </a:p>
      </dsp:txBody>
      <dsp:txXfrm>
        <a:off x="669057" y="2049094"/>
        <a:ext cx="2467142" cy="1480285"/>
      </dsp:txXfrm>
    </dsp:sp>
    <dsp:sp modelId="{42B0D531-5215-4F63-B502-8B5EB6F70E72}">
      <dsp:nvSpPr>
        <dsp:cNvPr id="0" name=""/>
        <dsp:cNvSpPr/>
      </dsp:nvSpPr>
      <dsp:spPr>
        <a:xfrm>
          <a:off x="1613257" y="3527580"/>
          <a:ext cx="3034585" cy="536842"/>
        </a:xfrm>
        <a:custGeom>
          <a:avLst/>
          <a:gdLst/>
          <a:ahLst/>
          <a:cxnLst/>
          <a:rect l="0" t="0" r="0" b="0"/>
          <a:pathLst>
            <a:path>
              <a:moveTo>
                <a:pt x="3034585" y="0"/>
              </a:moveTo>
              <a:lnTo>
                <a:pt x="3034585" y="285521"/>
              </a:lnTo>
              <a:lnTo>
                <a:pt x="0" y="285521"/>
              </a:lnTo>
              <a:lnTo>
                <a:pt x="0" y="536842"/>
              </a:lnTo>
            </a:path>
          </a:pathLst>
        </a:custGeom>
        <a:noFill/>
        <a:ln w="9525" cap="flat" cmpd="sng" algn="ctr">
          <a:solidFill>
            <a:schemeClr val="accent2">
              <a:shade val="90000"/>
              <a:hueOff val="-58825"/>
              <a:satOff val="-2002"/>
              <a:lumOff val="1375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53370" y="3793164"/>
        <a:ext cx="154359" cy="5674"/>
      </dsp:txXfrm>
    </dsp:sp>
    <dsp:sp modelId="{CA014670-007D-46EA-8807-7D09EFA1E664}">
      <dsp:nvSpPr>
        <dsp:cNvPr id="0" name=""/>
        <dsp:cNvSpPr/>
      </dsp:nvSpPr>
      <dsp:spPr>
        <a:xfrm>
          <a:off x="3414271" y="2049094"/>
          <a:ext cx="2467142" cy="1480285"/>
        </a:xfrm>
        <a:prstGeom prst="rect">
          <a:avLst/>
        </a:prstGeom>
        <a:solidFill>
          <a:schemeClr val="accent2">
            <a:shade val="50000"/>
            <a:hueOff val="-98935"/>
            <a:satOff val="2142"/>
            <a:lumOff val="3419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892" tIns="126897" rIns="120892" bIns="126897" numCol="1" spcCol="1270" anchor="ctr" anchorCtr="0">
          <a:noAutofit/>
        </a:bodyPr>
        <a:lstStyle/>
        <a:p>
          <a:pPr marL="0" lvl="0" indent="0" algn="ctr" defTabSz="800100">
            <a:lnSpc>
              <a:spcPct val="90000"/>
            </a:lnSpc>
            <a:spcBef>
              <a:spcPct val="0"/>
            </a:spcBef>
            <a:spcAft>
              <a:spcPct val="35000"/>
            </a:spcAft>
            <a:buNone/>
          </a:pPr>
          <a:r>
            <a:rPr lang="en-US" sz="1800" u="sng" kern="1200" dirty="0">
              <a:solidFill>
                <a:schemeClr val="bg1"/>
              </a:solidFill>
            </a:rPr>
            <a:t>Planned</a:t>
          </a:r>
          <a:r>
            <a:rPr lang="en-US" sz="1800" kern="1200" dirty="0">
              <a:solidFill>
                <a:schemeClr val="bg1"/>
              </a:solidFill>
            </a:rPr>
            <a:t>- There are bible plans that one can follow .</a:t>
          </a:r>
        </a:p>
      </dsp:txBody>
      <dsp:txXfrm>
        <a:off x="3414271" y="2049094"/>
        <a:ext cx="2467142" cy="1480285"/>
      </dsp:txXfrm>
    </dsp:sp>
    <dsp:sp modelId="{5EF4E690-4FE0-43DD-8A50-F08FE6C7FE4D}">
      <dsp:nvSpPr>
        <dsp:cNvPr id="0" name=""/>
        <dsp:cNvSpPr/>
      </dsp:nvSpPr>
      <dsp:spPr>
        <a:xfrm>
          <a:off x="379686" y="4096822"/>
          <a:ext cx="2467142" cy="1480285"/>
        </a:xfrm>
        <a:prstGeom prst="rect">
          <a:avLst/>
        </a:prstGeom>
        <a:solidFill>
          <a:schemeClr val="accent2">
            <a:shade val="50000"/>
            <a:hueOff val="-49468"/>
            <a:satOff val="1071"/>
            <a:lumOff val="1709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892" tIns="126897" rIns="120892" bIns="126897" numCol="1" spcCol="1270" anchor="ctr" anchorCtr="0">
          <a:noAutofit/>
        </a:bodyPr>
        <a:lstStyle/>
        <a:p>
          <a:pPr marL="0" lvl="0" indent="0" algn="ctr" defTabSz="800100">
            <a:lnSpc>
              <a:spcPct val="90000"/>
            </a:lnSpc>
            <a:spcBef>
              <a:spcPct val="0"/>
            </a:spcBef>
            <a:spcAft>
              <a:spcPct val="35000"/>
            </a:spcAft>
            <a:buNone/>
          </a:pPr>
          <a:r>
            <a:rPr lang="en-US" sz="1800" u="sng" kern="1200" dirty="0">
              <a:solidFill>
                <a:schemeClr val="bg1"/>
              </a:solidFill>
            </a:rPr>
            <a:t>Prompted</a:t>
          </a:r>
          <a:r>
            <a:rPr lang="en-US" sz="1800" kern="1200" dirty="0">
              <a:solidFill>
                <a:schemeClr val="bg1"/>
              </a:solidFill>
            </a:rPr>
            <a:t>- When the Spirit of God nudges you to specifically read something</a:t>
          </a:r>
          <a:r>
            <a:rPr lang="en-US" sz="1800" kern="1200" dirty="0"/>
            <a:t>.</a:t>
          </a:r>
        </a:p>
      </dsp:txBody>
      <dsp:txXfrm>
        <a:off x="379686" y="4096822"/>
        <a:ext cx="2467142" cy="14802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8B78E4-7E8E-4410-A446-CB4361BB0EC5}">
      <dsp:nvSpPr>
        <dsp:cNvPr id="0" name=""/>
        <dsp:cNvSpPr/>
      </dsp:nvSpPr>
      <dsp:spPr>
        <a:xfrm>
          <a:off x="0" y="390117"/>
          <a:ext cx="5955658" cy="604800"/>
        </a:xfrm>
        <a:prstGeom prst="rect">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139264D-D6A7-404A-B2F8-C374644680A5}">
      <dsp:nvSpPr>
        <dsp:cNvPr id="0" name=""/>
        <dsp:cNvSpPr/>
      </dsp:nvSpPr>
      <dsp:spPr>
        <a:xfrm>
          <a:off x="311850" y="35877"/>
          <a:ext cx="4168960" cy="708480"/>
        </a:xfrm>
        <a:prstGeom prst="round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Psalms-</a:t>
          </a:r>
          <a:r>
            <a:rPr lang="en-US" sz="1400" kern="1200" dirty="0"/>
            <a:t>Deals with day to day emotions, feelings and circumstances.</a:t>
          </a:r>
          <a:endParaRPr lang="en-US" sz="2400" kern="1200" dirty="0"/>
        </a:p>
      </dsp:txBody>
      <dsp:txXfrm>
        <a:off x="346435" y="70462"/>
        <a:ext cx="4099790" cy="639310"/>
      </dsp:txXfrm>
    </dsp:sp>
    <dsp:sp modelId="{882BCB6F-E45B-497A-AF52-B3D52E174029}">
      <dsp:nvSpPr>
        <dsp:cNvPr id="0" name=""/>
        <dsp:cNvSpPr/>
      </dsp:nvSpPr>
      <dsp:spPr>
        <a:xfrm>
          <a:off x="0" y="1478757"/>
          <a:ext cx="5955658" cy="604800"/>
        </a:xfrm>
        <a:prstGeom prst="rect">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A964B5A-F074-4D50-B4DA-343C8314F387}">
      <dsp:nvSpPr>
        <dsp:cNvPr id="0" name=""/>
        <dsp:cNvSpPr/>
      </dsp:nvSpPr>
      <dsp:spPr>
        <a:xfrm>
          <a:off x="297782" y="1124517"/>
          <a:ext cx="4168960" cy="708480"/>
        </a:xfrm>
        <a:prstGeom prst="round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Proverbs- </a:t>
          </a:r>
          <a:r>
            <a:rPr lang="en-US" sz="1400" kern="1200" dirty="0"/>
            <a:t>How to deport yourself in life. How to respond in all situations.</a:t>
          </a:r>
          <a:endParaRPr lang="en-US" sz="2400" kern="1200" dirty="0"/>
        </a:p>
      </dsp:txBody>
      <dsp:txXfrm>
        <a:off x="332367" y="1159102"/>
        <a:ext cx="4099790" cy="639310"/>
      </dsp:txXfrm>
    </dsp:sp>
    <dsp:sp modelId="{403DA221-BF2E-44B4-8A1C-4476199105F1}">
      <dsp:nvSpPr>
        <dsp:cNvPr id="0" name=""/>
        <dsp:cNvSpPr/>
      </dsp:nvSpPr>
      <dsp:spPr>
        <a:xfrm>
          <a:off x="0" y="2567397"/>
          <a:ext cx="5955658" cy="604800"/>
        </a:xfrm>
        <a:prstGeom prst="rect">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616F07F-F887-4B08-B7A6-8839EB92EACC}">
      <dsp:nvSpPr>
        <dsp:cNvPr id="0" name=""/>
        <dsp:cNvSpPr/>
      </dsp:nvSpPr>
      <dsp:spPr>
        <a:xfrm>
          <a:off x="297782" y="2213157"/>
          <a:ext cx="4168960" cy="708480"/>
        </a:xfrm>
        <a:prstGeom prst="round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Matt-</a:t>
          </a:r>
          <a:r>
            <a:rPr lang="en-US" sz="1400" kern="1200" dirty="0"/>
            <a:t>Miracles done by Jesus, experiences of people, End Time Prophecy.</a:t>
          </a:r>
          <a:r>
            <a:rPr lang="en-US" sz="2400" kern="1200" dirty="0"/>
            <a:t> </a:t>
          </a:r>
        </a:p>
      </dsp:txBody>
      <dsp:txXfrm>
        <a:off x="332367" y="2247742"/>
        <a:ext cx="4099790" cy="639310"/>
      </dsp:txXfrm>
    </dsp:sp>
    <dsp:sp modelId="{BAB1C05D-35B0-499E-9838-B243110455D6}">
      <dsp:nvSpPr>
        <dsp:cNvPr id="0" name=""/>
        <dsp:cNvSpPr/>
      </dsp:nvSpPr>
      <dsp:spPr>
        <a:xfrm>
          <a:off x="0" y="3656036"/>
          <a:ext cx="5955658" cy="604800"/>
        </a:xfrm>
        <a:prstGeom prst="rect">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F955D61-76D6-40F9-BB6E-6D18D3D12217}">
      <dsp:nvSpPr>
        <dsp:cNvPr id="0" name=""/>
        <dsp:cNvSpPr/>
      </dsp:nvSpPr>
      <dsp:spPr>
        <a:xfrm>
          <a:off x="297782" y="3301797"/>
          <a:ext cx="4168960" cy="708480"/>
        </a:xfrm>
        <a:prstGeom prst="round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John-</a:t>
          </a:r>
          <a:r>
            <a:rPr lang="en-US" sz="1400" kern="1200" dirty="0"/>
            <a:t>The Life and words of Jesus Christ</a:t>
          </a:r>
          <a:endParaRPr lang="en-US" sz="2400" kern="1200" dirty="0"/>
        </a:p>
      </dsp:txBody>
      <dsp:txXfrm>
        <a:off x="332367" y="3336382"/>
        <a:ext cx="4099790" cy="639310"/>
      </dsp:txXfrm>
    </dsp:sp>
    <dsp:sp modelId="{A8D0716F-328F-4875-94D1-F7E8B8680759}">
      <dsp:nvSpPr>
        <dsp:cNvPr id="0" name=""/>
        <dsp:cNvSpPr/>
      </dsp:nvSpPr>
      <dsp:spPr>
        <a:xfrm>
          <a:off x="0" y="4744676"/>
          <a:ext cx="5955658" cy="604800"/>
        </a:xfrm>
        <a:prstGeom prst="rect">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C2F470F-342C-4B94-8630-975A07BF19AB}">
      <dsp:nvSpPr>
        <dsp:cNvPr id="0" name=""/>
        <dsp:cNvSpPr/>
      </dsp:nvSpPr>
      <dsp:spPr>
        <a:xfrm>
          <a:off x="297782" y="4390436"/>
          <a:ext cx="4168960" cy="708480"/>
        </a:xfrm>
        <a:prstGeom prst="round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7577" tIns="0" rIns="157577" bIns="0" numCol="1" spcCol="1270" anchor="ctr" anchorCtr="0">
          <a:noAutofit/>
        </a:bodyPr>
        <a:lstStyle/>
        <a:p>
          <a:pPr marL="0" lvl="0" indent="0" algn="l" defTabSz="1066800">
            <a:lnSpc>
              <a:spcPct val="90000"/>
            </a:lnSpc>
            <a:spcBef>
              <a:spcPct val="0"/>
            </a:spcBef>
            <a:spcAft>
              <a:spcPct val="35000"/>
            </a:spcAft>
            <a:buNone/>
          </a:pPr>
          <a:r>
            <a:rPr lang="en-US" sz="2400" kern="1200" dirty="0"/>
            <a:t>Revelation-End Times.</a:t>
          </a:r>
        </a:p>
      </dsp:txBody>
      <dsp:txXfrm>
        <a:off x="332367" y="4425021"/>
        <a:ext cx="4099790" cy="63931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4/10/2019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4/10/2019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14.xml"/><Relationship Id="rId4" Type="http://schemas.openxmlformats.org/officeDocument/2006/relationships/image" Target="../media/image14.jpg"/></Relationships>
</file>

<file path=ppt/slides/_rels/slide2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14.xml"/><Relationship Id="rId4" Type="http://schemas.openxmlformats.org/officeDocument/2006/relationships/image" Target="../media/image17.jpg"/></Relationships>
</file>

<file path=ppt/slides/_rels/slide29.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14.xml"/><Relationship Id="rId4" Type="http://schemas.openxmlformats.org/officeDocument/2006/relationships/image" Target="../media/image2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14.xml"/><Relationship Id="rId4" Type="http://schemas.openxmlformats.org/officeDocument/2006/relationships/image" Target="../media/image23.jpg"/></Relationships>
</file>

<file path=ppt/slides/_rels/slide31.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24.jpg"/><Relationship Id="rId1" Type="http://schemas.openxmlformats.org/officeDocument/2006/relationships/slideLayout" Target="../slideLayouts/slideLayout14.xml"/><Relationship Id="rId4" Type="http://schemas.openxmlformats.org/officeDocument/2006/relationships/image" Target="../media/image26.jpg"/></Relationships>
</file>

<file path=ppt/slides/_rels/slide32.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14.xml"/><Relationship Id="rId4" Type="http://schemas.openxmlformats.org/officeDocument/2006/relationships/image" Target="../media/image29.jpg"/></Relationships>
</file>

<file path=ppt/slides/_rels/slide33.xml.rels><?xml version="1.0" encoding="UTF-8" standalone="yes"?>
<Relationships xmlns="http://schemas.openxmlformats.org/package/2006/relationships"><Relationship Id="rId3" Type="http://schemas.openxmlformats.org/officeDocument/2006/relationships/image" Target="../media/image31.jpg"/><Relationship Id="rId2" Type="http://schemas.openxmlformats.org/officeDocument/2006/relationships/image" Target="../media/image30.jpg"/><Relationship Id="rId1" Type="http://schemas.openxmlformats.org/officeDocument/2006/relationships/slideLayout" Target="../slideLayouts/slideLayout2.xml"/><Relationship Id="rId4" Type="http://schemas.openxmlformats.org/officeDocument/2006/relationships/image" Target="../media/image32.jpg"/></Relationships>
</file>

<file path=ppt/slides/_rels/slide3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4.jpg"/><Relationship Id="rId2" Type="http://schemas.openxmlformats.org/officeDocument/2006/relationships/image" Target="../media/image33.jp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7.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53.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png"/><Relationship Id="rId7" Type="http://schemas.openxmlformats.org/officeDocument/2006/relationships/diagramColors" Target="../diagrams/colors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54.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png"/><Relationship Id="rId7" Type="http://schemas.openxmlformats.org/officeDocument/2006/relationships/diagramColors" Target="../diagrams/colors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2.png"/><Relationship Id="rId7" Type="http://schemas.openxmlformats.org/officeDocument/2006/relationships/diagramColors" Target="../diagrams/colors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D31D5-EB51-4869-A767-ECC6BC534270}"/>
              </a:ext>
            </a:extLst>
          </p:cNvPr>
          <p:cNvSpPr>
            <a:spLocks noGrp="1"/>
          </p:cNvSpPr>
          <p:nvPr>
            <p:ph type="ctrTitle"/>
          </p:nvPr>
        </p:nvSpPr>
        <p:spPr/>
        <p:txBody>
          <a:bodyPr/>
          <a:lstStyle/>
          <a:p>
            <a:pPr algn="ctr"/>
            <a:r>
              <a:rPr lang="en-US" dirty="0"/>
              <a:t>Sonship vs servanthood</a:t>
            </a:r>
          </a:p>
        </p:txBody>
      </p:sp>
      <p:sp>
        <p:nvSpPr>
          <p:cNvPr id="3" name="Subtitle 2">
            <a:extLst>
              <a:ext uri="{FF2B5EF4-FFF2-40B4-BE49-F238E27FC236}">
                <a16:creationId xmlns:a16="http://schemas.microsoft.com/office/drawing/2014/main" id="{F93E7741-7997-42CE-BFFF-A7545A828A30}"/>
              </a:ext>
            </a:extLst>
          </p:cNvPr>
          <p:cNvSpPr>
            <a:spLocks noGrp="1"/>
          </p:cNvSpPr>
          <p:nvPr>
            <p:ph type="subTitle" idx="1"/>
          </p:nvPr>
        </p:nvSpPr>
        <p:spPr/>
        <p:txBody>
          <a:bodyPr/>
          <a:lstStyle/>
          <a:p>
            <a:r>
              <a:rPr lang="en-US" dirty="0"/>
              <a:t>T.I Fields 11/2/2017</a:t>
            </a:r>
          </a:p>
        </p:txBody>
      </p:sp>
    </p:spTree>
    <p:extLst>
      <p:ext uri="{BB962C8B-B14F-4D97-AF65-F5344CB8AC3E}">
        <p14:creationId xmlns:p14="http://schemas.microsoft.com/office/powerpoint/2010/main" val="1760467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DFA2D-2509-4416-92A9-9697D4D47916}"/>
              </a:ext>
            </a:extLst>
          </p:cNvPr>
          <p:cNvSpPr>
            <a:spLocks noGrp="1"/>
          </p:cNvSpPr>
          <p:nvPr>
            <p:ph type="title"/>
          </p:nvPr>
        </p:nvSpPr>
        <p:spPr/>
        <p:txBody>
          <a:bodyPr/>
          <a:lstStyle/>
          <a:p>
            <a:pPr algn="ctr"/>
            <a:r>
              <a:rPr lang="en-US" dirty="0"/>
              <a:t> RULERS  (notes cont’d)</a:t>
            </a:r>
          </a:p>
        </p:txBody>
      </p:sp>
      <p:sp>
        <p:nvSpPr>
          <p:cNvPr id="3" name="Content Placeholder 2">
            <a:extLst>
              <a:ext uri="{FF2B5EF4-FFF2-40B4-BE49-F238E27FC236}">
                <a16:creationId xmlns:a16="http://schemas.microsoft.com/office/drawing/2014/main" id="{047F6F56-D206-44B0-899D-19D2E488C61C}"/>
              </a:ext>
            </a:extLst>
          </p:cNvPr>
          <p:cNvSpPr>
            <a:spLocks noGrp="1"/>
          </p:cNvSpPr>
          <p:nvPr>
            <p:ph idx="1"/>
          </p:nvPr>
        </p:nvSpPr>
        <p:spPr/>
        <p:txBody>
          <a:bodyPr>
            <a:normAutofit lnSpcReduction="10000"/>
          </a:bodyPr>
          <a:lstStyle/>
          <a:p>
            <a:r>
              <a:rPr lang="en-US" dirty="0"/>
              <a:t>This position is imperative mainly because we can’t do anything in the Kingdom or in the spirit realm without authority and governing power. THIS IS ABOUT REVIVAL &amp; KINGDOM VICTORY!</a:t>
            </a:r>
          </a:p>
          <a:p>
            <a:r>
              <a:rPr lang="en-US" dirty="0"/>
              <a:t>If we are going to have revival, we need those operating in authority, if we are going to have victory. : SCRIPTURES</a:t>
            </a:r>
          </a:p>
          <a:p>
            <a:r>
              <a:rPr lang="en-US" dirty="0"/>
              <a:t>We Wrestle not against flesh and blood but against principalities, powers, rulers of the darkness..( </a:t>
            </a:r>
            <a:r>
              <a:rPr lang="en-US" dirty="0" err="1"/>
              <a:t>Eph</a:t>
            </a:r>
            <a:r>
              <a:rPr lang="en-US" dirty="0"/>
              <a:t> 6:12)</a:t>
            </a:r>
          </a:p>
          <a:p>
            <a:r>
              <a:rPr lang="en-US" dirty="0"/>
              <a:t> For the weapons of our warfare are not carnal but mighty through God (2 Cor 10:2-6)</a:t>
            </a:r>
          </a:p>
          <a:p>
            <a:r>
              <a:rPr lang="en-US" b="1" dirty="0"/>
              <a:t> THIS IS ABOUT TRUE REVIVAL- </a:t>
            </a:r>
            <a:r>
              <a:rPr lang="en-US" sz="1400" b="1" dirty="0"/>
              <a:t>There’s Spiritual Battle to be fought and won.</a:t>
            </a:r>
          </a:p>
        </p:txBody>
      </p:sp>
    </p:spTree>
    <p:extLst>
      <p:ext uri="{BB962C8B-B14F-4D97-AF65-F5344CB8AC3E}">
        <p14:creationId xmlns:p14="http://schemas.microsoft.com/office/powerpoint/2010/main" val="845587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7C67D-AECA-4530-8B7F-E3CE2B437893}"/>
              </a:ext>
            </a:extLst>
          </p:cNvPr>
          <p:cNvSpPr>
            <a:spLocks noGrp="1"/>
          </p:cNvSpPr>
          <p:nvPr>
            <p:ph type="title"/>
          </p:nvPr>
        </p:nvSpPr>
        <p:spPr/>
        <p:txBody>
          <a:bodyPr/>
          <a:lstStyle/>
          <a:p>
            <a:pPr algn="ctr"/>
            <a:r>
              <a:rPr lang="en-US" dirty="0"/>
              <a:t>READY TO REIGN </a:t>
            </a:r>
          </a:p>
        </p:txBody>
      </p:sp>
      <p:sp>
        <p:nvSpPr>
          <p:cNvPr id="3" name="Content Placeholder 2">
            <a:extLst>
              <a:ext uri="{FF2B5EF4-FFF2-40B4-BE49-F238E27FC236}">
                <a16:creationId xmlns:a16="http://schemas.microsoft.com/office/drawing/2014/main" id="{8FDCA512-6343-4E59-93D8-4F6DA0D4998D}"/>
              </a:ext>
            </a:extLst>
          </p:cNvPr>
          <p:cNvSpPr>
            <a:spLocks noGrp="1"/>
          </p:cNvSpPr>
          <p:nvPr>
            <p:ph idx="1"/>
          </p:nvPr>
        </p:nvSpPr>
        <p:spPr/>
        <p:txBody>
          <a:bodyPr>
            <a:normAutofit/>
          </a:bodyPr>
          <a:lstStyle/>
          <a:p>
            <a:r>
              <a:rPr lang="en-US" dirty="0"/>
              <a:t>Calling us to rule to reign, execute judgement, give the charge, stand in authority and dominion. </a:t>
            </a:r>
          </a:p>
          <a:p>
            <a:r>
              <a:rPr lang="en-US" dirty="0"/>
              <a:t>As the bride of Christ we are called to partner Reign with Him.</a:t>
            </a:r>
          </a:p>
          <a:p>
            <a:r>
              <a:rPr lang="en-US" dirty="0"/>
              <a:t>Esther was being prepared to rule and reign with her King </a:t>
            </a:r>
            <a:r>
              <a:rPr lang="en-US" dirty="0" err="1"/>
              <a:t>Ahasueras</a:t>
            </a:r>
            <a:r>
              <a:rPr lang="en-US" dirty="0"/>
              <a:t>. He needed a Queen. </a:t>
            </a:r>
            <a:r>
              <a:rPr lang="en-US" b="1" dirty="0"/>
              <a:t>No princess Brides! </a:t>
            </a:r>
          </a:p>
          <a:p>
            <a:r>
              <a:rPr lang="en-US" dirty="0"/>
              <a:t>Her preparation was by her obedience to the Eunuch. </a:t>
            </a:r>
          </a:p>
          <a:p>
            <a:r>
              <a:rPr lang="en-US" dirty="0"/>
              <a:t>Ultimately Esther did reign beside the king after finishing her process of preparation. He offered her half of the Kingdom. She could ask what she will and it shall be done ( John 14-15) </a:t>
            </a:r>
          </a:p>
        </p:txBody>
      </p:sp>
    </p:spTree>
    <p:extLst>
      <p:ext uri="{BB962C8B-B14F-4D97-AF65-F5344CB8AC3E}">
        <p14:creationId xmlns:p14="http://schemas.microsoft.com/office/powerpoint/2010/main" val="2372040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3F1C-A924-4DEA-B3EC-86ECD5A25B2C}"/>
              </a:ext>
            </a:extLst>
          </p:cNvPr>
          <p:cNvSpPr>
            <a:spLocks noGrp="1"/>
          </p:cNvSpPr>
          <p:nvPr>
            <p:ph type="title"/>
          </p:nvPr>
        </p:nvSpPr>
        <p:spPr/>
        <p:txBody>
          <a:bodyPr/>
          <a:lstStyle/>
          <a:p>
            <a:pPr algn="ctr"/>
            <a:r>
              <a:rPr lang="en-US" dirty="0"/>
              <a:t>Authority &amp; Dominion</a:t>
            </a:r>
          </a:p>
        </p:txBody>
      </p:sp>
      <p:sp>
        <p:nvSpPr>
          <p:cNvPr id="3" name="Content Placeholder 2">
            <a:extLst>
              <a:ext uri="{FF2B5EF4-FFF2-40B4-BE49-F238E27FC236}">
                <a16:creationId xmlns:a16="http://schemas.microsoft.com/office/drawing/2014/main" id="{D9252A35-1523-4938-BC89-D950A236A71F}"/>
              </a:ext>
            </a:extLst>
          </p:cNvPr>
          <p:cNvSpPr>
            <a:spLocks noGrp="1"/>
          </p:cNvSpPr>
          <p:nvPr>
            <p:ph idx="1"/>
          </p:nvPr>
        </p:nvSpPr>
        <p:spPr/>
        <p:txBody>
          <a:bodyPr/>
          <a:lstStyle/>
          <a:p>
            <a:r>
              <a:rPr lang="en-US" dirty="0"/>
              <a:t>This will be addressed in a segment entitled Kingdom Strategy.</a:t>
            </a:r>
          </a:p>
          <a:p>
            <a:r>
              <a:rPr lang="en-US" dirty="0"/>
              <a:t>Warfare</a:t>
            </a:r>
          </a:p>
          <a:p>
            <a:r>
              <a:rPr lang="en-US" dirty="0"/>
              <a:t>Weapons</a:t>
            </a:r>
          </a:p>
          <a:p>
            <a:r>
              <a:rPr lang="en-US" dirty="0"/>
              <a:t>Armor</a:t>
            </a:r>
          </a:p>
          <a:p>
            <a:r>
              <a:rPr lang="en-US" dirty="0"/>
              <a:t>Strategy*</a:t>
            </a:r>
          </a:p>
          <a:p>
            <a:r>
              <a:rPr lang="en-US" dirty="0"/>
              <a:t>Rules of engagement</a:t>
            </a:r>
          </a:p>
          <a:p>
            <a:endParaRPr lang="en-US" dirty="0"/>
          </a:p>
        </p:txBody>
      </p:sp>
    </p:spTree>
    <p:extLst>
      <p:ext uri="{BB962C8B-B14F-4D97-AF65-F5344CB8AC3E}">
        <p14:creationId xmlns:p14="http://schemas.microsoft.com/office/powerpoint/2010/main" val="2614413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D313-D93E-4DCD-AE80-52C1F1B2D5BE}"/>
              </a:ext>
            </a:extLst>
          </p:cNvPr>
          <p:cNvSpPr>
            <a:spLocks noGrp="1"/>
          </p:cNvSpPr>
          <p:nvPr>
            <p:ph type="title"/>
          </p:nvPr>
        </p:nvSpPr>
        <p:spPr/>
        <p:txBody>
          <a:bodyPr/>
          <a:lstStyle/>
          <a:p>
            <a:pPr algn="ctr"/>
            <a:r>
              <a:rPr lang="en-US" dirty="0"/>
              <a:t>GOD’S PROBLEM : OUR IMMAURITY</a:t>
            </a:r>
          </a:p>
        </p:txBody>
      </p:sp>
      <p:sp>
        <p:nvSpPr>
          <p:cNvPr id="3" name="Content Placeholder 2">
            <a:extLst>
              <a:ext uri="{FF2B5EF4-FFF2-40B4-BE49-F238E27FC236}">
                <a16:creationId xmlns:a16="http://schemas.microsoft.com/office/drawing/2014/main" id="{BC84F169-BC96-4EAE-972E-F08D105B5FD3}"/>
              </a:ext>
            </a:extLst>
          </p:cNvPr>
          <p:cNvSpPr>
            <a:spLocks noGrp="1"/>
          </p:cNvSpPr>
          <p:nvPr>
            <p:ph idx="1"/>
          </p:nvPr>
        </p:nvSpPr>
        <p:spPr/>
        <p:txBody>
          <a:bodyPr>
            <a:normAutofit lnSpcReduction="10000"/>
          </a:bodyPr>
          <a:lstStyle/>
          <a:p>
            <a:pPr marL="0" indent="0">
              <a:buNone/>
            </a:pPr>
            <a:r>
              <a:rPr lang="en-US" dirty="0"/>
              <a:t>Scripture:</a:t>
            </a:r>
          </a:p>
          <a:p>
            <a:pPr algn="ctr"/>
            <a:r>
              <a:rPr lang="en-US" dirty="0"/>
              <a:t> </a:t>
            </a:r>
            <a:r>
              <a:rPr lang="en-US" dirty="0">
                <a:highlight>
                  <a:srgbClr val="000000"/>
                </a:highlight>
              </a:rPr>
              <a:t>GALATIANS 4:1-</a:t>
            </a:r>
            <a:r>
              <a:rPr lang="en-US" dirty="0"/>
              <a:t> “</a:t>
            </a:r>
            <a:r>
              <a:rPr lang="en-US" i="1" dirty="0"/>
              <a:t>Now I say that the heir as long as he is a </a:t>
            </a:r>
            <a:r>
              <a:rPr lang="en-US" i="1" dirty="0">
                <a:solidFill>
                  <a:schemeClr val="bg1"/>
                </a:solidFill>
                <a:highlight>
                  <a:srgbClr val="FFFF00"/>
                </a:highlight>
              </a:rPr>
              <a:t>child</a:t>
            </a:r>
            <a:r>
              <a:rPr lang="en-US" i="1" dirty="0"/>
              <a:t> </a:t>
            </a:r>
            <a:r>
              <a:rPr lang="en-US" i="1" dirty="0" err="1"/>
              <a:t>differeth</a:t>
            </a:r>
            <a:r>
              <a:rPr lang="en-US" i="1" dirty="0"/>
              <a:t> nothing from a servant, though he BE LORD of ALL.</a:t>
            </a:r>
          </a:p>
          <a:p>
            <a:pPr algn="ctr"/>
            <a:r>
              <a:rPr lang="en-US" i="1" dirty="0"/>
              <a:t>   </a:t>
            </a:r>
          </a:p>
          <a:p>
            <a:pPr algn="ctr"/>
            <a:r>
              <a:rPr lang="en-US" i="1" dirty="0"/>
              <a:t>V2. But is under tutors and governors until the time appointed of the father.”</a:t>
            </a:r>
          </a:p>
          <a:p>
            <a:r>
              <a:rPr lang="en-US" dirty="0"/>
              <a:t>Even though you’re his child, if you still act like a child you won’t receive all that He’s destined for you….until the time is right.</a:t>
            </a:r>
          </a:p>
          <a:p>
            <a:pPr algn="ctr"/>
            <a:r>
              <a:rPr lang="en-US" dirty="0">
                <a:solidFill>
                  <a:schemeClr val="bg1"/>
                </a:solidFill>
                <a:highlight>
                  <a:srgbClr val="FFFF00"/>
                </a:highlight>
              </a:rPr>
              <a:t>The Child is no different in authority, than the servant.</a:t>
            </a:r>
          </a:p>
        </p:txBody>
      </p:sp>
    </p:spTree>
    <p:extLst>
      <p:ext uri="{BB962C8B-B14F-4D97-AF65-F5344CB8AC3E}">
        <p14:creationId xmlns:p14="http://schemas.microsoft.com/office/powerpoint/2010/main" val="2872054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3E677-F0EB-4433-BC80-BCFD16B6978E}"/>
              </a:ext>
            </a:extLst>
          </p:cNvPr>
          <p:cNvSpPr>
            <a:spLocks noGrp="1"/>
          </p:cNvSpPr>
          <p:nvPr>
            <p:ph type="title"/>
          </p:nvPr>
        </p:nvSpPr>
        <p:spPr/>
        <p:txBody>
          <a:bodyPr/>
          <a:lstStyle/>
          <a:p>
            <a:pPr algn="ctr"/>
            <a:r>
              <a:rPr lang="en-US" dirty="0"/>
              <a:t>HEIR/CHILD = SERVANT</a:t>
            </a:r>
          </a:p>
        </p:txBody>
      </p:sp>
      <p:pic>
        <p:nvPicPr>
          <p:cNvPr id="4" name="Content Placeholder 3">
            <a:extLst>
              <a:ext uri="{FF2B5EF4-FFF2-40B4-BE49-F238E27FC236}">
                <a16:creationId xmlns:a16="http://schemas.microsoft.com/office/drawing/2014/main" id="{103A6AA6-0F0F-4A63-9EFB-D3B8A748A678}"/>
              </a:ext>
            </a:extLst>
          </p:cNvPr>
          <p:cNvPicPr>
            <a:picLocks noGrp="1" noChangeAspect="1"/>
          </p:cNvPicPr>
          <p:nvPr>
            <p:ph idx="1"/>
          </p:nvPr>
        </p:nvPicPr>
        <p:blipFill>
          <a:blip r:embed="rId2"/>
          <a:stretch>
            <a:fillRect/>
          </a:stretch>
        </p:blipFill>
        <p:spPr>
          <a:xfrm>
            <a:off x="106018" y="2570922"/>
            <a:ext cx="5022574" cy="3776869"/>
          </a:xfrm>
          <a:prstGeom prst="rect">
            <a:avLst/>
          </a:prstGeom>
        </p:spPr>
      </p:pic>
      <p:pic>
        <p:nvPicPr>
          <p:cNvPr id="5" name="Picture 4">
            <a:extLst>
              <a:ext uri="{FF2B5EF4-FFF2-40B4-BE49-F238E27FC236}">
                <a16:creationId xmlns:a16="http://schemas.microsoft.com/office/drawing/2014/main" id="{3FE5A8FD-B6D4-4689-AF30-6FC398A4F3E2}"/>
              </a:ext>
            </a:extLst>
          </p:cNvPr>
          <p:cNvPicPr>
            <a:picLocks noChangeAspect="1"/>
          </p:cNvPicPr>
          <p:nvPr/>
        </p:nvPicPr>
        <p:blipFill>
          <a:blip r:embed="rId3"/>
          <a:stretch>
            <a:fillRect/>
          </a:stretch>
        </p:blipFill>
        <p:spPr>
          <a:xfrm>
            <a:off x="5835290" y="3208634"/>
            <a:ext cx="2143125" cy="2143125"/>
          </a:xfrm>
          <a:prstGeom prst="rect">
            <a:avLst/>
          </a:prstGeom>
        </p:spPr>
      </p:pic>
      <p:pic>
        <p:nvPicPr>
          <p:cNvPr id="8" name="Picture 7">
            <a:extLst>
              <a:ext uri="{FF2B5EF4-FFF2-40B4-BE49-F238E27FC236}">
                <a16:creationId xmlns:a16="http://schemas.microsoft.com/office/drawing/2014/main" id="{A215BAEB-94D5-4C25-89E7-FB23DAC9E2FB}"/>
              </a:ext>
            </a:extLst>
          </p:cNvPr>
          <p:cNvPicPr>
            <a:picLocks noChangeAspect="1"/>
          </p:cNvPicPr>
          <p:nvPr/>
        </p:nvPicPr>
        <p:blipFill>
          <a:blip r:embed="rId4"/>
          <a:stretch>
            <a:fillRect/>
          </a:stretch>
        </p:blipFill>
        <p:spPr>
          <a:xfrm>
            <a:off x="8685114" y="2570922"/>
            <a:ext cx="2850394" cy="3914284"/>
          </a:xfrm>
          <a:prstGeom prst="rect">
            <a:avLst/>
          </a:prstGeom>
        </p:spPr>
      </p:pic>
    </p:spTree>
    <p:extLst>
      <p:ext uri="{BB962C8B-B14F-4D97-AF65-F5344CB8AC3E}">
        <p14:creationId xmlns:p14="http://schemas.microsoft.com/office/powerpoint/2010/main" val="84139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113D5-B301-48C6-9D94-A7ED354C17CE}"/>
              </a:ext>
            </a:extLst>
          </p:cNvPr>
          <p:cNvSpPr>
            <a:spLocks noGrp="1"/>
          </p:cNvSpPr>
          <p:nvPr>
            <p:ph type="title"/>
          </p:nvPr>
        </p:nvSpPr>
        <p:spPr/>
        <p:txBody>
          <a:bodyPr/>
          <a:lstStyle/>
          <a:p>
            <a:pPr algn="ctr"/>
            <a:r>
              <a:rPr lang="en-US" dirty="0"/>
              <a:t>Revelation on immaturity</a:t>
            </a:r>
          </a:p>
        </p:txBody>
      </p:sp>
      <p:sp>
        <p:nvSpPr>
          <p:cNvPr id="3" name="Content Placeholder 2">
            <a:extLst>
              <a:ext uri="{FF2B5EF4-FFF2-40B4-BE49-F238E27FC236}">
                <a16:creationId xmlns:a16="http://schemas.microsoft.com/office/drawing/2014/main" id="{FE100FE7-2A6F-459A-A911-5E961B37CB50}"/>
              </a:ext>
            </a:extLst>
          </p:cNvPr>
          <p:cNvSpPr>
            <a:spLocks noGrp="1"/>
          </p:cNvSpPr>
          <p:nvPr>
            <p:ph idx="1"/>
          </p:nvPr>
        </p:nvSpPr>
        <p:spPr/>
        <p:txBody>
          <a:bodyPr/>
          <a:lstStyle/>
          <a:p>
            <a:r>
              <a:rPr lang="en-US" dirty="0"/>
              <a:t>The Lord said He cannot hand off glory and power to a child. It will be dangerous for the child and detrimental to the kingdom.</a:t>
            </a:r>
          </a:p>
          <a:p>
            <a:r>
              <a:rPr lang="en-US" dirty="0"/>
              <a:t>Cant give inheritance, Glory or power to the immature.</a:t>
            </a:r>
          </a:p>
          <a:p>
            <a:endParaRPr lang="en-US" dirty="0"/>
          </a:p>
          <a:p>
            <a:r>
              <a:rPr lang="en-US" dirty="0"/>
              <a:t>So if you are wondering “why I don’t have this or that?”</a:t>
            </a:r>
          </a:p>
          <a:p>
            <a:r>
              <a:rPr lang="en-US" dirty="0"/>
              <a:t>God is patiently and faithfully waiting for you to grow up!</a:t>
            </a:r>
          </a:p>
          <a:p>
            <a:r>
              <a:rPr lang="en-US" dirty="0"/>
              <a:t>To be ready , to be prepared, to be mature, in order to receive.</a:t>
            </a:r>
          </a:p>
        </p:txBody>
      </p:sp>
    </p:spTree>
    <p:extLst>
      <p:ext uri="{BB962C8B-B14F-4D97-AF65-F5344CB8AC3E}">
        <p14:creationId xmlns:p14="http://schemas.microsoft.com/office/powerpoint/2010/main" val="279553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09E6A-7DAA-43B3-8137-EC5D401E8BD0}"/>
              </a:ext>
            </a:extLst>
          </p:cNvPr>
          <p:cNvSpPr>
            <a:spLocks noGrp="1"/>
          </p:cNvSpPr>
          <p:nvPr>
            <p:ph type="title"/>
          </p:nvPr>
        </p:nvSpPr>
        <p:spPr/>
        <p:txBody>
          <a:bodyPr/>
          <a:lstStyle/>
          <a:p>
            <a:pPr algn="ctr"/>
            <a:r>
              <a:rPr lang="en-US" dirty="0"/>
              <a:t>MASTERY</a:t>
            </a:r>
          </a:p>
        </p:txBody>
      </p:sp>
      <p:sp>
        <p:nvSpPr>
          <p:cNvPr id="3" name="Content Placeholder 2">
            <a:extLst>
              <a:ext uri="{FF2B5EF4-FFF2-40B4-BE49-F238E27FC236}">
                <a16:creationId xmlns:a16="http://schemas.microsoft.com/office/drawing/2014/main" id="{C81F4346-375E-4329-A346-34A7EEF498A9}"/>
              </a:ext>
            </a:extLst>
          </p:cNvPr>
          <p:cNvSpPr>
            <a:spLocks noGrp="1"/>
          </p:cNvSpPr>
          <p:nvPr>
            <p:ph idx="1"/>
          </p:nvPr>
        </p:nvSpPr>
        <p:spPr/>
        <p:txBody>
          <a:bodyPr/>
          <a:lstStyle/>
          <a:p>
            <a:r>
              <a:rPr lang="en-US" dirty="0"/>
              <a:t>Scripts:</a:t>
            </a:r>
          </a:p>
          <a:p>
            <a:r>
              <a:rPr lang="en-US" dirty="0" err="1"/>
              <a:t>Entangleth</a:t>
            </a:r>
            <a:r>
              <a:rPr lang="en-US" dirty="0"/>
              <a:t> himself</a:t>
            </a:r>
          </a:p>
          <a:p>
            <a:r>
              <a:rPr lang="en-US" dirty="0"/>
              <a:t>When I was a child- 1</a:t>
            </a:r>
          </a:p>
          <a:p>
            <a:r>
              <a:rPr lang="en-US" dirty="0"/>
              <a:t>Double minded man…2 minds</a:t>
            </a:r>
          </a:p>
          <a:p>
            <a:r>
              <a:rPr lang="en-US" dirty="0"/>
              <a:t>Let us move on…(from basic principles)</a:t>
            </a:r>
          </a:p>
          <a:p>
            <a:r>
              <a:rPr lang="en-US" dirty="0"/>
              <a:t>Mastery of concepts</a:t>
            </a:r>
          </a:p>
          <a:p>
            <a:r>
              <a:rPr lang="en-US" dirty="0"/>
              <a:t>Check </a:t>
            </a:r>
            <a:r>
              <a:rPr lang="en-US"/>
              <a:t>your progress report..</a:t>
            </a:r>
            <a:endParaRPr lang="en-US" dirty="0"/>
          </a:p>
          <a:p>
            <a:endParaRPr lang="en-US" dirty="0"/>
          </a:p>
        </p:txBody>
      </p:sp>
    </p:spTree>
    <p:extLst>
      <p:ext uri="{BB962C8B-B14F-4D97-AF65-F5344CB8AC3E}">
        <p14:creationId xmlns:p14="http://schemas.microsoft.com/office/powerpoint/2010/main" val="753692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A3FE6-AB25-4D46-906E-4A00DA66AA1C}"/>
              </a:ext>
            </a:extLst>
          </p:cNvPr>
          <p:cNvSpPr>
            <a:spLocks noGrp="1"/>
          </p:cNvSpPr>
          <p:nvPr>
            <p:ph type="title"/>
          </p:nvPr>
        </p:nvSpPr>
        <p:spPr/>
        <p:txBody>
          <a:bodyPr/>
          <a:lstStyle/>
          <a:p>
            <a:pPr algn="ctr"/>
            <a:r>
              <a:rPr lang="en-US" dirty="0"/>
              <a:t>ANSWER: Growth up!</a:t>
            </a:r>
          </a:p>
        </p:txBody>
      </p:sp>
      <p:sp>
        <p:nvSpPr>
          <p:cNvPr id="3" name="Content Placeholder 2">
            <a:extLst>
              <a:ext uri="{FF2B5EF4-FFF2-40B4-BE49-F238E27FC236}">
                <a16:creationId xmlns:a16="http://schemas.microsoft.com/office/drawing/2014/main" id="{BD0C9B10-2E37-4BBC-905D-FCAAB69C9B2B}"/>
              </a:ext>
            </a:extLst>
          </p:cNvPr>
          <p:cNvSpPr>
            <a:spLocks noGrp="1"/>
          </p:cNvSpPr>
          <p:nvPr>
            <p:ph idx="1"/>
          </p:nvPr>
        </p:nvSpPr>
        <p:spPr/>
        <p:txBody>
          <a:bodyPr>
            <a:normAutofit fontScale="92500" lnSpcReduction="10000"/>
          </a:bodyPr>
          <a:lstStyle/>
          <a:p>
            <a:r>
              <a:rPr lang="en-US" dirty="0">
                <a:highlight>
                  <a:srgbClr val="000000"/>
                </a:highlight>
              </a:rPr>
              <a:t>1 Pet 2:2 </a:t>
            </a:r>
            <a:r>
              <a:rPr lang="en-US" dirty="0"/>
              <a:t>“As new born babes desire the sincere milk of the word that ye may </a:t>
            </a:r>
            <a:r>
              <a:rPr lang="en-US" b="1" dirty="0">
                <a:solidFill>
                  <a:schemeClr val="bg1"/>
                </a:solidFill>
                <a:highlight>
                  <a:srgbClr val="FFFF00"/>
                </a:highlight>
              </a:rPr>
              <a:t>grow thereby.”</a:t>
            </a:r>
          </a:p>
          <a:p>
            <a:endParaRPr lang="en-US" dirty="0"/>
          </a:p>
          <a:p>
            <a:r>
              <a:rPr lang="en-US" dirty="0" err="1">
                <a:highlight>
                  <a:srgbClr val="000000"/>
                </a:highlight>
              </a:rPr>
              <a:t>Heb</a:t>
            </a:r>
            <a:r>
              <a:rPr lang="en-US" dirty="0">
                <a:highlight>
                  <a:srgbClr val="000000"/>
                </a:highlight>
              </a:rPr>
              <a:t> 5:12-14 </a:t>
            </a:r>
            <a:r>
              <a:rPr lang="en-US" dirty="0"/>
              <a:t>“For when for the time ye ought to be teachers, ye have need that one teach you again which be the </a:t>
            </a:r>
            <a:r>
              <a:rPr lang="en-US" u="sng" dirty="0">
                <a:solidFill>
                  <a:schemeClr val="bg2">
                    <a:lumMod val="50000"/>
                  </a:schemeClr>
                </a:solidFill>
                <a:highlight>
                  <a:srgbClr val="FFFF00"/>
                </a:highlight>
              </a:rPr>
              <a:t>first principles </a:t>
            </a:r>
            <a:r>
              <a:rPr lang="en-US" dirty="0"/>
              <a:t>of the oracles of God, and are become such as have need of </a:t>
            </a:r>
            <a:r>
              <a:rPr lang="en-US" b="1" dirty="0"/>
              <a:t>milk </a:t>
            </a:r>
            <a:r>
              <a:rPr lang="en-US" dirty="0"/>
              <a:t>and not of strong </a:t>
            </a:r>
            <a:r>
              <a:rPr lang="en-US" b="1" dirty="0"/>
              <a:t>meat.</a:t>
            </a:r>
          </a:p>
          <a:p>
            <a:r>
              <a:rPr lang="en-US" dirty="0"/>
              <a:t>13 For everyone that </a:t>
            </a:r>
            <a:r>
              <a:rPr lang="en-US" dirty="0" err="1"/>
              <a:t>useth</a:t>
            </a:r>
            <a:r>
              <a:rPr lang="en-US" dirty="0"/>
              <a:t> milk is unskillful in the word of righteousness: for he is a babe. (minimal knowledge &amp; practice)</a:t>
            </a:r>
          </a:p>
          <a:p>
            <a:r>
              <a:rPr lang="en-US" dirty="0"/>
              <a:t>14 But strong meat </a:t>
            </a:r>
            <a:r>
              <a:rPr lang="en-US" dirty="0" err="1"/>
              <a:t>belongeth</a:t>
            </a:r>
            <a:r>
              <a:rPr lang="en-US" dirty="0"/>
              <a:t> to them that are of full age, who by reason of use have their senses exercised to discern both G &amp; E.</a:t>
            </a:r>
          </a:p>
          <a:p>
            <a:endParaRPr lang="en-US" dirty="0"/>
          </a:p>
        </p:txBody>
      </p:sp>
    </p:spTree>
    <p:extLst>
      <p:ext uri="{BB962C8B-B14F-4D97-AF65-F5344CB8AC3E}">
        <p14:creationId xmlns:p14="http://schemas.microsoft.com/office/powerpoint/2010/main" val="1534714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building&#10;&#10;Description generated with very high confidence">
            <a:extLst>
              <a:ext uri="{FF2B5EF4-FFF2-40B4-BE49-F238E27FC236}">
                <a16:creationId xmlns:a16="http://schemas.microsoft.com/office/drawing/2014/main" id="{5D7C72BA-4476-4E4B-BC37-9A75FD0C595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close up of a logo&#10;&#10;Description generated with very high confidence">
            <a:extLst>
              <a:ext uri="{FF2B5EF4-FFF2-40B4-BE49-F238E27FC236}">
                <a16:creationId xmlns:a16="http://schemas.microsoft.com/office/drawing/2014/main" id="{3992EB33-38E1-4175-8EE2-9BB8CC159C7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15783AD-51E2-4C78-AB7F-36E7B4DEAA74}"/>
              </a:ext>
            </a:extLst>
          </p:cNvPr>
          <p:cNvSpPr>
            <a:spLocks noGrp="1"/>
          </p:cNvSpPr>
          <p:nvPr>
            <p:ph type="title"/>
          </p:nvPr>
        </p:nvSpPr>
        <p:spPr>
          <a:xfrm>
            <a:off x="680321" y="2063262"/>
            <a:ext cx="3739279" cy="2661052"/>
          </a:xfrm>
        </p:spPr>
        <p:txBody>
          <a:bodyPr>
            <a:normAutofit/>
          </a:bodyPr>
          <a:lstStyle/>
          <a:p>
            <a:pPr algn="r"/>
            <a:r>
              <a:rPr lang="en-US" sz="4400"/>
              <a:t>WHAT’s YOUR GENO TYPE? </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256870148"/>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17546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4C950-0BCF-42CE-87E9-EABF5B91361F}"/>
              </a:ext>
            </a:extLst>
          </p:cNvPr>
          <p:cNvSpPr>
            <a:spLocks noGrp="1"/>
          </p:cNvSpPr>
          <p:nvPr>
            <p:ph type="title"/>
          </p:nvPr>
        </p:nvSpPr>
        <p:spPr/>
        <p:txBody>
          <a:bodyPr/>
          <a:lstStyle/>
          <a:p>
            <a:pPr algn="ctr"/>
            <a:r>
              <a:rPr lang="en-US" dirty="0"/>
              <a:t>Immature Sons ( handling)</a:t>
            </a:r>
          </a:p>
        </p:txBody>
      </p:sp>
      <p:sp>
        <p:nvSpPr>
          <p:cNvPr id="3" name="Content Placeholder 2">
            <a:extLst>
              <a:ext uri="{FF2B5EF4-FFF2-40B4-BE49-F238E27FC236}">
                <a16:creationId xmlns:a16="http://schemas.microsoft.com/office/drawing/2014/main" id="{D88B2378-51C1-4F34-8D46-F1794B1EE6EE}"/>
              </a:ext>
            </a:extLst>
          </p:cNvPr>
          <p:cNvSpPr>
            <a:spLocks noGrp="1"/>
          </p:cNvSpPr>
          <p:nvPr>
            <p:ph idx="1"/>
          </p:nvPr>
        </p:nvSpPr>
        <p:spPr/>
        <p:txBody>
          <a:bodyPr>
            <a:normAutofit lnSpcReduction="10000"/>
          </a:bodyPr>
          <a:lstStyle/>
          <a:p>
            <a:r>
              <a:rPr lang="en-US" dirty="0"/>
              <a:t>The above were different types of sons. They lacked self control, discipline, obedience.</a:t>
            </a:r>
          </a:p>
          <a:p>
            <a:r>
              <a:rPr lang="en-US" dirty="0"/>
              <a:t>They did what they wanted, when  they wanted. They lived life according to their desires an appetites ….but it cost them dearly.</a:t>
            </a:r>
          </a:p>
          <a:p>
            <a:r>
              <a:rPr lang="en-US" dirty="0"/>
              <a:t>This takes us further in the topic of self Mastery but looks at it from the view of self control. The areas we want to look at:</a:t>
            </a:r>
          </a:p>
          <a:p>
            <a:r>
              <a:rPr lang="en-US" dirty="0"/>
              <a:t>Rebellion, submission, teachability, correctability, humility.</a:t>
            </a:r>
          </a:p>
          <a:p>
            <a:r>
              <a:rPr lang="en-US" dirty="0"/>
              <a:t>All these will affect your growth, </a:t>
            </a:r>
            <a:r>
              <a:rPr lang="en-US" dirty="0" err="1"/>
              <a:t>elevtion</a:t>
            </a:r>
            <a:r>
              <a:rPr lang="en-US" dirty="0"/>
              <a:t> , graduation and authority…..which ultimately affects our progress, Lordship, inheritance</a:t>
            </a:r>
          </a:p>
        </p:txBody>
      </p:sp>
    </p:spTree>
    <p:extLst>
      <p:ext uri="{BB962C8B-B14F-4D97-AF65-F5344CB8AC3E}">
        <p14:creationId xmlns:p14="http://schemas.microsoft.com/office/powerpoint/2010/main" val="997158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A0B0-B1C9-4891-B347-623F3FDEA5C3}"/>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6FE9C688-2E78-425E-8C3E-7F3E7CF48B0F}"/>
              </a:ext>
            </a:extLst>
          </p:cNvPr>
          <p:cNvSpPr>
            <a:spLocks noGrp="1"/>
          </p:cNvSpPr>
          <p:nvPr>
            <p:ph idx="1"/>
          </p:nvPr>
        </p:nvSpPr>
        <p:spPr/>
        <p:txBody>
          <a:bodyPr/>
          <a:lstStyle/>
          <a:p>
            <a:pPr algn="ctr"/>
            <a:r>
              <a:rPr lang="en-US" i="1" dirty="0"/>
              <a:t>The topic of Sonship is as important as the topic of Submission.</a:t>
            </a:r>
          </a:p>
          <a:p>
            <a:pPr marL="0" indent="0" algn="ctr">
              <a:buNone/>
            </a:pPr>
            <a:r>
              <a:rPr lang="en-US" i="1" dirty="0"/>
              <a:t> The concepts of Sonship vs Servanthood &amp; Submission vs Rebellion WILL change your life if you chose to hear, receive and apply it.</a:t>
            </a:r>
          </a:p>
          <a:p>
            <a:pPr algn="ctr"/>
            <a:r>
              <a:rPr lang="en-US" i="1" dirty="0"/>
              <a:t>In it the Lord reveals the purpose and process of the Kingdom.</a:t>
            </a:r>
          </a:p>
          <a:p>
            <a:pPr algn="ctr"/>
            <a:r>
              <a:rPr lang="en-US" i="1" dirty="0"/>
              <a:t>HERE ARE THE SCRIPTURES:</a:t>
            </a:r>
          </a:p>
        </p:txBody>
      </p:sp>
    </p:spTree>
    <p:extLst>
      <p:ext uri="{BB962C8B-B14F-4D97-AF65-F5344CB8AC3E}">
        <p14:creationId xmlns:p14="http://schemas.microsoft.com/office/powerpoint/2010/main" val="3169295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E7B3E-CDA1-4F48-A26A-A9B5775C3C19}"/>
              </a:ext>
            </a:extLst>
          </p:cNvPr>
          <p:cNvSpPr>
            <a:spLocks noGrp="1"/>
          </p:cNvSpPr>
          <p:nvPr>
            <p:ph type="title"/>
          </p:nvPr>
        </p:nvSpPr>
        <p:spPr/>
        <p:txBody>
          <a:bodyPr/>
          <a:lstStyle/>
          <a:p>
            <a:r>
              <a:rPr lang="en-US" dirty="0"/>
              <a:t>THE WISE WILL RECEIVE…..Prov 1:5</a:t>
            </a:r>
          </a:p>
        </p:txBody>
      </p:sp>
      <p:sp>
        <p:nvSpPr>
          <p:cNvPr id="4" name="Text Placeholder 3">
            <a:extLst>
              <a:ext uri="{FF2B5EF4-FFF2-40B4-BE49-F238E27FC236}">
                <a16:creationId xmlns:a16="http://schemas.microsoft.com/office/drawing/2014/main" id="{9EAA5F00-2B97-459B-8C13-B38A09226136}"/>
              </a:ext>
            </a:extLst>
          </p:cNvPr>
          <p:cNvSpPr>
            <a:spLocks noGrp="1"/>
          </p:cNvSpPr>
          <p:nvPr>
            <p:ph type="body" idx="1"/>
          </p:nvPr>
        </p:nvSpPr>
        <p:spPr/>
        <p:txBody>
          <a:bodyPr/>
          <a:lstStyle/>
          <a:p>
            <a:r>
              <a:rPr lang="en-US" dirty="0"/>
              <a:t>BLESSING</a:t>
            </a:r>
          </a:p>
        </p:txBody>
      </p:sp>
      <p:sp>
        <p:nvSpPr>
          <p:cNvPr id="6" name="Text Placeholder 5">
            <a:extLst>
              <a:ext uri="{FF2B5EF4-FFF2-40B4-BE49-F238E27FC236}">
                <a16:creationId xmlns:a16="http://schemas.microsoft.com/office/drawing/2014/main" id="{F1B2A9D5-A18B-4565-9D4A-0F500C2B88B2}"/>
              </a:ext>
            </a:extLst>
          </p:cNvPr>
          <p:cNvSpPr>
            <a:spLocks noGrp="1"/>
          </p:cNvSpPr>
          <p:nvPr>
            <p:ph type="body" sz="quarter" idx="3"/>
          </p:nvPr>
        </p:nvSpPr>
        <p:spPr/>
        <p:txBody>
          <a:bodyPr/>
          <a:lstStyle/>
          <a:p>
            <a:r>
              <a:rPr lang="en-US" dirty="0"/>
              <a:t>CORRECTION</a:t>
            </a:r>
          </a:p>
        </p:txBody>
      </p:sp>
      <p:pic>
        <p:nvPicPr>
          <p:cNvPr id="11" name="Content Placeholder 10">
            <a:extLst>
              <a:ext uri="{FF2B5EF4-FFF2-40B4-BE49-F238E27FC236}">
                <a16:creationId xmlns:a16="http://schemas.microsoft.com/office/drawing/2014/main" id="{31914826-79F2-44A3-95D0-D6507A13F7F1}"/>
              </a:ext>
            </a:extLst>
          </p:cNvPr>
          <p:cNvPicPr>
            <a:picLocks noGrp="1" noChangeAspect="1"/>
          </p:cNvPicPr>
          <p:nvPr>
            <p:ph sz="quarter" idx="4"/>
          </p:nvPr>
        </p:nvPicPr>
        <p:blipFill>
          <a:blip r:embed="rId2"/>
          <a:stretch>
            <a:fillRect/>
          </a:stretch>
        </p:blipFill>
        <p:spPr>
          <a:xfrm>
            <a:off x="1313047" y="3542444"/>
            <a:ext cx="3890598" cy="2210521"/>
          </a:xfrm>
          <a:prstGeom prst="rect">
            <a:avLst/>
          </a:prstGeom>
          <a:ln>
            <a:noFill/>
          </a:ln>
          <a:effectLst>
            <a:softEdge rad="112500"/>
          </a:effectLst>
        </p:spPr>
      </p:pic>
      <p:pic>
        <p:nvPicPr>
          <p:cNvPr id="17" name="Picture 16" descr="A person in a suit and tie&#10;&#10;Description automatically generated">
            <a:extLst>
              <a:ext uri="{FF2B5EF4-FFF2-40B4-BE49-F238E27FC236}">
                <a16:creationId xmlns:a16="http://schemas.microsoft.com/office/drawing/2014/main" id="{2511052F-DA63-4634-AB81-A4FB05391D6D}"/>
              </a:ext>
            </a:extLst>
          </p:cNvPr>
          <p:cNvPicPr>
            <a:picLocks noChangeAspect="1"/>
          </p:cNvPicPr>
          <p:nvPr/>
        </p:nvPicPr>
        <p:blipFill>
          <a:blip r:embed="rId3"/>
          <a:stretch>
            <a:fillRect/>
          </a:stretch>
        </p:blipFill>
        <p:spPr>
          <a:xfrm>
            <a:off x="6961081" y="3028949"/>
            <a:ext cx="3917872" cy="3075821"/>
          </a:xfrm>
          <a:prstGeom prst="rect">
            <a:avLst/>
          </a:prstGeom>
          <a:ln>
            <a:noFill/>
          </a:ln>
          <a:effectLst>
            <a:softEdge rad="112500"/>
          </a:effectLst>
        </p:spPr>
      </p:pic>
      <p:sp>
        <p:nvSpPr>
          <p:cNvPr id="18" name="Content Placeholder 17">
            <a:extLst>
              <a:ext uri="{FF2B5EF4-FFF2-40B4-BE49-F238E27FC236}">
                <a16:creationId xmlns:a16="http://schemas.microsoft.com/office/drawing/2014/main" id="{BB99EDF5-AA60-4070-9B66-6E0BC2362E2B}"/>
              </a:ext>
            </a:extLst>
          </p:cNvPr>
          <p:cNvSpPr>
            <a:spLocks noGrp="1"/>
          </p:cNvSpPr>
          <p:nvPr>
            <p:ph sz="half" idx="2"/>
          </p:nvPr>
        </p:nvSpPr>
        <p:spPr/>
        <p:txBody>
          <a:bodyPr/>
          <a:lstStyle/>
          <a:p>
            <a:endParaRPr lang="en-US" dirty="0"/>
          </a:p>
        </p:txBody>
      </p:sp>
    </p:spTree>
    <p:extLst>
      <p:ext uri="{BB962C8B-B14F-4D97-AF65-F5344CB8AC3E}">
        <p14:creationId xmlns:p14="http://schemas.microsoft.com/office/powerpoint/2010/main" val="480696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4B78A-2928-46A9-BFCE-B5162CCB5609}"/>
              </a:ext>
            </a:extLst>
          </p:cNvPr>
          <p:cNvSpPr>
            <a:spLocks noGrp="1"/>
          </p:cNvSpPr>
          <p:nvPr>
            <p:ph type="title"/>
          </p:nvPr>
        </p:nvSpPr>
        <p:spPr/>
        <p:txBody>
          <a:bodyPr/>
          <a:lstStyle/>
          <a:p>
            <a:r>
              <a:rPr lang="en-US" dirty="0"/>
              <a:t>BLESSING &amp; CORRECTION</a:t>
            </a:r>
          </a:p>
        </p:txBody>
      </p:sp>
      <p:sp>
        <p:nvSpPr>
          <p:cNvPr id="3" name="Content Placeholder 2">
            <a:extLst>
              <a:ext uri="{FF2B5EF4-FFF2-40B4-BE49-F238E27FC236}">
                <a16:creationId xmlns:a16="http://schemas.microsoft.com/office/drawing/2014/main" id="{7E12645F-042E-4315-A54A-55D93B82B2B4}"/>
              </a:ext>
            </a:extLst>
          </p:cNvPr>
          <p:cNvSpPr>
            <a:spLocks noGrp="1"/>
          </p:cNvSpPr>
          <p:nvPr>
            <p:ph idx="1"/>
          </p:nvPr>
        </p:nvSpPr>
        <p:spPr/>
        <p:txBody>
          <a:bodyPr>
            <a:normAutofit/>
          </a:bodyPr>
          <a:lstStyle/>
          <a:p>
            <a:r>
              <a:rPr lang="en-US" dirty="0"/>
              <a:t>It is just as important to receive correction as it is blessing. The key to walking in full authority is first walking in full submission. </a:t>
            </a:r>
          </a:p>
          <a:p>
            <a:r>
              <a:rPr lang="en-US" dirty="0"/>
              <a:t>We can’t have one without the other. </a:t>
            </a:r>
          </a:p>
          <a:p>
            <a:r>
              <a:rPr lang="en-US" dirty="0"/>
              <a:t>The Best leaders first made the best followers </a:t>
            </a:r>
          </a:p>
          <a:p>
            <a:endParaRPr lang="en-US" dirty="0"/>
          </a:p>
        </p:txBody>
      </p:sp>
    </p:spTree>
    <p:extLst>
      <p:ext uri="{BB962C8B-B14F-4D97-AF65-F5344CB8AC3E}">
        <p14:creationId xmlns:p14="http://schemas.microsoft.com/office/powerpoint/2010/main" val="1830400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4B46B-F0A7-4B52-B27B-224D473C062D}"/>
              </a:ext>
            </a:extLst>
          </p:cNvPr>
          <p:cNvSpPr>
            <a:spLocks noGrp="1"/>
          </p:cNvSpPr>
          <p:nvPr>
            <p:ph type="title"/>
          </p:nvPr>
        </p:nvSpPr>
        <p:spPr/>
        <p:txBody>
          <a:bodyPr/>
          <a:lstStyle/>
          <a:p>
            <a:pPr algn="ctr"/>
            <a:r>
              <a:rPr lang="en-US" dirty="0"/>
              <a:t>SCRIPTURE</a:t>
            </a:r>
          </a:p>
        </p:txBody>
      </p:sp>
      <p:sp>
        <p:nvSpPr>
          <p:cNvPr id="3" name="Content Placeholder 2">
            <a:extLst>
              <a:ext uri="{FF2B5EF4-FFF2-40B4-BE49-F238E27FC236}">
                <a16:creationId xmlns:a16="http://schemas.microsoft.com/office/drawing/2014/main" id="{F34B25BE-3F09-4636-BD81-E3EC92D7A77C}"/>
              </a:ext>
            </a:extLst>
          </p:cNvPr>
          <p:cNvSpPr>
            <a:spLocks noGrp="1"/>
          </p:cNvSpPr>
          <p:nvPr>
            <p:ph idx="1"/>
          </p:nvPr>
        </p:nvSpPr>
        <p:spPr/>
        <p:txBody>
          <a:bodyPr>
            <a:normAutofit fontScale="92500" lnSpcReduction="10000"/>
          </a:bodyPr>
          <a:lstStyle/>
          <a:p>
            <a:r>
              <a:rPr lang="en-US" dirty="0"/>
              <a:t>The scripture says:</a:t>
            </a:r>
          </a:p>
          <a:p>
            <a:r>
              <a:rPr lang="en-US" dirty="0"/>
              <a:t>Abase shall be exalted</a:t>
            </a:r>
          </a:p>
          <a:p>
            <a:r>
              <a:rPr lang="en-US" dirty="0"/>
              <a:t>Humble yourself under the mighty hand: 1 Pet 5:5 &amp;6</a:t>
            </a:r>
          </a:p>
          <a:p>
            <a:r>
              <a:rPr lang="en-US" dirty="0"/>
              <a:t>That ye may be partakers of His 1 pet 4:13</a:t>
            </a:r>
          </a:p>
          <a:p>
            <a:r>
              <a:rPr lang="en-US" dirty="0"/>
              <a:t>Even with the forward.</a:t>
            </a:r>
          </a:p>
          <a:p>
            <a:r>
              <a:rPr lang="en-US" dirty="0"/>
              <a:t>Glory </a:t>
            </a:r>
            <a:r>
              <a:rPr lang="en-US" dirty="0" err="1"/>
              <a:t>resteth</a:t>
            </a:r>
            <a:r>
              <a:rPr lang="en-US" dirty="0"/>
              <a:t> 1 pet 4:14</a:t>
            </a:r>
          </a:p>
          <a:p>
            <a:r>
              <a:rPr lang="en-US" dirty="0"/>
              <a:t>What is God trying to do right now! From resisters to receiver’s…for the GLORY</a:t>
            </a:r>
          </a:p>
          <a:p>
            <a:r>
              <a:rPr lang="en-US" dirty="0"/>
              <a:t> ( resist the proud but giveth grace)</a:t>
            </a:r>
          </a:p>
          <a:p>
            <a:endParaRPr lang="en-US" dirty="0"/>
          </a:p>
        </p:txBody>
      </p:sp>
    </p:spTree>
    <p:extLst>
      <p:ext uri="{BB962C8B-B14F-4D97-AF65-F5344CB8AC3E}">
        <p14:creationId xmlns:p14="http://schemas.microsoft.com/office/powerpoint/2010/main" val="1092399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5560FFA-2F9F-4AB1-A2C0-A50E6429856E}"/>
              </a:ext>
            </a:extLst>
          </p:cNvPr>
          <p:cNvSpPr>
            <a:spLocks noGrp="1"/>
          </p:cNvSpPr>
          <p:nvPr>
            <p:ph type="title"/>
          </p:nvPr>
        </p:nvSpPr>
        <p:spPr>
          <a:xfrm>
            <a:off x="680321" y="2063262"/>
            <a:ext cx="3739279" cy="2661052"/>
          </a:xfrm>
        </p:spPr>
        <p:txBody>
          <a:bodyPr>
            <a:normAutofit/>
          </a:bodyPr>
          <a:lstStyle/>
          <a:p>
            <a:pPr algn="r"/>
            <a:r>
              <a:rPr lang="en-US" sz="4400"/>
              <a:t>Rebellion</a:t>
            </a:r>
          </a:p>
        </p:txBody>
      </p:sp>
      <p:graphicFrame>
        <p:nvGraphicFramePr>
          <p:cNvPr id="5" name="Content Placeholder 2">
            <a:extLst>
              <a:ext uri="{FF2B5EF4-FFF2-40B4-BE49-F238E27FC236}">
                <a16:creationId xmlns:a16="http://schemas.microsoft.com/office/drawing/2014/main" id="{F465BF6A-A598-4C95-842E-4108B40EC952}"/>
              </a:ext>
            </a:extLst>
          </p:cNvPr>
          <p:cNvGraphicFramePr>
            <a:graphicFrameLocks noGrp="1"/>
          </p:cNvGraphicFramePr>
          <p:nvPr>
            <p:ph idx="1"/>
            <p:extLst>
              <p:ext uri="{D42A27DB-BD31-4B8C-83A1-F6EECF244321}">
                <p14:modId xmlns:p14="http://schemas.microsoft.com/office/powerpoint/2010/main" val="3987242410"/>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10398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A555-048E-4363-BCCB-4F3D80D08C8D}"/>
              </a:ext>
            </a:extLst>
          </p:cNvPr>
          <p:cNvSpPr>
            <a:spLocks noGrp="1"/>
          </p:cNvSpPr>
          <p:nvPr>
            <p:ph type="title"/>
          </p:nvPr>
        </p:nvSpPr>
        <p:spPr/>
        <p:txBody>
          <a:bodyPr/>
          <a:lstStyle/>
          <a:p>
            <a:pPr algn="ctr"/>
            <a:r>
              <a:rPr lang="en-US" dirty="0"/>
              <a:t>Rebellion within</a:t>
            </a:r>
          </a:p>
        </p:txBody>
      </p:sp>
      <p:sp>
        <p:nvSpPr>
          <p:cNvPr id="3" name="Content Placeholder 2">
            <a:extLst>
              <a:ext uri="{FF2B5EF4-FFF2-40B4-BE49-F238E27FC236}">
                <a16:creationId xmlns:a16="http://schemas.microsoft.com/office/drawing/2014/main" id="{7D1C7930-196E-41B6-9E42-6BEFBFB6EC3A}"/>
              </a:ext>
            </a:extLst>
          </p:cNvPr>
          <p:cNvSpPr>
            <a:spLocks noGrp="1"/>
          </p:cNvSpPr>
          <p:nvPr>
            <p:ph idx="1"/>
          </p:nvPr>
        </p:nvSpPr>
        <p:spPr/>
        <p:txBody>
          <a:bodyPr/>
          <a:lstStyle/>
          <a:p>
            <a:r>
              <a:rPr lang="en-US" dirty="0"/>
              <a:t>For stubbornness is as the sin of witchcraft 1 Sam 15:23</a:t>
            </a:r>
          </a:p>
          <a:p>
            <a:r>
              <a:rPr lang="en-US" dirty="0"/>
              <a:t>He that </a:t>
            </a:r>
            <a:r>
              <a:rPr lang="en-US" dirty="0" err="1"/>
              <a:t>Resisteth</a:t>
            </a:r>
            <a:r>
              <a:rPr lang="en-US" dirty="0"/>
              <a:t> the power Rom 13:1&amp;2</a:t>
            </a:r>
          </a:p>
          <a:p>
            <a:r>
              <a:rPr lang="en-US" dirty="0"/>
              <a:t>One who stays stubborn Prov 29:1</a:t>
            </a:r>
          </a:p>
          <a:p>
            <a:endParaRPr lang="en-US" dirty="0"/>
          </a:p>
          <a:p>
            <a:r>
              <a:rPr lang="en-US" dirty="0"/>
              <a:t>God has found resistance within us in various ways. He’s poking at it to highlight it &amp; get rid of it! You have to love His way more than your own way to defeat it! </a:t>
            </a:r>
          </a:p>
          <a:p>
            <a:r>
              <a:rPr lang="en-US" dirty="0"/>
              <a:t>So Correction wont be grievous. Ps 119: 165 (read)</a:t>
            </a:r>
          </a:p>
        </p:txBody>
      </p:sp>
    </p:spTree>
    <p:extLst>
      <p:ext uri="{BB962C8B-B14F-4D97-AF65-F5344CB8AC3E}">
        <p14:creationId xmlns:p14="http://schemas.microsoft.com/office/powerpoint/2010/main" val="1499999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53216-DF44-406F-BF6F-ECCF5FED5177}"/>
              </a:ext>
            </a:extLst>
          </p:cNvPr>
          <p:cNvSpPr>
            <a:spLocks noGrp="1"/>
          </p:cNvSpPr>
          <p:nvPr>
            <p:ph type="title"/>
          </p:nvPr>
        </p:nvSpPr>
        <p:spPr/>
        <p:txBody>
          <a:bodyPr/>
          <a:lstStyle/>
          <a:p>
            <a:pPr algn="ctr"/>
            <a:r>
              <a:rPr lang="en-US" dirty="0"/>
              <a:t>CHASTENING           CONSTRUCTING</a:t>
            </a:r>
          </a:p>
        </p:txBody>
      </p:sp>
      <p:sp>
        <p:nvSpPr>
          <p:cNvPr id="3" name="Content Placeholder 2">
            <a:extLst>
              <a:ext uri="{FF2B5EF4-FFF2-40B4-BE49-F238E27FC236}">
                <a16:creationId xmlns:a16="http://schemas.microsoft.com/office/drawing/2014/main" id="{AFA81F82-B7D5-401F-AC5C-70D457484B02}"/>
              </a:ext>
            </a:extLst>
          </p:cNvPr>
          <p:cNvSpPr>
            <a:spLocks noGrp="1"/>
          </p:cNvSpPr>
          <p:nvPr>
            <p:ph idx="1"/>
          </p:nvPr>
        </p:nvSpPr>
        <p:spPr/>
        <p:txBody>
          <a:bodyPr>
            <a:normAutofit/>
          </a:bodyPr>
          <a:lstStyle/>
          <a:p>
            <a:r>
              <a:rPr lang="en-US" dirty="0" err="1"/>
              <a:t>Heb</a:t>
            </a:r>
            <a:r>
              <a:rPr lang="en-US" dirty="0"/>
              <a:t> 12:5 – “… My SON despise not the chastening of the Lord, nor faint </a:t>
            </a:r>
            <a:r>
              <a:rPr lang="en-US" u="sng" dirty="0">
                <a:solidFill>
                  <a:schemeClr val="bg1"/>
                </a:solidFill>
                <a:highlight>
                  <a:srgbClr val="FFFF00"/>
                </a:highlight>
              </a:rPr>
              <a:t>when</a:t>
            </a:r>
            <a:r>
              <a:rPr lang="en-US" dirty="0"/>
              <a:t> thou art rebuked of HIM:</a:t>
            </a:r>
          </a:p>
          <a:p>
            <a:r>
              <a:rPr lang="en-US" dirty="0"/>
              <a:t>For who the Lord LOVETH HE </a:t>
            </a:r>
            <a:r>
              <a:rPr lang="en-US" dirty="0" err="1"/>
              <a:t>chasteneth</a:t>
            </a:r>
            <a:r>
              <a:rPr lang="en-US" dirty="0"/>
              <a:t> and </a:t>
            </a:r>
            <a:r>
              <a:rPr lang="en-US" dirty="0" err="1"/>
              <a:t>scourgeth</a:t>
            </a:r>
            <a:r>
              <a:rPr lang="en-US" dirty="0"/>
              <a:t> every SON who he </a:t>
            </a:r>
            <a:r>
              <a:rPr lang="en-US" dirty="0" err="1"/>
              <a:t>recieveth</a:t>
            </a:r>
            <a:r>
              <a:rPr lang="en-US" dirty="0"/>
              <a:t>.</a:t>
            </a:r>
          </a:p>
          <a:p>
            <a:pPr marL="0" indent="0">
              <a:buNone/>
            </a:pPr>
            <a:r>
              <a:rPr lang="en-US" dirty="0"/>
              <a:t> </a:t>
            </a:r>
            <a:r>
              <a:rPr lang="en-US" dirty="0" err="1"/>
              <a:t>Recive</a:t>
            </a:r>
            <a:r>
              <a:rPr lang="en-US" dirty="0"/>
              <a:t> the engrafted word that is able to save your soul!</a:t>
            </a:r>
          </a:p>
          <a:p>
            <a:r>
              <a:rPr lang="en-US" dirty="0"/>
              <a:t>BE THE GOOD SON!...RECIEVE YE THE WORD OF THE LORD!</a:t>
            </a:r>
          </a:p>
          <a:p>
            <a:r>
              <a:rPr lang="en-US" dirty="0"/>
              <a:t>Not </a:t>
            </a:r>
            <a:r>
              <a:rPr lang="en-US" dirty="0" err="1"/>
              <a:t>talkin</a:t>
            </a:r>
            <a:r>
              <a:rPr lang="en-US" dirty="0"/>
              <a:t> bout </a:t>
            </a:r>
            <a:r>
              <a:rPr lang="en-US" dirty="0" err="1"/>
              <a:t>sippin</a:t>
            </a:r>
            <a:r>
              <a:rPr lang="en-US" dirty="0"/>
              <a:t> </a:t>
            </a:r>
            <a:r>
              <a:rPr lang="en-US" dirty="0" err="1"/>
              <a:t>koolaide</a:t>
            </a:r>
            <a:r>
              <a:rPr lang="en-US" dirty="0"/>
              <a:t>, but instead being a sponge and absorbing the word of GOD.</a:t>
            </a:r>
          </a:p>
        </p:txBody>
      </p:sp>
      <p:sp>
        <p:nvSpPr>
          <p:cNvPr id="4" name="Arrow: Right 3">
            <a:extLst>
              <a:ext uri="{FF2B5EF4-FFF2-40B4-BE49-F238E27FC236}">
                <a16:creationId xmlns:a16="http://schemas.microsoft.com/office/drawing/2014/main" id="{A513D547-64FC-4E72-B771-93C091123742}"/>
              </a:ext>
            </a:extLst>
          </p:cNvPr>
          <p:cNvSpPr/>
          <p:nvPr/>
        </p:nvSpPr>
        <p:spPr>
          <a:xfrm>
            <a:off x="4718625" y="105138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3509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609B6-A007-4EB8-817D-96B965E27603}"/>
              </a:ext>
            </a:extLst>
          </p:cNvPr>
          <p:cNvSpPr>
            <a:spLocks noGrp="1"/>
          </p:cNvSpPr>
          <p:nvPr>
            <p:ph type="title"/>
          </p:nvPr>
        </p:nvSpPr>
        <p:spPr/>
        <p:txBody>
          <a:bodyPr/>
          <a:lstStyle/>
          <a:p>
            <a:pPr algn="ctr"/>
            <a:r>
              <a:rPr lang="en-US" dirty="0"/>
              <a:t>CONSTRUCTIVE CRITICISM</a:t>
            </a:r>
          </a:p>
        </p:txBody>
      </p:sp>
      <p:sp>
        <p:nvSpPr>
          <p:cNvPr id="3" name="Content Placeholder 2">
            <a:extLst>
              <a:ext uri="{FF2B5EF4-FFF2-40B4-BE49-F238E27FC236}">
                <a16:creationId xmlns:a16="http://schemas.microsoft.com/office/drawing/2014/main" id="{8296A996-0B22-44BB-8097-BE7662FF630B}"/>
              </a:ext>
            </a:extLst>
          </p:cNvPr>
          <p:cNvSpPr>
            <a:spLocks noGrp="1"/>
          </p:cNvSpPr>
          <p:nvPr>
            <p:ph idx="1"/>
          </p:nvPr>
        </p:nvSpPr>
        <p:spPr/>
        <p:txBody>
          <a:bodyPr>
            <a:normAutofit fontScale="85000" lnSpcReduction="20000"/>
          </a:bodyPr>
          <a:lstStyle/>
          <a:p>
            <a:r>
              <a:rPr lang="en-US" dirty="0"/>
              <a:t>There’s a power and blessing of correction.</a:t>
            </a:r>
          </a:p>
          <a:p>
            <a:r>
              <a:rPr lang="en-US" dirty="0"/>
              <a:t>It qualifies you as a Son. Leads you deeper into Sonship &amp; closer 2 inheritance.</a:t>
            </a:r>
          </a:p>
          <a:p>
            <a:r>
              <a:rPr lang="en-US" dirty="0"/>
              <a:t>Wise will hear and increase learning.</a:t>
            </a:r>
          </a:p>
          <a:p>
            <a:r>
              <a:rPr lang="en-US" dirty="0"/>
              <a:t>Constructive criticism, He building and forming you .</a:t>
            </a:r>
          </a:p>
          <a:p>
            <a:r>
              <a:rPr lang="en-US" dirty="0"/>
              <a:t>How you approach the word of instruction from now on….</a:t>
            </a:r>
          </a:p>
          <a:p>
            <a:r>
              <a:rPr lang="en-US" dirty="0"/>
              <a:t>How you receive the word ….will determine what you receive.</a:t>
            </a:r>
          </a:p>
          <a:p>
            <a:r>
              <a:rPr lang="en-US" dirty="0"/>
              <a:t>Your response to the word or correction is everything!</a:t>
            </a:r>
          </a:p>
          <a:p>
            <a:r>
              <a:rPr lang="en-US" dirty="0"/>
              <a:t>Mule like spirit, stubbornness, kicking against the pricks, yes but…</a:t>
            </a:r>
          </a:p>
          <a:p>
            <a:r>
              <a:rPr lang="en-US" dirty="0"/>
              <a:t>2 Tim 3:16,17- All scripture….</a:t>
            </a:r>
          </a:p>
          <a:p>
            <a:r>
              <a:rPr lang="en-US" dirty="0"/>
              <a:t>LEARN TO TAKE CORRECTION AS CONSTRUCTIVE CRITISM &amp; ADMONITION.</a:t>
            </a:r>
          </a:p>
        </p:txBody>
      </p:sp>
    </p:spTree>
    <p:extLst>
      <p:ext uri="{BB962C8B-B14F-4D97-AF65-F5344CB8AC3E}">
        <p14:creationId xmlns:p14="http://schemas.microsoft.com/office/powerpoint/2010/main" val="2776409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EA2AE-5330-4670-B856-D6D131D5E36B}"/>
              </a:ext>
            </a:extLst>
          </p:cNvPr>
          <p:cNvSpPr>
            <a:spLocks noGrp="1"/>
          </p:cNvSpPr>
          <p:nvPr>
            <p:ph type="title"/>
          </p:nvPr>
        </p:nvSpPr>
        <p:spPr/>
        <p:txBody>
          <a:bodyPr/>
          <a:lstStyle/>
          <a:p>
            <a:pPr algn="ctr"/>
            <a:r>
              <a:rPr lang="en-US" dirty="0"/>
              <a:t>Are you a receiver or a resister?</a:t>
            </a:r>
          </a:p>
        </p:txBody>
      </p:sp>
      <p:sp>
        <p:nvSpPr>
          <p:cNvPr id="3" name="Text Placeholder 2">
            <a:extLst>
              <a:ext uri="{FF2B5EF4-FFF2-40B4-BE49-F238E27FC236}">
                <a16:creationId xmlns:a16="http://schemas.microsoft.com/office/drawing/2014/main" id="{81D53EEA-671E-4EE5-BF01-6CAA8E26E73E}"/>
              </a:ext>
            </a:extLst>
          </p:cNvPr>
          <p:cNvSpPr>
            <a:spLocks noGrp="1"/>
          </p:cNvSpPr>
          <p:nvPr>
            <p:ph type="body" idx="1"/>
          </p:nvPr>
        </p:nvSpPr>
        <p:spPr/>
        <p:txBody>
          <a:bodyPr/>
          <a:lstStyle/>
          <a:p>
            <a:r>
              <a:rPr lang="en-US" dirty="0"/>
              <a:t>Responding Resister</a:t>
            </a:r>
          </a:p>
        </p:txBody>
      </p:sp>
      <p:sp>
        <p:nvSpPr>
          <p:cNvPr id="4" name="Text Placeholder 3">
            <a:extLst>
              <a:ext uri="{FF2B5EF4-FFF2-40B4-BE49-F238E27FC236}">
                <a16:creationId xmlns:a16="http://schemas.microsoft.com/office/drawing/2014/main" id="{32F6BC92-6E38-45F2-BE71-B3D23B7900E8}"/>
              </a:ext>
            </a:extLst>
          </p:cNvPr>
          <p:cNvSpPr>
            <a:spLocks noGrp="1"/>
          </p:cNvSpPr>
          <p:nvPr>
            <p:ph type="body" sz="half" idx="15"/>
          </p:nvPr>
        </p:nvSpPr>
        <p:spPr/>
        <p:txBody>
          <a:bodyPr/>
          <a:lstStyle/>
          <a:p>
            <a:r>
              <a:rPr lang="en-US" dirty="0"/>
              <a:t>EXPRESS IT?</a:t>
            </a:r>
          </a:p>
        </p:txBody>
      </p:sp>
      <p:sp>
        <p:nvSpPr>
          <p:cNvPr id="5" name="Text Placeholder 4">
            <a:extLst>
              <a:ext uri="{FF2B5EF4-FFF2-40B4-BE49-F238E27FC236}">
                <a16:creationId xmlns:a16="http://schemas.microsoft.com/office/drawing/2014/main" id="{3E4549A0-EA01-419D-AAC7-E8CC0BF4B116}"/>
              </a:ext>
            </a:extLst>
          </p:cNvPr>
          <p:cNvSpPr>
            <a:spLocks noGrp="1"/>
          </p:cNvSpPr>
          <p:nvPr>
            <p:ph type="body" sz="quarter" idx="3"/>
          </p:nvPr>
        </p:nvSpPr>
        <p:spPr/>
        <p:txBody>
          <a:bodyPr/>
          <a:lstStyle/>
          <a:p>
            <a:r>
              <a:rPr lang="en-US" dirty="0"/>
              <a:t>Action Resister</a:t>
            </a:r>
          </a:p>
        </p:txBody>
      </p:sp>
      <p:sp>
        <p:nvSpPr>
          <p:cNvPr id="6" name="Text Placeholder 5">
            <a:extLst>
              <a:ext uri="{FF2B5EF4-FFF2-40B4-BE49-F238E27FC236}">
                <a16:creationId xmlns:a16="http://schemas.microsoft.com/office/drawing/2014/main" id="{33FF8AA8-8B7E-48D4-B471-D59B60E67D2A}"/>
              </a:ext>
            </a:extLst>
          </p:cNvPr>
          <p:cNvSpPr>
            <a:spLocks noGrp="1"/>
          </p:cNvSpPr>
          <p:nvPr>
            <p:ph type="body" sz="half" idx="16"/>
          </p:nvPr>
        </p:nvSpPr>
        <p:spPr/>
        <p:txBody>
          <a:bodyPr/>
          <a:lstStyle/>
          <a:p>
            <a:r>
              <a:rPr lang="en-US" dirty="0"/>
              <a:t>DISPLAY IT?</a:t>
            </a:r>
          </a:p>
        </p:txBody>
      </p:sp>
      <p:sp>
        <p:nvSpPr>
          <p:cNvPr id="7" name="Text Placeholder 6">
            <a:extLst>
              <a:ext uri="{FF2B5EF4-FFF2-40B4-BE49-F238E27FC236}">
                <a16:creationId xmlns:a16="http://schemas.microsoft.com/office/drawing/2014/main" id="{C8B13E18-8CC2-4898-9212-E0F8FA4B7DAF}"/>
              </a:ext>
            </a:extLst>
          </p:cNvPr>
          <p:cNvSpPr>
            <a:spLocks noGrp="1"/>
          </p:cNvSpPr>
          <p:nvPr>
            <p:ph type="body" sz="quarter" idx="13"/>
          </p:nvPr>
        </p:nvSpPr>
        <p:spPr/>
        <p:txBody>
          <a:bodyPr/>
          <a:lstStyle/>
          <a:p>
            <a:r>
              <a:rPr lang="en-US" dirty="0"/>
              <a:t>Silent Resister</a:t>
            </a:r>
          </a:p>
        </p:txBody>
      </p:sp>
      <p:sp>
        <p:nvSpPr>
          <p:cNvPr id="8" name="Text Placeholder 7">
            <a:extLst>
              <a:ext uri="{FF2B5EF4-FFF2-40B4-BE49-F238E27FC236}">
                <a16:creationId xmlns:a16="http://schemas.microsoft.com/office/drawing/2014/main" id="{FEE00584-445D-4572-AD9D-5DED4EFF5D72}"/>
              </a:ext>
            </a:extLst>
          </p:cNvPr>
          <p:cNvSpPr>
            <a:spLocks noGrp="1"/>
          </p:cNvSpPr>
          <p:nvPr>
            <p:ph type="body" sz="half" idx="17"/>
          </p:nvPr>
        </p:nvSpPr>
        <p:spPr/>
        <p:txBody>
          <a:bodyPr/>
          <a:lstStyle/>
          <a:p>
            <a:r>
              <a:rPr lang="en-US" dirty="0"/>
              <a:t>INTERNALIZE IT?</a:t>
            </a:r>
          </a:p>
        </p:txBody>
      </p:sp>
      <p:pic>
        <p:nvPicPr>
          <p:cNvPr id="10" name="Picture 9" descr="A picture containing person, sitting, window&#10;&#10;Description automatically generated">
            <a:extLst>
              <a:ext uri="{FF2B5EF4-FFF2-40B4-BE49-F238E27FC236}">
                <a16:creationId xmlns:a16="http://schemas.microsoft.com/office/drawing/2014/main" id="{8FFA2C83-96EC-4122-9389-49A5FAB82F04}"/>
              </a:ext>
            </a:extLst>
          </p:cNvPr>
          <p:cNvPicPr>
            <a:picLocks noChangeAspect="1"/>
          </p:cNvPicPr>
          <p:nvPr/>
        </p:nvPicPr>
        <p:blipFill>
          <a:blip r:embed="rId2"/>
          <a:stretch>
            <a:fillRect/>
          </a:stretch>
        </p:blipFill>
        <p:spPr>
          <a:xfrm>
            <a:off x="3945470" y="3555504"/>
            <a:ext cx="3049702" cy="2220828"/>
          </a:xfrm>
          <a:prstGeom prst="rect">
            <a:avLst/>
          </a:prstGeom>
        </p:spPr>
      </p:pic>
      <p:pic>
        <p:nvPicPr>
          <p:cNvPr id="12" name="Picture 11" descr="A close up of a person&#10;&#10;Description automatically generated">
            <a:extLst>
              <a:ext uri="{FF2B5EF4-FFF2-40B4-BE49-F238E27FC236}">
                <a16:creationId xmlns:a16="http://schemas.microsoft.com/office/drawing/2014/main" id="{8AC53282-E299-422A-A130-24BA12E018E8}"/>
              </a:ext>
            </a:extLst>
          </p:cNvPr>
          <p:cNvPicPr>
            <a:picLocks noChangeAspect="1"/>
          </p:cNvPicPr>
          <p:nvPr/>
        </p:nvPicPr>
        <p:blipFill>
          <a:blip r:embed="rId3"/>
          <a:stretch>
            <a:fillRect/>
          </a:stretch>
        </p:blipFill>
        <p:spPr>
          <a:xfrm>
            <a:off x="660946" y="3471870"/>
            <a:ext cx="2971523" cy="2304462"/>
          </a:xfrm>
          <a:prstGeom prst="rect">
            <a:avLst/>
          </a:prstGeom>
        </p:spPr>
      </p:pic>
      <p:pic>
        <p:nvPicPr>
          <p:cNvPr id="16" name="Picture 15" descr="A person looking at the camera&#10;&#10;Description automatically generated">
            <a:extLst>
              <a:ext uri="{FF2B5EF4-FFF2-40B4-BE49-F238E27FC236}">
                <a16:creationId xmlns:a16="http://schemas.microsoft.com/office/drawing/2014/main" id="{620838A1-3234-471E-9F99-CB5D22FFB04A}"/>
              </a:ext>
            </a:extLst>
          </p:cNvPr>
          <p:cNvPicPr>
            <a:picLocks noChangeAspect="1"/>
          </p:cNvPicPr>
          <p:nvPr/>
        </p:nvPicPr>
        <p:blipFill>
          <a:blip r:embed="rId4"/>
          <a:stretch>
            <a:fillRect/>
          </a:stretch>
        </p:blipFill>
        <p:spPr>
          <a:xfrm>
            <a:off x="7306842" y="3415842"/>
            <a:ext cx="2933700" cy="2360490"/>
          </a:xfrm>
          <a:prstGeom prst="rect">
            <a:avLst/>
          </a:prstGeom>
        </p:spPr>
      </p:pic>
    </p:spTree>
    <p:extLst>
      <p:ext uri="{BB962C8B-B14F-4D97-AF65-F5344CB8AC3E}">
        <p14:creationId xmlns:p14="http://schemas.microsoft.com/office/powerpoint/2010/main" val="1605192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F66F5-8066-45EB-8397-F1FEE19A8598}"/>
              </a:ext>
            </a:extLst>
          </p:cNvPr>
          <p:cNvSpPr>
            <a:spLocks noGrp="1"/>
          </p:cNvSpPr>
          <p:nvPr>
            <p:ph type="title"/>
          </p:nvPr>
        </p:nvSpPr>
        <p:spPr/>
        <p:txBody>
          <a:bodyPr/>
          <a:lstStyle/>
          <a:p>
            <a:r>
              <a:rPr lang="en-US" dirty="0"/>
              <a:t>There is a way with God…Parents</a:t>
            </a:r>
          </a:p>
        </p:txBody>
      </p:sp>
      <p:sp>
        <p:nvSpPr>
          <p:cNvPr id="3" name="Text Placeholder 2">
            <a:extLst>
              <a:ext uri="{FF2B5EF4-FFF2-40B4-BE49-F238E27FC236}">
                <a16:creationId xmlns:a16="http://schemas.microsoft.com/office/drawing/2014/main" id="{E231B325-3CDA-41EC-A201-60C1106984EA}"/>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29C08B1E-CD3C-4D7F-80D3-A48A3DE6AD7C}"/>
              </a:ext>
            </a:extLst>
          </p:cNvPr>
          <p:cNvSpPr>
            <a:spLocks noGrp="1"/>
          </p:cNvSpPr>
          <p:nvPr>
            <p:ph type="body" sz="half" idx="15"/>
          </p:nvPr>
        </p:nvSpPr>
        <p:spPr/>
        <p:txBody>
          <a:bodyPr/>
          <a:lstStyle/>
          <a:p>
            <a:endParaRPr lang="en-US" dirty="0"/>
          </a:p>
        </p:txBody>
      </p:sp>
      <p:sp>
        <p:nvSpPr>
          <p:cNvPr id="5" name="Text Placeholder 4">
            <a:extLst>
              <a:ext uri="{FF2B5EF4-FFF2-40B4-BE49-F238E27FC236}">
                <a16:creationId xmlns:a16="http://schemas.microsoft.com/office/drawing/2014/main" id="{8161AEE9-7067-4FF0-87F4-7994CB8BE7FB}"/>
              </a:ext>
            </a:extLst>
          </p:cNvPr>
          <p:cNvSpPr>
            <a:spLocks noGrp="1"/>
          </p:cNvSpPr>
          <p:nvPr>
            <p:ph type="body" sz="quarter" idx="3"/>
          </p:nvPr>
        </p:nvSpPr>
        <p:spPr/>
        <p:txBody>
          <a:bodyPr/>
          <a:lstStyle/>
          <a:p>
            <a:endParaRPr lang="en-US"/>
          </a:p>
        </p:txBody>
      </p:sp>
      <p:sp>
        <p:nvSpPr>
          <p:cNvPr id="6" name="Text Placeholder 5">
            <a:extLst>
              <a:ext uri="{FF2B5EF4-FFF2-40B4-BE49-F238E27FC236}">
                <a16:creationId xmlns:a16="http://schemas.microsoft.com/office/drawing/2014/main" id="{17F522EA-4322-443E-A21C-372A045FC4A2}"/>
              </a:ext>
            </a:extLst>
          </p:cNvPr>
          <p:cNvSpPr>
            <a:spLocks noGrp="1"/>
          </p:cNvSpPr>
          <p:nvPr>
            <p:ph type="body" sz="half" idx="16"/>
          </p:nvPr>
        </p:nvSpPr>
        <p:spPr/>
        <p:txBody>
          <a:bodyPr/>
          <a:lstStyle/>
          <a:p>
            <a:endParaRPr lang="en-US" dirty="0"/>
          </a:p>
        </p:txBody>
      </p:sp>
      <p:sp>
        <p:nvSpPr>
          <p:cNvPr id="7" name="Text Placeholder 6">
            <a:extLst>
              <a:ext uri="{FF2B5EF4-FFF2-40B4-BE49-F238E27FC236}">
                <a16:creationId xmlns:a16="http://schemas.microsoft.com/office/drawing/2014/main" id="{E9FE6A09-D095-4ABD-9481-0688CC64FABC}"/>
              </a:ext>
            </a:extLst>
          </p:cNvPr>
          <p:cNvSpPr>
            <a:spLocks noGrp="1"/>
          </p:cNvSpPr>
          <p:nvPr>
            <p:ph type="body" sz="quarter" idx="13"/>
          </p:nvPr>
        </p:nvSpPr>
        <p:spPr/>
        <p:txBody>
          <a:bodyPr/>
          <a:lstStyle/>
          <a:p>
            <a:endParaRPr lang="en-US"/>
          </a:p>
        </p:txBody>
      </p:sp>
      <p:sp>
        <p:nvSpPr>
          <p:cNvPr id="8" name="Text Placeholder 7">
            <a:extLst>
              <a:ext uri="{FF2B5EF4-FFF2-40B4-BE49-F238E27FC236}">
                <a16:creationId xmlns:a16="http://schemas.microsoft.com/office/drawing/2014/main" id="{7798F817-1FF4-400B-9724-B80E79F47B3C}"/>
              </a:ext>
            </a:extLst>
          </p:cNvPr>
          <p:cNvSpPr>
            <a:spLocks noGrp="1"/>
          </p:cNvSpPr>
          <p:nvPr>
            <p:ph type="body" sz="half" idx="17"/>
          </p:nvPr>
        </p:nvSpPr>
        <p:spPr/>
        <p:txBody>
          <a:bodyPr/>
          <a:lstStyle/>
          <a:p>
            <a:endParaRPr lang="en-US" dirty="0"/>
          </a:p>
        </p:txBody>
      </p:sp>
      <p:pic>
        <p:nvPicPr>
          <p:cNvPr id="10" name="Picture 9" descr="A close up of a person&#10;&#10;Description automatically generated">
            <a:extLst>
              <a:ext uri="{FF2B5EF4-FFF2-40B4-BE49-F238E27FC236}">
                <a16:creationId xmlns:a16="http://schemas.microsoft.com/office/drawing/2014/main" id="{34849089-6A56-4D39-B8C8-4C31588C8A2D}"/>
              </a:ext>
            </a:extLst>
          </p:cNvPr>
          <p:cNvPicPr>
            <a:picLocks noChangeAspect="1"/>
          </p:cNvPicPr>
          <p:nvPr/>
        </p:nvPicPr>
        <p:blipFill>
          <a:blip r:embed="rId2"/>
          <a:stretch>
            <a:fillRect/>
          </a:stretch>
        </p:blipFill>
        <p:spPr>
          <a:xfrm>
            <a:off x="843949" y="3442684"/>
            <a:ext cx="2886075" cy="2222135"/>
          </a:xfrm>
          <a:prstGeom prst="rect">
            <a:avLst/>
          </a:prstGeom>
        </p:spPr>
      </p:pic>
      <p:pic>
        <p:nvPicPr>
          <p:cNvPr id="16" name="Picture 15" descr="A picture containing man&#10;&#10;Description automatically generated">
            <a:extLst>
              <a:ext uri="{FF2B5EF4-FFF2-40B4-BE49-F238E27FC236}">
                <a16:creationId xmlns:a16="http://schemas.microsoft.com/office/drawing/2014/main" id="{1F554136-D9E3-48F4-8944-3961F5CDC4A4}"/>
              </a:ext>
            </a:extLst>
          </p:cNvPr>
          <p:cNvPicPr>
            <a:picLocks noChangeAspect="1"/>
          </p:cNvPicPr>
          <p:nvPr/>
        </p:nvPicPr>
        <p:blipFill>
          <a:blip r:embed="rId3"/>
          <a:stretch>
            <a:fillRect/>
          </a:stretch>
        </p:blipFill>
        <p:spPr>
          <a:xfrm>
            <a:off x="4104229" y="3509163"/>
            <a:ext cx="2466975" cy="2155655"/>
          </a:xfrm>
          <a:prstGeom prst="rect">
            <a:avLst/>
          </a:prstGeom>
        </p:spPr>
      </p:pic>
      <p:pic>
        <p:nvPicPr>
          <p:cNvPr id="18" name="Picture 17" descr="A person standing in a room&#10;&#10;Description automatically generated">
            <a:extLst>
              <a:ext uri="{FF2B5EF4-FFF2-40B4-BE49-F238E27FC236}">
                <a16:creationId xmlns:a16="http://schemas.microsoft.com/office/drawing/2014/main" id="{187074F6-3EE8-4FCE-AAF0-AF2FFE76F7C0}"/>
              </a:ext>
            </a:extLst>
          </p:cNvPr>
          <p:cNvPicPr>
            <a:picLocks noChangeAspect="1"/>
          </p:cNvPicPr>
          <p:nvPr/>
        </p:nvPicPr>
        <p:blipFill>
          <a:blip r:embed="rId4"/>
          <a:stretch>
            <a:fillRect/>
          </a:stretch>
        </p:blipFill>
        <p:spPr>
          <a:xfrm>
            <a:off x="7406618" y="3636466"/>
            <a:ext cx="2705100" cy="2206773"/>
          </a:xfrm>
          <a:prstGeom prst="rect">
            <a:avLst/>
          </a:prstGeom>
        </p:spPr>
      </p:pic>
    </p:spTree>
    <p:extLst>
      <p:ext uri="{BB962C8B-B14F-4D97-AF65-F5344CB8AC3E}">
        <p14:creationId xmlns:p14="http://schemas.microsoft.com/office/powerpoint/2010/main" val="4115114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58B941E-384C-4A00-BD24-D290758DBA95}"/>
              </a:ext>
            </a:extLst>
          </p:cNvPr>
          <p:cNvSpPr>
            <a:spLocks noGrp="1"/>
          </p:cNvSpPr>
          <p:nvPr>
            <p:ph type="title"/>
          </p:nvPr>
        </p:nvSpPr>
        <p:spPr/>
        <p:txBody>
          <a:bodyPr/>
          <a:lstStyle/>
          <a:p>
            <a:pPr algn="ctr"/>
            <a:r>
              <a:rPr lang="en-US" dirty="0"/>
              <a:t>There is A way with God…Husbands</a:t>
            </a:r>
          </a:p>
        </p:txBody>
      </p:sp>
      <p:sp>
        <p:nvSpPr>
          <p:cNvPr id="10" name="Text Placeholder 9">
            <a:extLst>
              <a:ext uri="{FF2B5EF4-FFF2-40B4-BE49-F238E27FC236}">
                <a16:creationId xmlns:a16="http://schemas.microsoft.com/office/drawing/2014/main" id="{B906AA63-4350-4B24-BACC-570589DD4678}"/>
              </a:ext>
            </a:extLst>
          </p:cNvPr>
          <p:cNvSpPr>
            <a:spLocks noGrp="1"/>
          </p:cNvSpPr>
          <p:nvPr>
            <p:ph type="body" idx="1"/>
          </p:nvPr>
        </p:nvSpPr>
        <p:spPr/>
        <p:txBody>
          <a:bodyPr/>
          <a:lstStyle/>
          <a:p>
            <a:r>
              <a:rPr lang="en-US" dirty="0"/>
              <a:t>Shouter/Yeller</a:t>
            </a:r>
          </a:p>
        </p:txBody>
      </p:sp>
      <p:sp>
        <p:nvSpPr>
          <p:cNvPr id="13" name="Text Placeholder 12">
            <a:extLst>
              <a:ext uri="{FF2B5EF4-FFF2-40B4-BE49-F238E27FC236}">
                <a16:creationId xmlns:a16="http://schemas.microsoft.com/office/drawing/2014/main" id="{CABC15CA-40BF-4079-923E-77EDC8A5259B}"/>
              </a:ext>
            </a:extLst>
          </p:cNvPr>
          <p:cNvSpPr>
            <a:spLocks noGrp="1"/>
          </p:cNvSpPr>
          <p:nvPr>
            <p:ph type="body" sz="half" idx="15"/>
          </p:nvPr>
        </p:nvSpPr>
        <p:spPr/>
        <p:txBody>
          <a:bodyPr/>
          <a:lstStyle/>
          <a:p>
            <a:endParaRPr lang="en-US" dirty="0"/>
          </a:p>
        </p:txBody>
      </p:sp>
      <p:sp>
        <p:nvSpPr>
          <p:cNvPr id="11" name="Text Placeholder 10">
            <a:extLst>
              <a:ext uri="{FF2B5EF4-FFF2-40B4-BE49-F238E27FC236}">
                <a16:creationId xmlns:a16="http://schemas.microsoft.com/office/drawing/2014/main" id="{2374A999-F3BD-4681-8686-6759D2648994}"/>
              </a:ext>
            </a:extLst>
          </p:cNvPr>
          <p:cNvSpPr>
            <a:spLocks noGrp="1"/>
          </p:cNvSpPr>
          <p:nvPr>
            <p:ph type="body" sz="quarter" idx="3"/>
          </p:nvPr>
        </p:nvSpPr>
        <p:spPr/>
        <p:txBody>
          <a:bodyPr/>
          <a:lstStyle/>
          <a:p>
            <a:r>
              <a:rPr lang="en-US" dirty="0"/>
              <a:t>Aggressor</a:t>
            </a:r>
          </a:p>
        </p:txBody>
      </p:sp>
      <p:sp>
        <p:nvSpPr>
          <p:cNvPr id="14" name="Text Placeholder 13">
            <a:extLst>
              <a:ext uri="{FF2B5EF4-FFF2-40B4-BE49-F238E27FC236}">
                <a16:creationId xmlns:a16="http://schemas.microsoft.com/office/drawing/2014/main" id="{477B4047-3336-4CE2-9D66-6C7CFBB7C5E4}"/>
              </a:ext>
            </a:extLst>
          </p:cNvPr>
          <p:cNvSpPr>
            <a:spLocks noGrp="1"/>
          </p:cNvSpPr>
          <p:nvPr>
            <p:ph type="body" sz="half" idx="16"/>
          </p:nvPr>
        </p:nvSpPr>
        <p:spPr/>
        <p:txBody>
          <a:bodyPr/>
          <a:lstStyle/>
          <a:p>
            <a:endParaRPr lang="en-US" dirty="0"/>
          </a:p>
        </p:txBody>
      </p:sp>
      <p:sp>
        <p:nvSpPr>
          <p:cNvPr id="12" name="Text Placeholder 11">
            <a:extLst>
              <a:ext uri="{FF2B5EF4-FFF2-40B4-BE49-F238E27FC236}">
                <a16:creationId xmlns:a16="http://schemas.microsoft.com/office/drawing/2014/main" id="{45F32386-8DB9-443D-A1B0-94DA30CD9A37}"/>
              </a:ext>
            </a:extLst>
          </p:cNvPr>
          <p:cNvSpPr>
            <a:spLocks noGrp="1"/>
          </p:cNvSpPr>
          <p:nvPr>
            <p:ph type="body" sz="quarter" idx="13"/>
          </p:nvPr>
        </p:nvSpPr>
        <p:spPr/>
        <p:txBody>
          <a:bodyPr/>
          <a:lstStyle/>
          <a:p>
            <a:r>
              <a:rPr lang="en-US" dirty="0"/>
              <a:t>Blamer/ </a:t>
            </a:r>
            <a:r>
              <a:rPr lang="en-US" dirty="0" err="1"/>
              <a:t>Shamer</a:t>
            </a:r>
            <a:endParaRPr lang="en-US" dirty="0"/>
          </a:p>
        </p:txBody>
      </p:sp>
      <p:sp>
        <p:nvSpPr>
          <p:cNvPr id="15" name="Text Placeholder 14">
            <a:extLst>
              <a:ext uri="{FF2B5EF4-FFF2-40B4-BE49-F238E27FC236}">
                <a16:creationId xmlns:a16="http://schemas.microsoft.com/office/drawing/2014/main" id="{C1D9F83E-BDFB-4789-A550-53C3C39A80BE}"/>
              </a:ext>
            </a:extLst>
          </p:cNvPr>
          <p:cNvSpPr>
            <a:spLocks noGrp="1"/>
          </p:cNvSpPr>
          <p:nvPr>
            <p:ph type="body" sz="half" idx="17"/>
          </p:nvPr>
        </p:nvSpPr>
        <p:spPr/>
        <p:txBody>
          <a:bodyPr/>
          <a:lstStyle/>
          <a:p>
            <a:endParaRPr lang="en-US" dirty="0"/>
          </a:p>
        </p:txBody>
      </p:sp>
      <p:pic>
        <p:nvPicPr>
          <p:cNvPr id="19" name="Picture 18" descr="A couple of people posing for the camera&#10;&#10;Description automatically generated">
            <a:extLst>
              <a:ext uri="{FF2B5EF4-FFF2-40B4-BE49-F238E27FC236}">
                <a16:creationId xmlns:a16="http://schemas.microsoft.com/office/drawing/2014/main" id="{F9362F87-19A1-4C22-B829-00532C57A04E}"/>
              </a:ext>
            </a:extLst>
          </p:cNvPr>
          <p:cNvPicPr>
            <a:picLocks noChangeAspect="1"/>
          </p:cNvPicPr>
          <p:nvPr/>
        </p:nvPicPr>
        <p:blipFill>
          <a:blip r:embed="rId2"/>
          <a:stretch>
            <a:fillRect/>
          </a:stretch>
        </p:blipFill>
        <p:spPr>
          <a:xfrm>
            <a:off x="895485" y="3300762"/>
            <a:ext cx="2619375" cy="2375209"/>
          </a:xfrm>
          <a:prstGeom prst="rect">
            <a:avLst/>
          </a:prstGeom>
        </p:spPr>
      </p:pic>
      <p:pic>
        <p:nvPicPr>
          <p:cNvPr id="23" name="Picture 22" descr="Two people standing in a kitchen&#10;&#10;Description automatically generated">
            <a:extLst>
              <a:ext uri="{FF2B5EF4-FFF2-40B4-BE49-F238E27FC236}">
                <a16:creationId xmlns:a16="http://schemas.microsoft.com/office/drawing/2014/main" id="{1E241B88-9BAA-4493-93D3-C948723017F9}"/>
              </a:ext>
            </a:extLst>
          </p:cNvPr>
          <p:cNvPicPr>
            <a:picLocks noChangeAspect="1"/>
          </p:cNvPicPr>
          <p:nvPr/>
        </p:nvPicPr>
        <p:blipFill>
          <a:blip r:embed="rId3"/>
          <a:stretch>
            <a:fillRect/>
          </a:stretch>
        </p:blipFill>
        <p:spPr>
          <a:xfrm>
            <a:off x="7535902" y="3300762"/>
            <a:ext cx="2628900" cy="2509024"/>
          </a:xfrm>
          <a:prstGeom prst="rect">
            <a:avLst/>
          </a:prstGeom>
        </p:spPr>
      </p:pic>
      <p:pic>
        <p:nvPicPr>
          <p:cNvPr id="25" name="Picture 24" descr="A person sitting in a chair&#10;&#10;Description automatically generated">
            <a:extLst>
              <a:ext uri="{FF2B5EF4-FFF2-40B4-BE49-F238E27FC236}">
                <a16:creationId xmlns:a16="http://schemas.microsoft.com/office/drawing/2014/main" id="{213B08FD-7E46-4A61-8D8A-E8B9C0881293}"/>
              </a:ext>
            </a:extLst>
          </p:cNvPr>
          <p:cNvPicPr>
            <a:picLocks noChangeAspect="1"/>
          </p:cNvPicPr>
          <p:nvPr/>
        </p:nvPicPr>
        <p:blipFill>
          <a:blip r:embed="rId4"/>
          <a:stretch>
            <a:fillRect/>
          </a:stretch>
        </p:blipFill>
        <p:spPr>
          <a:xfrm>
            <a:off x="3945187" y="3415843"/>
            <a:ext cx="2962275" cy="2260128"/>
          </a:xfrm>
          <a:prstGeom prst="rect">
            <a:avLst/>
          </a:prstGeom>
        </p:spPr>
      </p:pic>
    </p:spTree>
    <p:extLst>
      <p:ext uri="{BB962C8B-B14F-4D97-AF65-F5344CB8AC3E}">
        <p14:creationId xmlns:p14="http://schemas.microsoft.com/office/powerpoint/2010/main" val="4078534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9EB71-C816-4869-A05D-5AAC85042630}"/>
              </a:ext>
            </a:extLst>
          </p:cNvPr>
          <p:cNvSpPr>
            <a:spLocks noGrp="1"/>
          </p:cNvSpPr>
          <p:nvPr>
            <p:ph type="title"/>
          </p:nvPr>
        </p:nvSpPr>
        <p:spPr/>
        <p:txBody>
          <a:bodyPr/>
          <a:lstStyle/>
          <a:p>
            <a:pPr algn="ctr"/>
            <a:r>
              <a:rPr lang="en-US" dirty="0"/>
              <a:t>PURPOSE REVEALED</a:t>
            </a:r>
          </a:p>
        </p:txBody>
      </p:sp>
      <p:sp>
        <p:nvSpPr>
          <p:cNvPr id="3" name="Content Placeholder 2">
            <a:extLst>
              <a:ext uri="{FF2B5EF4-FFF2-40B4-BE49-F238E27FC236}">
                <a16:creationId xmlns:a16="http://schemas.microsoft.com/office/drawing/2014/main" id="{0FD0E4A4-BB18-419F-A0AB-548FA2CD68BD}"/>
              </a:ext>
            </a:extLst>
          </p:cNvPr>
          <p:cNvSpPr>
            <a:spLocks noGrp="1"/>
          </p:cNvSpPr>
          <p:nvPr>
            <p:ph idx="1"/>
          </p:nvPr>
        </p:nvSpPr>
        <p:spPr/>
        <p:txBody>
          <a:bodyPr>
            <a:normAutofit lnSpcReduction="10000"/>
          </a:bodyPr>
          <a:lstStyle/>
          <a:p>
            <a:r>
              <a:rPr lang="en-US" dirty="0"/>
              <a:t>God is the KING of Kings &amp; LORD or Lords. </a:t>
            </a:r>
          </a:p>
          <a:p>
            <a:r>
              <a:rPr lang="en-US" dirty="0"/>
              <a:t>We are His children, in His Kingdom.</a:t>
            </a:r>
          </a:p>
          <a:p>
            <a:r>
              <a:rPr lang="en-US" dirty="0"/>
              <a:t>Like any King He wants His sons to one day rule &amp; reign (bride)</a:t>
            </a:r>
          </a:p>
          <a:p>
            <a:r>
              <a:rPr lang="en-US" dirty="0"/>
              <a:t>This Kingdom life is all about Rulership &amp; inheritance.</a:t>
            </a:r>
          </a:p>
          <a:p>
            <a:r>
              <a:rPr lang="en-US" dirty="0"/>
              <a:t>In other words Blessing &amp; Revival, equipment &amp; authority</a:t>
            </a:r>
          </a:p>
          <a:p>
            <a:r>
              <a:rPr lang="en-US" dirty="0"/>
              <a:t>Many people complain about the fact that they haven’t gotten this or that from God but the issue isn’t whether He has something for you, it’s more about when He can release it to you.</a:t>
            </a:r>
          </a:p>
          <a:p>
            <a:pPr marL="0" indent="0" algn="ctr">
              <a:buNone/>
            </a:pPr>
            <a:r>
              <a:rPr lang="en-US" dirty="0"/>
              <a:t>LETS LOOK AT THE SCRIPTURE  </a:t>
            </a:r>
          </a:p>
        </p:txBody>
      </p:sp>
    </p:spTree>
    <p:extLst>
      <p:ext uri="{BB962C8B-B14F-4D97-AF65-F5344CB8AC3E}">
        <p14:creationId xmlns:p14="http://schemas.microsoft.com/office/powerpoint/2010/main" val="3539874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0106C-B307-497B-B60E-5A0AFB17B361}"/>
              </a:ext>
            </a:extLst>
          </p:cNvPr>
          <p:cNvSpPr>
            <a:spLocks noGrp="1"/>
          </p:cNvSpPr>
          <p:nvPr>
            <p:ph type="title"/>
          </p:nvPr>
        </p:nvSpPr>
        <p:spPr/>
        <p:txBody>
          <a:bodyPr/>
          <a:lstStyle/>
          <a:p>
            <a:r>
              <a:rPr lang="en-US" dirty="0"/>
              <a:t>Husbands… there is a way with God</a:t>
            </a:r>
          </a:p>
        </p:txBody>
      </p:sp>
      <p:sp>
        <p:nvSpPr>
          <p:cNvPr id="3" name="Text Placeholder 2">
            <a:extLst>
              <a:ext uri="{FF2B5EF4-FFF2-40B4-BE49-F238E27FC236}">
                <a16:creationId xmlns:a16="http://schemas.microsoft.com/office/drawing/2014/main" id="{854466CA-ADF3-4C94-ADAE-52A397CE4F64}"/>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D0C98915-F671-4C48-95CE-AD900B6257B8}"/>
              </a:ext>
            </a:extLst>
          </p:cNvPr>
          <p:cNvSpPr>
            <a:spLocks noGrp="1"/>
          </p:cNvSpPr>
          <p:nvPr>
            <p:ph type="body" sz="half" idx="15"/>
          </p:nvPr>
        </p:nvSpPr>
        <p:spPr/>
        <p:txBody>
          <a:bodyPr/>
          <a:lstStyle/>
          <a:p>
            <a:endParaRPr lang="en-US" dirty="0"/>
          </a:p>
        </p:txBody>
      </p:sp>
      <p:sp>
        <p:nvSpPr>
          <p:cNvPr id="5" name="Text Placeholder 4">
            <a:extLst>
              <a:ext uri="{FF2B5EF4-FFF2-40B4-BE49-F238E27FC236}">
                <a16:creationId xmlns:a16="http://schemas.microsoft.com/office/drawing/2014/main" id="{C4FAE4F9-775F-4334-9897-3558B0E178B7}"/>
              </a:ext>
            </a:extLst>
          </p:cNvPr>
          <p:cNvSpPr>
            <a:spLocks noGrp="1"/>
          </p:cNvSpPr>
          <p:nvPr>
            <p:ph type="body" sz="quarter" idx="3"/>
          </p:nvPr>
        </p:nvSpPr>
        <p:spPr/>
        <p:txBody>
          <a:bodyPr/>
          <a:lstStyle/>
          <a:p>
            <a:endParaRPr lang="en-US"/>
          </a:p>
        </p:txBody>
      </p:sp>
      <p:sp>
        <p:nvSpPr>
          <p:cNvPr id="6" name="Text Placeholder 5">
            <a:extLst>
              <a:ext uri="{FF2B5EF4-FFF2-40B4-BE49-F238E27FC236}">
                <a16:creationId xmlns:a16="http://schemas.microsoft.com/office/drawing/2014/main" id="{A5A3D0F5-E964-4EAB-85D6-271017F07F97}"/>
              </a:ext>
            </a:extLst>
          </p:cNvPr>
          <p:cNvSpPr>
            <a:spLocks noGrp="1"/>
          </p:cNvSpPr>
          <p:nvPr>
            <p:ph type="body" sz="half" idx="16"/>
          </p:nvPr>
        </p:nvSpPr>
        <p:spPr/>
        <p:txBody>
          <a:bodyPr/>
          <a:lstStyle/>
          <a:p>
            <a:endParaRPr lang="en-US" dirty="0"/>
          </a:p>
        </p:txBody>
      </p:sp>
      <p:sp>
        <p:nvSpPr>
          <p:cNvPr id="7" name="Text Placeholder 6">
            <a:extLst>
              <a:ext uri="{FF2B5EF4-FFF2-40B4-BE49-F238E27FC236}">
                <a16:creationId xmlns:a16="http://schemas.microsoft.com/office/drawing/2014/main" id="{EE5B37DC-3F17-45F7-93EA-7CF93AFE7901}"/>
              </a:ext>
            </a:extLst>
          </p:cNvPr>
          <p:cNvSpPr>
            <a:spLocks noGrp="1"/>
          </p:cNvSpPr>
          <p:nvPr>
            <p:ph type="body" sz="quarter" idx="13"/>
          </p:nvPr>
        </p:nvSpPr>
        <p:spPr/>
        <p:txBody>
          <a:bodyPr/>
          <a:lstStyle/>
          <a:p>
            <a:endParaRPr lang="en-US"/>
          </a:p>
        </p:txBody>
      </p:sp>
      <p:sp>
        <p:nvSpPr>
          <p:cNvPr id="8" name="Text Placeholder 7">
            <a:extLst>
              <a:ext uri="{FF2B5EF4-FFF2-40B4-BE49-F238E27FC236}">
                <a16:creationId xmlns:a16="http://schemas.microsoft.com/office/drawing/2014/main" id="{340A3310-71DE-4B58-9688-10DC1ADD12CA}"/>
              </a:ext>
            </a:extLst>
          </p:cNvPr>
          <p:cNvSpPr>
            <a:spLocks noGrp="1"/>
          </p:cNvSpPr>
          <p:nvPr>
            <p:ph type="body" sz="half" idx="17"/>
          </p:nvPr>
        </p:nvSpPr>
        <p:spPr/>
        <p:txBody>
          <a:bodyPr/>
          <a:lstStyle/>
          <a:p>
            <a:endParaRPr lang="en-US"/>
          </a:p>
        </p:txBody>
      </p:sp>
      <p:pic>
        <p:nvPicPr>
          <p:cNvPr id="10" name="Picture 9" descr="A picture containing window, person, indoor, floor&#10;&#10;Description automatically generated">
            <a:extLst>
              <a:ext uri="{FF2B5EF4-FFF2-40B4-BE49-F238E27FC236}">
                <a16:creationId xmlns:a16="http://schemas.microsoft.com/office/drawing/2014/main" id="{23DBE3F8-5E6D-4B83-ACA7-498421886494}"/>
              </a:ext>
            </a:extLst>
          </p:cNvPr>
          <p:cNvPicPr>
            <a:picLocks noChangeAspect="1"/>
          </p:cNvPicPr>
          <p:nvPr/>
        </p:nvPicPr>
        <p:blipFill>
          <a:blip r:embed="rId2"/>
          <a:stretch>
            <a:fillRect/>
          </a:stretch>
        </p:blipFill>
        <p:spPr>
          <a:xfrm>
            <a:off x="843098" y="3641229"/>
            <a:ext cx="2724150" cy="1676400"/>
          </a:xfrm>
          <a:prstGeom prst="rect">
            <a:avLst/>
          </a:prstGeom>
        </p:spPr>
      </p:pic>
      <p:pic>
        <p:nvPicPr>
          <p:cNvPr id="12" name="Picture 11" descr="A person standing in front of a curtain&#10;&#10;Description automatically generated">
            <a:extLst>
              <a:ext uri="{FF2B5EF4-FFF2-40B4-BE49-F238E27FC236}">
                <a16:creationId xmlns:a16="http://schemas.microsoft.com/office/drawing/2014/main" id="{2B4C2A17-3E4A-4E3E-8406-411A2CD591F8}"/>
              </a:ext>
            </a:extLst>
          </p:cNvPr>
          <p:cNvPicPr>
            <a:picLocks noChangeAspect="1"/>
          </p:cNvPicPr>
          <p:nvPr/>
        </p:nvPicPr>
        <p:blipFill>
          <a:blip r:embed="rId3"/>
          <a:stretch>
            <a:fillRect/>
          </a:stretch>
        </p:blipFill>
        <p:spPr>
          <a:xfrm>
            <a:off x="7330418" y="3641229"/>
            <a:ext cx="2857500" cy="1600200"/>
          </a:xfrm>
          <a:prstGeom prst="rect">
            <a:avLst/>
          </a:prstGeom>
        </p:spPr>
      </p:pic>
      <p:pic>
        <p:nvPicPr>
          <p:cNvPr id="14" name="Picture 13" descr="A close up of a person&#10;&#10;Description automatically generated">
            <a:extLst>
              <a:ext uri="{FF2B5EF4-FFF2-40B4-BE49-F238E27FC236}">
                <a16:creationId xmlns:a16="http://schemas.microsoft.com/office/drawing/2014/main" id="{DB8A32B5-8AAF-43EF-ABFC-F8D08601D8C2}"/>
              </a:ext>
            </a:extLst>
          </p:cNvPr>
          <p:cNvPicPr>
            <a:picLocks noChangeAspect="1"/>
          </p:cNvPicPr>
          <p:nvPr/>
        </p:nvPicPr>
        <p:blipFill>
          <a:blip r:embed="rId4"/>
          <a:stretch>
            <a:fillRect/>
          </a:stretch>
        </p:blipFill>
        <p:spPr>
          <a:xfrm>
            <a:off x="4173195" y="3498354"/>
            <a:ext cx="2628900" cy="1743075"/>
          </a:xfrm>
          <a:prstGeom prst="rect">
            <a:avLst/>
          </a:prstGeom>
        </p:spPr>
      </p:pic>
    </p:spTree>
    <p:extLst>
      <p:ext uri="{BB962C8B-B14F-4D97-AF65-F5344CB8AC3E}">
        <p14:creationId xmlns:p14="http://schemas.microsoft.com/office/powerpoint/2010/main" val="434390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265A-DD50-4541-A273-76A879A4476E}"/>
              </a:ext>
            </a:extLst>
          </p:cNvPr>
          <p:cNvSpPr>
            <a:spLocks noGrp="1"/>
          </p:cNvSpPr>
          <p:nvPr>
            <p:ph type="title"/>
          </p:nvPr>
        </p:nvSpPr>
        <p:spPr/>
        <p:txBody>
          <a:bodyPr/>
          <a:lstStyle/>
          <a:p>
            <a:r>
              <a:rPr lang="en-US" dirty="0"/>
              <a:t>There is a way with God…Wives</a:t>
            </a:r>
          </a:p>
        </p:txBody>
      </p:sp>
      <p:sp>
        <p:nvSpPr>
          <p:cNvPr id="3" name="Text Placeholder 2">
            <a:extLst>
              <a:ext uri="{FF2B5EF4-FFF2-40B4-BE49-F238E27FC236}">
                <a16:creationId xmlns:a16="http://schemas.microsoft.com/office/drawing/2014/main" id="{5CC9A94A-626B-4545-B191-AF8ECC89D83A}"/>
              </a:ext>
            </a:extLst>
          </p:cNvPr>
          <p:cNvSpPr>
            <a:spLocks noGrp="1"/>
          </p:cNvSpPr>
          <p:nvPr>
            <p:ph type="body" idx="1"/>
          </p:nvPr>
        </p:nvSpPr>
        <p:spPr/>
        <p:txBody>
          <a:bodyPr/>
          <a:lstStyle/>
          <a:p>
            <a:r>
              <a:rPr lang="en-US" dirty="0"/>
              <a:t>Belittler</a:t>
            </a:r>
          </a:p>
        </p:txBody>
      </p:sp>
      <p:sp>
        <p:nvSpPr>
          <p:cNvPr id="4" name="Text Placeholder 3">
            <a:extLst>
              <a:ext uri="{FF2B5EF4-FFF2-40B4-BE49-F238E27FC236}">
                <a16:creationId xmlns:a16="http://schemas.microsoft.com/office/drawing/2014/main" id="{B95B1C6D-949B-4A21-9F87-3D8D300D0FC2}"/>
              </a:ext>
            </a:extLst>
          </p:cNvPr>
          <p:cNvSpPr>
            <a:spLocks noGrp="1"/>
          </p:cNvSpPr>
          <p:nvPr>
            <p:ph type="body" sz="half" idx="15"/>
          </p:nvPr>
        </p:nvSpPr>
        <p:spPr/>
        <p:txBody>
          <a:bodyPr/>
          <a:lstStyle/>
          <a:p>
            <a:r>
              <a:rPr lang="en-US" dirty="0"/>
              <a:t>Dominant, insulting, </a:t>
            </a:r>
          </a:p>
        </p:txBody>
      </p:sp>
      <p:sp>
        <p:nvSpPr>
          <p:cNvPr id="5" name="Text Placeholder 4">
            <a:extLst>
              <a:ext uri="{FF2B5EF4-FFF2-40B4-BE49-F238E27FC236}">
                <a16:creationId xmlns:a16="http://schemas.microsoft.com/office/drawing/2014/main" id="{B6549CB8-FA74-4B9D-A91E-99C5615F3600}"/>
              </a:ext>
            </a:extLst>
          </p:cNvPr>
          <p:cNvSpPr>
            <a:spLocks noGrp="1"/>
          </p:cNvSpPr>
          <p:nvPr>
            <p:ph type="body" sz="quarter" idx="3"/>
          </p:nvPr>
        </p:nvSpPr>
        <p:spPr/>
        <p:txBody>
          <a:bodyPr/>
          <a:lstStyle/>
          <a:p>
            <a:r>
              <a:rPr lang="en-US" dirty="0"/>
              <a:t>Reactor</a:t>
            </a:r>
          </a:p>
        </p:txBody>
      </p:sp>
      <p:sp>
        <p:nvSpPr>
          <p:cNvPr id="6" name="Text Placeholder 5">
            <a:extLst>
              <a:ext uri="{FF2B5EF4-FFF2-40B4-BE49-F238E27FC236}">
                <a16:creationId xmlns:a16="http://schemas.microsoft.com/office/drawing/2014/main" id="{4742D3D4-66D4-4B01-996B-97929291B2F0}"/>
              </a:ext>
            </a:extLst>
          </p:cNvPr>
          <p:cNvSpPr>
            <a:spLocks noGrp="1"/>
          </p:cNvSpPr>
          <p:nvPr>
            <p:ph type="body" sz="half" idx="16"/>
          </p:nvPr>
        </p:nvSpPr>
        <p:spPr/>
        <p:txBody>
          <a:bodyPr/>
          <a:lstStyle/>
          <a:p>
            <a:r>
              <a:rPr lang="en-US" dirty="0"/>
              <a:t>Aggression, bullying, sassing</a:t>
            </a:r>
          </a:p>
        </p:txBody>
      </p:sp>
      <p:sp>
        <p:nvSpPr>
          <p:cNvPr id="7" name="Text Placeholder 6">
            <a:extLst>
              <a:ext uri="{FF2B5EF4-FFF2-40B4-BE49-F238E27FC236}">
                <a16:creationId xmlns:a16="http://schemas.microsoft.com/office/drawing/2014/main" id="{76D0E37C-E3C0-4FAE-93F5-1FEBCD421F0D}"/>
              </a:ext>
            </a:extLst>
          </p:cNvPr>
          <p:cNvSpPr>
            <a:spLocks noGrp="1"/>
          </p:cNvSpPr>
          <p:nvPr>
            <p:ph type="body" sz="quarter" idx="13"/>
          </p:nvPr>
        </p:nvSpPr>
        <p:spPr/>
        <p:txBody>
          <a:bodyPr/>
          <a:lstStyle/>
          <a:p>
            <a:r>
              <a:rPr lang="en-US" dirty="0"/>
              <a:t>Rejector</a:t>
            </a:r>
          </a:p>
        </p:txBody>
      </p:sp>
      <p:sp>
        <p:nvSpPr>
          <p:cNvPr id="8" name="Text Placeholder 7">
            <a:extLst>
              <a:ext uri="{FF2B5EF4-FFF2-40B4-BE49-F238E27FC236}">
                <a16:creationId xmlns:a16="http://schemas.microsoft.com/office/drawing/2014/main" id="{4BD7BF20-F85E-4DDB-9411-A65252778969}"/>
              </a:ext>
            </a:extLst>
          </p:cNvPr>
          <p:cNvSpPr>
            <a:spLocks noGrp="1"/>
          </p:cNvSpPr>
          <p:nvPr>
            <p:ph type="body" sz="half" idx="17"/>
          </p:nvPr>
        </p:nvSpPr>
        <p:spPr/>
        <p:txBody>
          <a:bodyPr/>
          <a:lstStyle/>
          <a:p>
            <a:r>
              <a:rPr lang="en-US" dirty="0"/>
              <a:t>Silent treatment, manipulation</a:t>
            </a:r>
          </a:p>
        </p:txBody>
      </p:sp>
      <p:pic>
        <p:nvPicPr>
          <p:cNvPr id="10" name="Picture 9" descr="A person wearing a black dress&#10;&#10;Description automatically generated">
            <a:extLst>
              <a:ext uri="{FF2B5EF4-FFF2-40B4-BE49-F238E27FC236}">
                <a16:creationId xmlns:a16="http://schemas.microsoft.com/office/drawing/2014/main" id="{85F3CC9F-64D2-411E-846C-B523A598379E}"/>
              </a:ext>
            </a:extLst>
          </p:cNvPr>
          <p:cNvPicPr>
            <a:picLocks noChangeAspect="1"/>
          </p:cNvPicPr>
          <p:nvPr/>
        </p:nvPicPr>
        <p:blipFill>
          <a:blip r:embed="rId2"/>
          <a:stretch>
            <a:fillRect/>
          </a:stretch>
        </p:blipFill>
        <p:spPr>
          <a:xfrm>
            <a:off x="790710" y="3415842"/>
            <a:ext cx="2828925" cy="2271280"/>
          </a:xfrm>
          <a:prstGeom prst="rect">
            <a:avLst/>
          </a:prstGeom>
        </p:spPr>
      </p:pic>
      <p:pic>
        <p:nvPicPr>
          <p:cNvPr id="14" name="Picture 13" descr="A person in a dress&#10;&#10;Description automatically generated">
            <a:extLst>
              <a:ext uri="{FF2B5EF4-FFF2-40B4-BE49-F238E27FC236}">
                <a16:creationId xmlns:a16="http://schemas.microsoft.com/office/drawing/2014/main" id="{3476BE81-4408-479F-9063-835402584877}"/>
              </a:ext>
            </a:extLst>
          </p:cNvPr>
          <p:cNvPicPr>
            <a:picLocks noChangeAspect="1"/>
          </p:cNvPicPr>
          <p:nvPr/>
        </p:nvPicPr>
        <p:blipFill>
          <a:blip r:embed="rId3"/>
          <a:stretch>
            <a:fillRect/>
          </a:stretch>
        </p:blipFill>
        <p:spPr>
          <a:xfrm>
            <a:off x="4167402" y="3429001"/>
            <a:ext cx="2619375" cy="2403088"/>
          </a:xfrm>
          <a:prstGeom prst="rect">
            <a:avLst/>
          </a:prstGeom>
        </p:spPr>
      </p:pic>
      <p:pic>
        <p:nvPicPr>
          <p:cNvPr id="18" name="Picture 17" descr="Two people looking at the camera&#10;&#10;Description automatically generated">
            <a:extLst>
              <a:ext uri="{FF2B5EF4-FFF2-40B4-BE49-F238E27FC236}">
                <a16:creationId xmlns:a16="http://schemas.microsoft.com/office/drawing/2014/main" id="{43B96F60-A016-412C-A16C-E30EE467A8A0}"/>
              </a:ext>
            </a:extLst>
          </p:cNvPr>
          <p:cNvPicPr>
            <a:picLocks noChangeAspect="1"/>
          </p:cNvPicPr>
          <p:nvPr/>
        </p:nvPicPr>
        <p:blipFill>
          <a:blip r:embed="rId4"/>
          <a:stretch>
            <a:fillRect/>
          </a:stretch>
        </p:blipFill>
        <p:spPr>
          <a:xfrm>
            <a:off x="7347327" y="3289611"/>
            <a:ext cx="2811434" cy="2542478"/>
          </a:xfrm>
          <a:prstGeom prst="rect">
            <a:avLst/>
          </a:prstGeom>
        </p:spPr>
      </p:pic>
    </p:spTree>
    <p:extLst>
      <p:ext uri="{BB962C8B-B14F-4D97-AF65-F5344CB8AC3E}">
        <p14:creationId xmlns:p14="http://schemas.microsoft.com/office/powerpoint/2010/main" val="3320358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F989D-9F57-41C8-8264-DC3FED44D739}"/>
              </a:ext>
            </a:extLst>
          </p:cNvPr>
          <p:cNvSpPr>
            <a:spLocks noGrp="1"/>
          </p:cNvSpPr>
          <p:nvPr>
            <p:ph type="title"/>
          </p:nvPr>
        </p:nvSpPr>
        <p:spPr/>
        <p:txBody>
          <a:bodyPr/>
          <a:lstStyle/>
          <a:p>
            <a:r>
              <a:rPr lang="en-US" dirty="0"/>
              <a:t>There is a better way…wives</a:t>
            </a:r>
          </a:p>
        </p:txBody>
      </p:sp>
      <p:sp>
        <p:nvSpPr>
          <p:cNvPr id="3" name="Text Placeholder 2">
            <a:extLst>
              <a:ext uri="{FF2B5EF4-FFF2-40B4-BE49-F238E27FC236}">
                <a16:creationId xmlns:a16="http://schemas.microsoft.com/office/drawing/2014/main" id="{FCCCD2EA-5899-4932-B74C-35C606F6446E}"/>
              </a:ext>
            </a:extLst>
          </p:cNvPr>
          <p:cNvSpPr>
            <a:spLocks noGrp="1"/>
          </p:cNvSpPr>
          <p:nvPr>
            <p:ph type="body" idx="1"/>
          </p:nvPr>
        </p:nvSpPr>
        <p:spPr/>
        <p:txBody>
          <a:bodyPr/>
          <a:lstStyle/>
          <a:p>
            <a:r>
              <a:rPr lang="en-US" dirty="0"/>
              <a:t>annoyed</a:t>
            </a:r>
          </a:p>
        </p:txBody>
      </p:sp>
      <p:sp>
        <p:nvSpPr>
          <p:cNvPr id="4" name="Text Placeholder 3">
            <a:extLst>
              <a:ext uri="{FF2B5EF4-FFF2-40B4-BE49-F238E27FC236}">
                <a16:creationId xmlns:a16="http://schemas.microsoft.com/office/drawing/2014/main" id="{C8128EBE-9DC7-4ACB-9D6A-671268B2F338}"/>
              </a:ext>
            </a:extLst>
          </p:cNvPr>
          <p:cNvSpPr>
            <a:spLocks noGrp="1"/>
          </p:cNvSpPr>
          <p:nvPr>
            <p:ph type="body" sz="half" idx="15"/>
          </p:nvPr>
        </p:nvSpPr>
        <p:spPr/>
        <p:txBody>
          <a:bodyPr/>
          <a:lstStyle/>
          <a:p>
            <a:endParaRPr lang="en-US" dirty="0"/>
          </a:p>
        </p:txBody>
      </p:sp>
      <p:sp>
        <p:nvSpPr>
          <p:cNvPr id="5" name="Text Placeholder 4">
            <a:extLst>
              <a:ext uri="{FF2B5EF4-FFF2-40B4-BE49-F238E27FC236}">
                <a16:creationId xmlns:a16="http://schemas.microsoft.com/office/drawing/2014/main" id="{A05D9AA0-A329-4FC5-B14E-F289F6B4485A}"/>
              </a:ext>
            </a:extLst>
          </p:cNvPr>
          <p:cNvSpPr>
            <a:spLocks noGrp="1"/>
          </p:cNvSpPr>
          <p:nvPr>
            <p:ph type="body" sz="quarter" idx="3"/>
          </p:nvPr>
        </p:nvSpPr>
        <p:spPr/>
        <p:txBody>
          <a:bodyPr/>
          <a:lstStyle/>
          <a:p>
            <a:r>
              <a:rPr lang="en-US" dirty="0"/>
              <a:t>stressed</a:t>
            </a:r>
          </a:p>
        </p:txBody>
      </p:sp>
      <p:sp>
        <p:nvSpPr>
          <p:cNvPr id="6" name="Text Placeholder 5">
            <a:extLst>
              <a:ext uri="{FF2B5EF4-FFF2-40B4-BE49-F238E27FC236}">
                <a16:creationId xmlns:a16="http://schemas.microsoft.com/office/drawing/2014/main" id="{BC565BF0-7626-4B9D-92AC-A3EDB2E92DE1}"/>
              </a:ext>
            </a:extLst>
          </p:cNvPr>
          <p:cNvSpPr>
            <a:spLocks noGrp="1"/>
          </p:cNvSpPr>
          <p:nvPr>
            <p:ph type="body" sz="half" idx="16"/>
          </p:nvPr>
        </p:nvSpPr>
        <p:spPr/>
        <p:txBody>
          <a:bodyPr/>
          <a:lstStyle/>
          <a:p>
            <a:endParaRPr lang="en-US" dirty="0"/>
          </a:p>
        </p:txBody>
      </p:sp>
      <p:sp>
        <p:nvSpPr>
          <p:cNvPr id="7" name="Text Placeholder 6">
            <a:extLst>
              <a:ext uri="{FF2B5EF4-FFF2-40B4-BE49-F238E27FC236}">
                <a16:creationId xmlns:a16="http://schemas.microsoft.com/office/drawing/2014/main" id="{3008C9D5-26ED-488A-B7BF-F0B4A450B0B6}"/>
              </a:ext>
            </a:extLst>
          </p:cNvPr>
          <p:cNvSpPr>
            <a:spLocks noGrp="1"/>
          </p:cNvSpPr>
          <p:nvPr>
            <p:ph type="body" sz="quarter" idx="13"/>
          </p:nvPr>
        </p:nvSpPr>
        <p:spPr/>
        <p:txBody>
          <a:bodyPr/>
          <a:lstStyle/>
          <a:p>
            <a:r>
              <a:rPr lang="en-US" dirty="0"/>
              <a:t>scared</a:t>
            </a:r>
          </a:p>
        </p:txBody>
      </p:sp>
      <p:sp>
        <p:nvSpPr>
          <p:cNvPr id="8" name="Text Placeholder 7">
            <a:extLst>
              <a:ext uri="{FF2B5EF4-FFF2-40B4-BE49-F238E27FC236}">
                <a16:creationId xmlns:a16="http://schemas.microsoft.com/office/drawing/2014/main" id="{369315B0-9E4C-4644-900C-E2706B7D7BB1}"/>
              </a:ext>
            </a:extLst>
          </p:cNvPr>
          <p:cNvSpPr>
            <a:spLocks noGrp="1"/>
          </p:cNvSpPr>
          <p:nvPr>
            <p:ph type="body" sz="half" idx="17"/>
          </p:nvPr>
        </p:nvSpPr>
        <p:spPr/>
        <p:txBody>
          <a:bodyPr/>
          <a:lstStyle/>
          <a:p>
            <a:endParaRPr lang="en-US" dirty="0"/>
          </a:p>
        </p:txBody>
      </p:sp>
      <p:pic>
        <p:nvPicPr>
          <p:cNvPr id="10" name="Picture 9" descr="A person taking a selfie&#10;&#10;Description automatically generated">
            <a:extLst>
              <a:ext uri="{FF2B5EF4-FFF2-40B4-BE49-F238E27FC236}">
                <a16:creationId xmlns:a16="http://schemas.microsoft.com/office/drawing/2014/main" id="{5285E121-A062-4A5D-81FB-76C81EAF0A98}"/>
              </a:ext>
            </a:extLst>
          </p:cNvPr>
          <p:cNvPicPr>
            <a:picLocks noChangeAspect="1"/>
          </p:cNvPicPr>
          <p:nvPr/>
        </p:nvPicPr>
        <p:blipFill>
          <a:blip r:embed="rId2"/>
          <a:stretch>
            <a:fillRect/>
          </a:stretch>
        </p:blipFill>
        <p:spPr>
          <a:xfrm>
            <a:off x="680322" y="3022672"/>
            <a:ext cx="3036164" cy="2913511"/>
          </a:xfrm>
          <a:prstGeom prst="rect">
            <a:avLst/>
          </a:prstGeom>
        </p:spPr>
      </p:pic>
      <p:pic>
        <p:nvPicPr>
          <p:cNvPr id="12" name="Picture 11" descr="A person with collar shirt&#10;&#10;Description automatically generated">
            <a:extLst>
              <a:ext uri="{FF2B5EF4-FFF2-40B4-BE49-F238E27FC236}">
                <a16:creationId xmlns:a16="http://schemas.microsoft.com/office/drawing/2014/main" id="{8457BE50-98A7-49B4-8E17-07930A6DF848}"/>
              </a:ext>
            </a:extLst>
          </p:cNvPr>
          <p:cNvPicPr>
            <a:picLocks noChangeAspect="1"/>
          </p:cNvPicPr>
          <p:nvPr/>
        </p:nvPicPr>
        <p:blipFill>
          <a:blip r:embed="rId3"/>
          <a:stretch>
            <a:fillRect/>
          </a:stretch>
        </p:blipFill>
        <p:spPr>
          <a:xfrm>
            <a:off x="3945470" y="3022672"/>
            <a:ext cx="3049702" cy="2913511"/>
          </a:xfrm>
          <a:prstGeom prst="rect">
            <a:avLst/>
          </a:prstGeom>
        </p:spPr>
      </p:pic>
      <p:pic>
        <p:nvPicPr>
          <p:cNvPr id="14" name="Picture 13" descr="A person standing next to a person&#10;&#10;Description automatically generated">
            <a:extLst>
              <a:ext uri="{FF2B5EF4-FFF2-40B4-BE49-F238E27FC236}">
                <a16:creationId xmlns:a16="http://schemas.microsoft.com/office/drawing/2014/main" id="{5FDEAA0D-FB0B-4A88-A48F-1CCB5E01DEB1}"/>
              </a:ext>
            </a:extLst>
          </p:cNvPr>
          <p:cNvPicPr>
            <a:picLocks noChangeAspect="1"/>
          </p:cNvPicPr>
          <p:nvPr/>
        </p:nvPicPr>
        <p:blipFill>
          <a:blip r:embed="rId4"/>
          <a:stretch>
            <a:fillRect/>
          </a:stretch>
        </p:blipFill>
        <p:spPr>
          <a:xfrm>
            <a:off x="7224156" y="3022674"/>
            <a:ext cx="3070025" cy="2913512"/>
          </a:xfrm>
          <a:prstGeom prst="rect">
            <a:avLst/>
          </a:prstGeom>
        </p:spPr>
      </p:pic>
    </p:spTree>
    <p:extLst>
      <p:ext uri="{BB962C8B-B14F-4D97-AF65-F5344CB8AC3E}">
        <p14:creationId xmlns:p14="http://schemas.microsoft.com/office/powerpoint/2010/main" val="14882249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CD985A5-B87F-46C0-9128-E6E8B1521DAA}"/>
              </a:ext>
            </a:extLst>
          </p:cNvPr>
          <p:cNvSpPr>
            <a:spLocks noGrp="1"/>
          </p:cNvSpPr>
          <p:nvPr>
            <p:ph type="title"/>
          </p:nvPr>
        </p:nvSpPr>
        <p:spPr/>
        <p:txBody>
          <a:bodyPr/>
          <a:lstStyle/>
          <a:p>
            <a:r>
              <a:rPr lang="en-US" dirty="0"/>
              <a:t>Do our words hurt? Are you in God’s order?</a:t>
            </a:r>
          </a:p>
        </p:txBody>
      </p:sp>
      <p:pic>
        <p:nvPicPr>
          <p:cNvPr id="12" name="Content Placeholder 11" descr="A person with his mouth open&#10;&#10;Description automatically generated">
            <a:extLst>
              <a:ext uri="{FF2B5EF4-FFF2-40B4-BE49-F238E27FC236}">
                <a16:creationId xmlns:a16="http://schemas.microsoft.com/office/drawing/2014/main" id="{262586BB-9F8B-430E-9A2C-B5853DA19C72}"/>
              </a:ext>
            </a:extLst>
          </p:cNvPr>
          <p:cNvPicPr>
            <a:picLocks noGrp="1" noChangeAspect="1"/>
          </p:cNvPicPr>
          <p:nvPr>
            <p:ph idx="1"/>
          </p:nvPr>
        </p:nvPicPr>
        <p:blipFill>
          <a:blip r:embed="rId2"/>
          <a:stretch>
            <a:fillRect/>
          </a:stretch>
        </p:blipFill>
        <p:spPr>
          <a:xfrm>
            <a:off x="680321" y="2291787"/>
            <a:ext cx="2930980" cy="2905246"/>
          </a:xfrm>
          <a:prstGeom prst="rect">
            <a:avLst/>
          </a:prstGeom>
          <a:ln>
            <a:noFill/>
          </a:ln>
          <a:effectLst>
            <a:softEdge rad="112500"/>
          </a:effectLst>
        </p:spPr>
      </p:pic>
      <p:pic>
        <p:nvPicPr>
          <p:cNvPr id="14" name="Picture 13" descr="A close up of a boy&#10;&#10;Description automatically generated">
            <a:extLst>
              <a:ext uri="{FF2B5EF4-FFF2-40B4-BE49-F238E27FC236}">
                <a16:creationId xmlns:a16="http://schemas.microsoft.com/office/drawing/2014/main" id="{0798D89F-B64A-42DE-BFCD-8661AFCD9A9D}"/>
              </a:ext>
            </a:extLst>
          </p:cNvPr>
          <p:cNvPicPr>
            <a:picLocks noChangeAspect="1"/>
          </p:cNvPicPr>
          <p:nvPr/>
        </p:nvPicPr>
        <p:blipFill>
          <a:blip r:embed="rId3"/>
          <a:stretch>
            <a:fillRect/>
          </a:stretch>
        </p:blipFill>
        <p:spPr>
          <a:xfrm>
            <a:off x="3724805" y="3819647"/>
            <a:ext cx="3112566" cy="2644066"/>
          </a:xfrm>
          <a:prstGeom prst="rect">
            <a:avLst/>
          </a:prstGeom>
          <a:ln>
            <a:noFill/>
          </a:ln>
          <a:effectLst>
            <a:softEdge rad="112500"/>
          </a:effectLst>
        </p:spPr>
      </p:pic>
      <p:pic>
        <p:nvPicPr>
          <p:cNvPr id="16" name="Picture 15" descr="A person posing for the camera&#10;&#10;Description automatically generated">
            <a:extLst>
              <a:ext uri="{FF2B5EF4-FFF2-40B4-BE49-F238E27FC236}">
                <a16:creationId xmlns:a16="http://schemas.microsoft.com/office/drawing/2014/main" id="{81653182-28B4-401E-BD02-C271E2C04170}"/>
              </a:ext>
            </a:extLst>
          </p:cNvPr>
          <p:cNvPicPr>
            <a:picLocks noChangeAspect="1"/>
          </p:cNvPicPr>
          <p:nvPr/>
        </p:nvPicPr>
        <p:blipFill>
          <a:blip r:embed="rId4"/>
          <a:stretch>
            <a:fillRect/>
          </a:stretch>
        </p:blipFill>
        <p:spPr>
          <a:xfrm>
            <a:off x="7547718" y="2471187"/>
            <a:ext cx="3112566" cy="2725846"/>
          </a:xfrm>
          <a:prstGeom prst="rect">
            <a:avLst/>
          </a:prstGeom>
          <a:ln>
            <a:noFill/>
          </a:ln>
          <a:effectLst>
            <a:softEdge rad="112500"/>
          </a:effectLst>
        </p:spPr>
      </p:pic>
    </p:spTree>
    <p:extLst>
      <p:ext uri="{BB962C8B-B14F-4D97-AF65-F5344CB8AC3E}">
        <p14:creationId xmlns:p14="http://schemas.microsoft.com/office/powerpoint/2010/main" val="12250494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25" name="Rectangle 24">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a:extLst>
              <a:ext uri="{FF2B5EF4-FFF2-40B4-BE49-F238E27FC236}">
                <a16:creationId xmlns:a16="http://schemas.microsoft.com/office/drawing/2014/main" id="{A293A230-0F1B-4689-BBA8-A93AEEC40AE7}"/>
              </a:ext>
            </a:extLst>
          </p:cNvPr>
          <p:cNvSpPr>
            <a:spLocks noGrp="1"/>
          </p:cNvSpPr>
          <p:nvPr>
            <p:ph type="title"/>
          </p:nvPr>
        </p:nvSpPr>
        <p:spPr>
          <a:xfrm>
            <a:off x="680321" y="2063262"/>
            <a:ext cx="3739279" cy="2661052"/>
          </a:xfrm>
        </p:spPr>
        <p:txBody>
          <a:bodyPr>
            <a:normAutofit/>
          </a:bodyPr>
          <a:lstStyle/>
          <a:p>
            <a:pPr algn="r"/>
            <a:r>
              <a:rPr lang="en-US" sz="4400" i="1" dirty="0"/>
              <a:t>Order in His Court! Order in His House!</a:t>
            </a:r>
          </a:p>
        </p:txBody>
      </p:sp>
      <p:graphicFrame>
        <p:nvGraphicFramePr>
          <p:cNvPr id="12" name="Content Placeholder 9">
            <a:extLst>
              <a:ext uri="{FF2B5EF4-FFF2-40B4-BE49-F238E27FC236}">
                <a16:creationId xmlns:a16="http://schemas.microsoft.com/office/drawing/2014/main" id="{4409CC05-074C-46A4-A9B0-FCBB56643000}"/>
              </a:ext>
            </a:extLst>
          </p:cNvPr>
          <p:cNvGraphicFramePr>
            <a:graphicFrameLocks noGrp="1"/>
          </p:cNvGraphicFramePr>
          <p:nvPr>
            <p:ph idx="1"/>
            <p:extLst>
              <p:ext uri="{D42A27DB-BD31-4B8C-83A1-F6EECF244321}">
                <p14:modId xmlns:p14="http://schemas.microsoft.com/office/powerpoint/2010/main" val="268343101"/>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22743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CE10A6A-D742-429E-A212-F39540776046}"/>
              </a:ext>
            </a:extLst>
          </p:cNvPr>
          <p:cNvSpPr>
            <a:spLocks noGrp="1"/>
          </p:cNvSpPr>
          <p:nvPr>
            <p:ph type="title"/>
          </p:nvPr>
        </p:nvSpPr>
        <p:spPr/>
        <p:txBody>
          <a:bodyPr/>
          <a:lstStyle/>
          <a:p>
            <a:r>
              <a:rPr lang="en-US" dirty="0"/>
              <a:t>Works Both ways/ Ebb &amp; Flow</a:t>
            </a:r>
          </a:p>
        </p:txBody>
      </p:sp>
      <p:sp>
        <p:nvSpPr>
          <p:cNvPr id="10" name="Content Placeholder 9">
            <a:extLst>
              <a:ext uri="{FF2B5EF4-FFF2-40B4-BE49-F238E27FC236}">
                <a16:creationId xmlns:a16="http://schemas.microsoft.com/office/drawing/2014/main" id="{E66D04EB-96C1-4406-AFAE-D4A355D64AD6}"/>
              </a:ext>
            </a:extLst>
          </p:cNvPr>
          <p:cNvSpPr>
            <a:spLocks noGrp="1"/>
          </p:cNvSpPr>
          <p:nvPr>
            <p:ph idx="1"/>
          </p:nvPr>
        </p:nvSpPr>
        <p:spPr/>
        <p:txBody>
          <a:bodyPr>
            <a:normAutofit fontScale="92500" lnSpcReduction="20000"/>
          </a:bodyPr>
          <a:lstStyle/>
          <a:p>
            <a:endParaRPr lang="en-US" dirty="0"/>
          </a:p>
          <a:p>
            <a:r>
              <a:rPr lang="en-US" dirty="0"/>
              <a:t>HERE’S HOW: SUBMISSION- for this is thank worthy…even with the </a:t>
            </a:r>
            <a:r>
              <a:rPr lang="en-US" dirty="0" err="1"/>
              <a:t>froward</a:t>
            </a:r>
            <a:endParaRPr lang="en-US" dirty="0"/>
          </a:p>
          <a:p>
            <a:pPr marL="0" indent="0">
              <a:buNone/>
            </a:pPr>
            <a:endParaRPr lang="en-US" dirty="0"/>
          </a:p>
          <a:p>
            <a:r>
              <a:rPr lang="en-US" dirty="0"/>
              <a:t>RESISTER….RECIEVER</a:t>
            </a:r>
          </a:p>
          <a:p>
            <a:r>
              <a:rPr lang="en-US" dirty="0"/>
              <a:t>HERE’S HOW: MASTERS</a:t>
            </a:r>
          </a:p>
          <a:p>
            <a:r>
              <a:rPr lang="en-US" dirty="0"/>
              <a:t>Punished us After their own pleasure</a:t>
            </a:r>
          </a:p>
          <a:p>
            <a:r>
              <a:rPr lang="en-US" dirty="0"/>
              <a:t>Even though your in charge there is a way to take charge</a:t>
            </a:r>
          </a:p>
          <a:p>
            <a:r>
              <a:rPr lang="en-US" dirty="0"/>
              <a:t>Even though you’re the leader , there is a way to lead.</a:t>
            </a:r>
          </a:p>
          <a:p>
            <a:r>
              <a:rPr lang="en-US" dirty="0"/>
              <a:t>You too have a master in heaven</a:t>
            </a:r>
          </a:p>
        </p:txBody>
      </p:sp>
    </p:spTree>
    <p:extLst>
      <p:ext uri="{BB962C8B-B14F-4D97-AF65-F5344CB8AC3E}">
        <p14:creationId xmlns:p14="http://schemas.microsoft.com/office/powerpoint/2010/main" val="2434587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C6AC1-37E1-47FB-8A1F-6B1978FFF414}"/>
              </a:ext>
            </a:extLst>
          </p:cNvPr>
          <p:cNvSpPr>
            <a:spLocks noGrp="1"/>
          </p:cNvSpPr>
          <p:nvPr>
            <p:ph type="title"/>
          </p:nvPr>
        </p:nvSpPr>
        <p:spPr/>
        <p:txBody>
          <a:bodyPr/>
          <a:lstStyle/>
          <a:p>
            <a:pPr algn="ctr"/>
            <a:r>
              <a:rPr lang="en-US" dirty="0"/>
              <a:t>1 PETER 4:1</a:t>
            </a:r>
          </a:p>
        </p:txBody>
      </p:sp>
      <p:sp>
        <p:nvSpPr>
          <p:cNvPr id="3" name="Content Placeholder 2">
            <a:extLst>
              <a:ext uri="{FF2B5EF4-FFF2-40B4-BE49-F238E27FC236}">
                <a16:creationId xmlns:a16="http://schemas.microsoft.com/office/drawing/2014/main" id="{CE65A46A-B929-41BB-8D5F-F83AA537D291}"/>
              </a:ext>
            </a:extLst>
          </p:cNvPr>
          <p:cNvSpPr>
            <a:spLocks noGrp="1"/>
          </p:cNvSpPr>
          <p:nvPr>
            <p:ph idx="1"/>
          </p:nvPr>
        </p:nvSpPr>
        <p:spPr/>
        <p:txBody>
          <a:bodyPr/>
          <a:lstStyle/>
          <a:p>
            <a:r>
              <a:rPr lang="en-US" dirty="0"/>
              <a:t>Even with the forward 1 PET 2:18-24 (V15*)</a:t>
            </a:r>
          </a:p>
          <a:p>
            <a:r>
              <a:rPr lang="en-US" dirty="0"/>
              <a:t> submission</a:t>
            </a:r>
          </a:p>
          <a:p>
            <a:endParaRPr lang="en-US" dirty="0"/>
          </a:p>
          <a:p>
            <a:r>
              <a:rPr lang="en-US" dirty="0"/>
              <a:t>Order in His Courts!</a:t>
            </a:r>
          </a:p>
        </p:txBody>
      </p:sp>
    </p:spTree>
    <p:extLst>
      <p:ext uri="{BB962C8B-B14F-4D97-AF65-F5344CB8AC3E}">
        <p14:creationId xmlns:p14="http://schemas.microsoft.com/office/powerpoint/2010/main" val="2897801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D8E23-895F-49B9-B8D8-81D225E40E58}"/>
              </a:ext>
            </a:extLst>
          </p:cNvPr>
          <p:cNvSpPr>
            <a:spLocks noGrp="1"/>
          </p:cNvSpPr>
          <p:nvPr>
            <p:ph type="title"/>
          </p:nvPr>
        </p:nvSpPr>
        <p:spPr/>
        <p:txBody>
          <a:bodyPr/>
          <a:lstStyle/>
          <a:p>
            <a:pPr algn="ctr"/>
            <a:r>
              <a:rPr lang="en-US" dirty="0"/>
              <a:t>RECEIVE THE GLORY</a:t>
            </a:r>
          </a:p>
        </p:txBody>
      </p:sp>
      <p:sp>
        <p:nvSpPr>
          <p:cNvPr id="5" name="Text Placeholder 4">
            <a:extLst>
              <a:ext uri="{FF2B5EF4-FFF2-40B4-BE49-F238E27FC236}">
                <a16:creationId xmlns:a16="http://schemas.microsoft.com/office/drawing/2014/main" id="{25B1BD2D-1260-4506-9DDA-668C65AEEC48}"/>
              </a:ext>
            </a:extLst>
          </p:cNvPr>
          <p:cNvSpPr>
            <a:spLocks noGrp="1"/>
          </p:cNvSpPr>
          <p:nvPr>
            <p:ph type="body" sz="half" idx="2"/>
          </p:nvPr>
        </p:nvSpPr>
        <p:spPr/>
        <p:txBody>
          <a:bodyPr/>
          <a:lstStyle/>
          <a:p>
            <a:endParaRPr lang="en-US" dirty="0"/>
          </a:p>
        </p:txBody>
      </p:sp>
      <p:pic>
        <p:nvPicPr>
          <p:cNvPr id="6" name="Content Placeholder 8">
            <a:extLst>
              <a:ext uri="{FF2B5EF4-FFF2-40B4-BE49-F238E27FC236}">
                <a16:creationId xmlns:a16="http://schemas.microsoft.com/office/drawing/2014/main" id="{6B78CD49-9F8B-4B76-B7E2-D04C9D55B406}"/>
              </a:ext>
            </a:extLst>
          </p:cNvPr>
          <p:cNvPicPr>
            <a:picLocks noGrp="1" noChangeAspect="1"/>
          </p:cNvPicPr>
          <p:nvPr>
            <p:ph sz="half" idx="2"/>
          </p:nvPr>
        </p:nvPicPr>
        <p:blipFill>
          <a:blip r:embed="rId2"/>
          <a:stretch>
            <a:fillRect/>
          </a:stretch>
        </p:blipFill>
        <p:spPr>
          <a:xfrm>
            <a:off x="752344" y="2600036"/>
            <a:ext cx="3616473" cy="3072987"/>
          </a:xfrm>
          <a:prstGeom prst="rect">
            <a:avLst/>
          </a:prstGeom>
          <a:ln>
            <a:noFill/>
          </a:ln>
          <a:effectLst>
            <a:softEdge rad="112500"/>
          </a:effectLst>
        </p:spPr>
      </p:pic>
      <p:pic>
        <p:nvPicPr>
          <p:cNvPr id="7" name="Picture Placeholder 6">
            <a:extLst>
              <a:ext uri="{FF2B5EF4-FFF2-40B4-BE49-F238E27FC236}">
                <a16:creationId xmlns:a16="http://schemas.microsoft.com/office/drawing/2014/main" id="{07429E39-AF9C-496C-B409-1F275BE459F6}"/>
              </a:ext>
            </a:extLst>
          </p:cNvPr>
          <p:cNvPicPr>
            <a:picLocks noGrp="1" noChangeAspect="1"/>
          </p:cNvPicPr>
          <p:nvPr>
            <p:ph type="pic" idx="1"/>
          </p:nvPr>
        </p:nvPicPr>
        <p:blipFill>
          <a:blip r:embed="rId3"/>
          <a:srcRect t="165" b="165"/>
          <a:stretch>
            <a:fillRect/>
          </a:stretch>
        </p:blipFill>
        <p:spPr>
          <a:xfrm>
            <a:off x="5798916" y="2336800"/>
            <a:ext cx="4496022" cy="3598863"/>
          </a:xfrm>
          <a:prstGeom prst="rect">
            <a:avLst/>
          </a:prstGeom>
          <a:ln>
            <a:noFill/>
          </a:ln>
          <a:effectLst>
            <a:softEdge rad="112500"/>
          </a:effectLst>
        </p:spPr>
      </p:pic>
    </p:spTree>
    <p:extLst>
      <p:ext uri="{BB962C8B-B14F-4D97-AF65-F5344CB8AC3E}">
        <p14:creationId xmlns:p14="http://schemas.microsoft.com/office/powerpoint/2010/main" val="1783819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DFA0-E753-4C77-AF8B-FD1DF786728C}"/>
              </a:ext>
            </a:extLst>
          </p:cNvPr>
          <p:cNvSpPr>
            <a:spLocks noGrp="1"/>
          </p:cNvSpPr>
          <p:nvPr>
            <p:ph type="title"/>
          </p:nvPr>
        </p:nvSpPr>
        <p:spPr/>
        <p:txBody>
          <a:bodyPr/>
          <a:lstStyle/>
          <a:p>
            <a:pPr algn="ctr"/>
            <a:r>
              <a:rPr lang="en-US" dirty="0"/>
              <a:t>BABES IN CHRIST-CARNALITY</a:t>
            </a:r>
          </a:p>
        </p:txBody>
      </p:sp>
      <p:sp>
        <p:nvSpPr>
          <p:cNvPr id="3" name="Content Placeholder 2">
            <a:extLst>
              <a:ext uri="{FF2B5EF4-FFF2-40B4-BE49-F238E27FC236}">
                <a16:creationId xmlns:a16="http://schemas.microsoft.com/office/drawing/2014/main" id="{961DC56F-845D-47EB-9567-9C4FA2397568}"/>
              </a:ext>
            </a:extLst>
          </p:cNvPr>
          <p:cNvSpPr>
            <a:spLocks noGrp="1"/>
          </p:cNvSpPr>
          <p:nvPr>
            <p:ph idx="1"/>
          </p:nvPr>
        </p:nvSpPr>
        <p:spPr/>
        <p:txBody>
          <a:bodyPr/>
          <a:lstStyle/>
          <a:p>
            <a:pPr algn="ctr"/>
            <a:r>
              <a:rPr lang="en-US" b="1" dirty="0"/>
              <a:t>And I, brethren, could not speak unto you as unto spiritual, but as unto carnal, even as </a:t>
            </a:r>
            <a:r>
              <a:rPr lang="en-US" b="1" u="sng" dirty="0"/>
              <a:t>unto babes in Christ.</a:t>
            </a:r>
          </a:p>
          <a:p>
            <a:pPr algn="ctr"/>
            <a:endParaRPr lang="en-US" b="1" u="sng" dirty="0"/>
          </a:p>
          <a:p>
            <a:pPr algn="ctr"/>
            <a:r>
              <a:rPr lang="en-US" b="1" baseline="30000" dirty="0"/>
              <a:t>2 </a:t>
            </a:r>
            <a:r>
              <a:rPr lang="en-US" b="1" dirty="0"/>
              <a:t>I have fed you with </a:t>
            </a:r>
            <a:r>
              <a:rPr lang="en-US" b="1" u="sng" dirty="0"/>
              <a:t>milk</a:t>
            </a:r>
            <a:r>
              <a:rPr lang="en-US" b="1" dirty="0"/>
              <a:t>, and not with </a:t>
            </a:r>
            <a:r>
              <a:rPr lang="en-US" b="1" u="sng" dirty="0"/>
              <a:t>meat:</a:t>
            </a:r>
            <a:r>
              <a:rPr lang="en-US" b="1" dirty="0"/>
              <a:t> for hitherto ye were not able to bear it, neither yet now are ye able.</a:t>
            </a:r>
          </a:p>
          <a:p>
            <a:pPr algn="ctr"/>
            <a:endParaRPr lang="en-US" b="1" dirty="0"/>
          </a:p>
          <a:p>
            <a:pPr algn="ctr"/>
            <a:r>
              <a:rPr lang="en-US" b="1" baseline="30000" dirty="0"/>
              <a:t>3 </a:t>
            </a:r>
            <a:r>
              <a:rPr lang="en-US" b="1" dirty="0"/>
              <a:t>For ye are yet carnal: for whereas there is among you envying, and strife, and divisions, are ye not </a:t>
            </a:r>
            <a:r>
              <a:rPr lang="en-US" b="1" dirty="0">
                <a:highlight>
                  <a:srgbClr val="000000"/>
                </a:highlight>
              </a:rPr>
              <a:t>carnal, and walk as men?</a:t>
            </a:r>
          </a:p>
          <a:p>
            <a:endParaRPr lang="en-US" dirty="0"/>
          </a:p>
        </p:txBody>
      </p:sp>
    </p:spTree>
    <p:extLst>
      <p:ext uri="{BB962C8B-B14F-4D97-AF65-F5344CB8AC3E}">
        <p14:creationId xmlns:p14="http://schemas.microsoft.com/office/powerpoint/2010/main" val="50971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CD733-EAF7-4561-95C5-8322110FEF58}"/>
              </a:ext>
            </a:extLst>
          </p:cNvPr>
          <p:cNvSpPr>
            <a:spLocks noGrp="1"/>
          </p:cNvSpPr>
          <p:nvPr>
            <p:ph type="title"/>
          </p:nvPr>
        </p:nvSpPr>
        <p:spPr/>
        <p:txBody>
          <a:bodyPr/>
          <a:lstStyle/>
          <a:p>
            <a:pPr algn="ctr"/>
            <a:r>
              <a:rPr lang="en-US" dirty="0"/>
              <a:t>GOAL: MATURITY &amp; MASTERY</a:t>
            </a:r>
          </a:p>
        </p:txBody>
      </p:sp>
      <p:sp>
        <p:nvSpPr>
          <p:cNvPr id="3" name="Content Placeholder 2">
            <a:extLst>
              <a:ext uri="{FF2B5EF4-FFF2-40B4-BE49-F238E27FC236}">
                <a16:creationId xmlns:a16="http://schemas.microsoft.com/office/drawing/2014/main" id="{0756D7A2-01E2-4B62-B250-E8EFB0EE8D5C}"/>
              </a:ext>
            </a:extLst>
          </p:cNvPr>
          <p:cNvSpPr>
            <a:spLocks noGrp="1"/>
          </p:cNvSpPr>
          <p:nvPr>
            <p:ph idx="1"/>
          </p:nvPr>
        </p:nvSpPr>
        <p:spPr/>
        <p:txBody>
          <a:bodyPr>
            <a:normAutofit/>
          </a:bodyPr>
          <a:lstStyle/>
          <a:p>
            <a:r>
              <a:rPr lang="en-US" dirty="0"/>
              <a:t>A BIG SIGN OF MATURITY IS SELF CONTROL &amp; MASTERY.</a:t>
            </a:r>
          </a:p>
          <a:p>
            <a:r>
              <a:rPr lang="en-US" dirty="0"/>
              <a:t>KIDS OR NOVICE INDIVIDUALS DON’T HAVE THIS.</a:t>
            </a:r>
          </a:p>
          <a:p>
            <a:r>
              <a:rPr lang="en-US" dirty="0"/>
              <a:t>ARE YOU A BABY &amp; A NEWBY?</a:t>
            </a:r>
          </a:p>
          <a:p>
            <a:r>
              <a:rPr lang="en-US" dirty="0"/>
              <a:t>OR A SKILLFULL ADULT?</a:t>
            </a:r>
          </a:p>
          <a:p>
            <a:r>
              <a:rPr lang="en-US"/>
              <a:t>RECEPTIVENESS TO THE WORD..TEACHABLE SPIRIT!</a:t>
            </a:r>
            <a:endParaRPr lang="en-US" dirty="0"/>
          </a:p>
          <a:p>
            <a:endParaRPr lang="en-US" dirty="0"/>
          </a:p>
          <a:p>
            <a:pPr algn="ctr"/>
            <a:r>
              <a:rPr lang="en-US" dirty="0">
                <a:highlight>
                  <a:srgbClr val="000000"/>
                </a:highlight>
              </a:rPr>
              <a:t>EPH 4:13 </a:t>
            </a:r>
            <a:r>
              <a:rPr lang="en-US" dirty="0"/>
              <a:t>UNTO A PERFECT MAN, UNTO THE MEASURE OF THE STATURE OF THE FULLNESS OF CHRIST</a:t>
            </a:r>
          </a:p>
          <a:p>
            <a:endParaRPr lang="en-US" dirty="0"/>
          </a:p>
        </p:txBody>
      </p:sp>
    </p:spTree>
    <p:extLst>
      <p:ext uri="{BB962C8B-B14F-4D97-AF65-F5344CB8AC3E}">
        <p14:creationId xmlns:p14="http://schemas.microsoft.com/office/powerpoint/2010/main" val="2233048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4D9F4-C7F1-45C0-BEE9-C602E8F9F970}"/>
              </a:ext>
            </a:extLst>
          </p:cNvPr>
          <p:cNvSpPr>
            <a:spLocks noGrp="1"/>
          </p:cNvSpPr>
          <p:nvPr>
            <p:ph type="title"/>
          </p:nvPr>
        </p:nvSpPr>
        <p:spPr>
          <a:xfrm>
            <a:off x="680321" y="753228"/>
            <a:ext cx="9613861" cy="1080938"/>
          </a:xfrm>
        </p:spPr>
        <p:txBody>
          <a:bodyPr>
            <a:normAutofit/>
          </a:bodyPr>
          <a:lstStyle/>
          <a:p>
            <a:pPr algn="ctr"/>
            <a:r>
              <a:rPr lang="en-US" dirty="0"/>
              <a:t>SONSHIP VS SERVANTHOOD</a:t>
            </a:r>
          </a:p>
        </p:txBody>
      </p:sp>
      <p:pic>
        <p:nvPicPr>
          <p:cNvPr id="4" name="Content Placeholder 3">
            <a:extLst>
              <a:ext uri="{FF2B5EF4-FFF2-40B4-BE49-F238E27FC236}">
                <a16:creationId xmlns:a16="http://schemas.microsoft.com/office/drawing/2014/main" id="{69C31E4B-A821-4C37-8936-F05A9F97D4EC}"/>
              </a:ext>
            </a:extLst>
          </p:cNvPr>
          <p:cNvPicPr>
            <a:picLocks noGrp="1" noChangeAspect="1"/>
          </p:cNvPicPr>
          <p:nvPr>
            <p:ph idx="1"/>
          </p:nvPr>
        </p:nvPicPr>
        <p:blipFill>
          <a:blip r:embed="rId2"/>
          <a:stretch>
            <a:fillRect/>
          </a:stretch>
        </p:blipFill>
        <p:spPr>
          <a:xfrm>
            <a:off x="5795891" y="2280529"/>
            <a:ext cx="3615396" cy="4246879"/>
          </a:xfrm>
          <a:prstGeom prst="rect">
            <a:avLst/>
          </a:prstGeom>
          <a:ln>
            <a:noFill/>
          </a:ln>
          <a:effectLst>
            <a:softEdge rad="112500"/>
          </a:effectLst>
        </p:spPr>
      </p:pic>
      <p:pic>
        <p:nvPicPr>
          <p:cNvPr id="6" name="Picture 5">
            <a:extLst>
              <a:ext uri="{FF2B5EF4-FFF2-40B4-BE49-F238E27FC236}">
                <a16:creationId xmlns:a16="http://schemas.microsoft.com/office/drawing/2014/main" id="{B347335C-C0BD-4F7F-868D-EB0891A0FEFC}"/>
              </a:ext>
            </a:extLst>
          </p:cNvPr>
          <p:cNvPicPr>
            <a:picLocks noChangeAspect="1"/>
          </p:cNvPicPr>
          <p:nvPr/>
        </p:nvPicPr>
        <p:blipFill>
          <a:blip r:embed="rId3"/>
          <a:stretch>
            <a:fillRect/>
          </a:stretch>
        </p:blipFill>
        <p:spPr>
          <a:xfrm>
            <a:off x="464234" y="2280530"/>
            <a:ext cx="3615397" cy="4373487"/>
          </a:xfrm>
          <a:prstGeom prst="rect">
            <a:avLst/>
          </a:prstGeom>
          <a:ln>
            <a:noFill/>
          </a:ln>
          <a:effectLst>
            <a:softEdge rad="112500"/>
          </a:effectLst>
        </p:spPr>
      </p:pic>
    </p:spTree>
    <p:extLst>
      <p:ext uri="{BB962C8B-B14F-4D97-AF65-F5344CB8AC3E}">
        <p14:creationId xmlns:p14="http://schemas.microsoft.com/office/powerpoint/2010/main" val="1559191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8AB9C-AE3E-4699-B152-F9B6F9EC1130}"/>
              </a:ext>
            </a:extLst>
          </p:cNvPr>
          <p:cNvSpPr>
            <a:spLocks noGrp="1"/>
          </p:cNvSpPr>
          <p:nvPr>
            <p:ph type="title"/>
          </p:nvPr>
        </p:nvSpPr>
        <p:spPr/>
        <p:txBody>
          <a:bodyPr/>
          <a:lstStyle/>
          <a:p>
            <a:pPr algn="ctr"/>
            <a:r>
              <a:rPr lang="en-US" dirty="0"/>
              <a:t> MATURITY &amp; MASTERY</a:t>
            </a:r>
          </a:p>
        </p:txBody>
      </p:sp>
      <p:sp>
        <p:nvSpPr>
          <p:cNvPr id="3" name="Content Placeholder 2">
            <a:extLst>
              <a:ext uri="{FF2B5EF4-FFF2-40B4-BE49-F238E27FC236}">
                <a16:creationId xmlns:a16="http://schemas.microsoft.com/office/drawing/2014/main" id="{FF2EE34E-764C-4106-9AEB-77810215FE06}"/>
              </a:ext>
            </a:extLst>
          </p:cNvPr>
          <p:cNvSpPr>
            <a:spLocks noGrp="1"/>
          </p:cNvSpPr>
          <p:nvPr>
            <p:ph idx="1"/>
          </p:nvPr>
        </p:nvSpPr>
        <p:spPr/>
        <p:txBody>
          <a:bodyPr/>
          <a:lstStyle/>
          <a:p>
            <a:r>
              <a:rPr lang="en-US" dirty="0"/>
              <a:t>Got to be Old enough, mature enough, have self control and be wise and constrained.</a:t>
            </a:r>
          </a:p>
          <a:p>
            <a:r>
              <a:rPr lang="en-US" dirty="0"/>
              <a:t> A ruler that lacks self control will be a problem!!! </a:t>
            </a:r>
          </a:p>
          <a:p>
            <a:r>
              <a:rPr lang="en-US" dirty="0"/>
              <a:t>It doesn’t matter what you have or what you’ve done if you lack these , you’re lacking!</a:t>
            </a:r>
          </a:p>
          <a:p>
            <a:endParaRPr lang="en-US" dirty="0"/>
          </a:p>
          <a:p>
            <a:r>
              <a:rPr lang="en-US" sz="2000" i="1" dirty="0">
                <a:highlight>
                  <a:srgbClr val="000000"/>
                </a:highlight>
              </a:rPr>
              <a:t>“HE THAT RULETH HIS SPIRIT IS BETTER THAN HE THAT TAKETH A CITY!”</a:t>
            </a:r>
          </a:p>
          <a:p>
            <a:pPr marL="0" indent="0" algn="ctr">
              <a:buNone/>
            </a:pPr>
            <a:r>
              <a:rPr lang="en-US" sz="2000" i="1" dirty="0"/>
              <a:t> </a:t>
            </a:r>
            <a:r>
              <a:rPr lang="en-US" dirty="0"/>
              <a:t>( PROVERBS 16:32)</a:t>
            </a:r>
          </a:p>
        </p:txBody>
      </p:sp>
    </p:spTree>
    <p:extLst>
      <p:ext uri="{BB962C8B-B14F-4D97-AF65-F5344CB8AC3E}">
        <p14:creationId xmlns:p14="http://schemas.microsoft.com/office/powerpoint/2010/main" val="31321868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63D4-4C57-4A57-A502-A6FB5A7FBDFD}"/>
              </a:ext>
            </a:extLst>
          </p:cNvPr>
          <p:cNvSpPr>
            <a:spLocks noGrp="1"/>
          </p:cNvSpPr>
          <p:nvPr>
            <p:ph type="title"/>
          </p:nvPr>
        </p:nvSpPr>
        <p:spPr/>
        <p:txBody>
          <a:bodyPr/>
          <a:lstStyle/>
          <a:p>
            <a:r>
              <a:rPr lang="en-US" dirty="0"/>
              <a:t>WHAT ARE OUR GOALS IN CHRIST?</a:t>
            </a:r>
          </a:p>
        </p:txBody>
      </p:sp>
      <p:sp>
        <p:nvSpPr>
          <p:cNvPr id="3" name="Content Placeholder 2">
            <a:extLst>
              <a:ext uri="{FF2B5EF4-FFF2-40B4-BE49-F238E27FC236}">
                <a16:creationId xmlns:a16="http://schemas.microsoft.com/office/drawing/2014/main" id="{9EBA117B-43EF-40DB-8630-E604B4E30E5F}"/>
              </a:ext>
            </a:extLst>
          </p:cNvPr>
          <p:cNvSpPr>
            <a:spLocks noGrp="1"/>
          </p:cNvSpPr>
          <p:nvPr>
            <p:ph idx="1"/>
          </p:nvPr>
        </p:nvSpPr>
        <p:spPr/>
        <p:txBody>
          <a:bodyPr/>
          <a:lstStyle/>
          <a:p>
            <a:r>
              <a:rPr lang="en-US" dirty="0"/>
              <a:t>GROWTH-STATURE CHRIST-BY EATING &amp; PRACTICING THE WORD</a:t>
            </a:r>
          </a:p>
          <a:p>
            <a:endParaRPr lang="en-US" dirty="0"/>
          </a:p>
          <a:p>
            <a:r>
              <a:rPr lang="en-US" dirty="0"/>
              <a:t>MASTERY- LIVING THE WORD</a:t>
            </a:r>
          </a:p>
          <a:p>
            <a:endParaRPr lang="en-US" dirty="0"/>
          </a:p>
          <a:p>
            <a:r>
              <a:rPr lang="en-US" dirty="0"/>
              <a:t>SELF CONTROL/DISCIPLINE- CONTROLING THE TONGUE</a:t>
            </a:r>
          </a:p>
          <a:p>
            <a:r>
              <a:rPr lang="en-US" dirty="0"/>
              <a:t>FINDING PURPOSE.</a:t>
            </a:r>
          </a:p>
        </p:txBody>
      </p:sp>
    </p:spTree>
    <p:extLst>
      <p:ext uri="{BB962C8B-B14F-4D97-AF65-F5344CB8AC3E}">
        <p14:creationId xmlns:p14="http://schemas.microsoft.com/office/powerpoint/2010/main" val="42649762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C76D6-FF0D-4992-93A1-8B58B8A5935E}"/>
              </a:ext>
            </a:extLst>
          </p:cNvPr>
          <p:cNvSpPr>
            <a:spLocks noGrp="1"/>
          </p:cNvSpPr>
          <p:nvPr>
            <p:ph type="title"/>
          </p:nvPr>
        </p:nvSpPr>
        <p:spPr/>
        <p:txBody>
          <a:bodyPr/>
          <a:lstStyle/>
          <a:p>
            <a:pPr algn="ctr"/>
            <a:r>
              <a:rPr lang="en-US" dirty="0"/>
              <a:t>Self Control : The Tongue</a:t>
            </a:r>
          </a:p>
        </p:txBody>
      </p:sp>
      <p:sp>
        <p:nvSpPr>
          <p:cNvPr id="3" name="Content Placeholder 2">
            <a:extLst>
              <a:ext uri="{FF2B5EF4-FFF2-40B4-BE49-F238E27FC236}">
                <a16:creationId xmlns:a16="http://schemas.microsoft.com/office/drawing/2014/main" id="{1DAB297A-3B98-4E7E-A860-71DEA4A90778}"/>
              </a:ext>
            </a:extLst>
          </p:cNvPr>
          <p:cNvSpPr>
            <a:spLocks noGrp="1"/>
          </p:cNvSpPr>
          <p:nvPr>
            <p:ph idx="1"/>
          </p:nvPr>
        </p:nvSpPr>
        <p:spPr/>
        <p:txBody>
          <a:bodyPr>
            <a:normAutofit lnSpcReduction="10000"/>
          </a:bodyPr>
          <a:lstStyle/>
          <a:p>
            <a:r>
              <a:rPr lang="en-US" dirty="0">
                <a:highlight>
                  <a:srgbClr val="000000"/>
                </a:highlight>
              </a:rPr>
              <a:t>James 3:2 </a:t>
            </a:r>
            <a:r>
              <a:rPr lang="en-US" dirty="0"/>
              <a:t>For in many things we OFFEND all. If any man OFFEND NOT in </a:t>
            </a:r>
            <a:r>
              <a:rPr lang="en-US" b="1" dirty="0"/>
              <a:t>WORD,</a:t>
            </a:r>
            <a:r>
              <a:rPr lang="en-US" dirty="0"/>
              <a:t> the same is a </a:t>
            </a:r>
            <a:r>
              <a:rPr lang="en-US" dirty="0">
                <a:solidFill>
                  <a:schemeClr val="bg1"/>
                </a:solidFill>
                <a:highlight>
                  <a:srgbClr val="FFFF00"/>
                </a:highlight>
              </a:rPr>
              <a:t>perfect</a:t>
            </a:r>
            <a:r>
              <a:rPr lang="en-US" dirty="0"/>
              <a:t> man and able also to </a:t>
            </a:r>
            <a:r>
              <a:rPr lang="en-US" dirty="0">
                <a:solidFill>
                  <a:schemeClr val="bg1"/>
                </a:solidFill>
                <a:highlight>
                  <a:srgbClr val="FFFF00"/>
                </a:highlight>
              </a:rPr>
              <a:t>bridle </a:t>
            </a:r>
            <a:r>
              <a:rPr lang="en-US" dirty="0"/>
              <a:t>the </a:t>
            </a:r>
            <a:r>
              <a:rPr lang="en-US" b="1" u="sng" dirty="0"/>
              <a:t>whole body.</a:t>
            </a:r>
          </a:p>
          <a:p>
            <a:pPr marL="0" indent="0" algn="ctr">
              <a:buNone/>
            </a:pPr>
            <a:r>
              <a:rPr lang="en-US" u="sng" dirty="0"/>
              <a:t>Bit &amp; Bridle</a:t>
            </a:r>
          </a:p>
          <a:p>
            <a:pPr marL="0" indent="0">
              <a:buNone/>
            </a:pPr>
            <a:r>
              <a:rPr lang="en-US" dirty="0"/>
              <a:t> </a:t>
            </a:r>
            <a:r>
              <a:rPr lang="en-US" dirty="0">
                <a:highlight>
                  <a:srgbClr val="000000"/>
                </a:highlight>
              </a:rPr>
              <a:t>Jam 3:3* </a:t>
            </a:r>
            <a:r>
              <a:rPr lang="en-US" dirty="0"/>
              <a:t>Behold we put bits in the horses mouth</a:t>
            </a:r>
          </a:p>
          <a:p>
            <a:r>
              <a:rPr lang="en-US" dirty="0">
                <a:highlight>
                  <a:srgbClr val="000000"/>
                </a:highlight>
              </a:rPr>
              <a:t>Ps 32:9 </a:t>
            </a:r>
            <a:r>
              <a:rPr lang="en-US" dirty="0"/>
              <a:t>Be not as the horse, which hath no understanding whose mouth must be held in with bit and bridle, [ fences, borders, blocks, ropes, sippy cups, </a:t>
            </a:r>
            <a:r>
              <a:rPr lang="en-US" dirty="0" err="1"/>
              <a:t>etc</a:t>
            </a:r>
            <a:r>
              <a:rPr lang="en-US" dirty="0"/>
              <a:t>] lest they come near unto thee. (evil/sin) </a:t>
            </a:r>
            <a:r>
              <a:rPr lang="en-US" dirty="0">
                <a:solidFill>
                  <a:schemeClr val="bg1"/>
                </a:solidFill>
              </a:rPr>
              <a:t>lack of self control requires more controls &amp; limits. With maturity comes common sense. You can be trusted with more.</a:t>
            </a:r>
          </a:p>
        </p:txBody>
      </p:sp>
    </p:spTree>
    <p:extLst>
      <p:ext uri="{BB962C8B-B14F-4D97-AF65-F5344CB8AC3E}">
        <p14:creationId xmlns:p14="http://schemas.microsoft.com/office/powerpoint/2010/main" val="3694550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3162D-7265-480A-8C9B-3F2CF784DA1A}"/>
              </a:ext>
            </a:extLst>
          </p:cNvPr>
          <p:cNvSpPr>
            <a:spLocks noGrp="1"/>
          </p:cNvSpPr>
          <p:nvPr>
            <p:ph type="title"/>
          </p:nvPr>
        </p:nvSpPr>
        <p:spPr/>
        <p:txBody>
          <a:bodyPr/>
          <a:lstStyle/>
          <a:p>
            <a:pPr algn="ctr"/>
            <a:r>
              <a:rPr lang="en-US" dirty="0"/>
              <a:t>Self control: THE TONGUE</a:t>
            </a:r>
          </a:p>
        </p:txBody>
      </p:sp>
      <p:sp>
        <p:nvSpPr>
          <p:cNvPr id="3" name="Content Placeholder 2">
            <a:extLst>
              <a:ext uri="{FF2B5EF4-FFF2-40B4-BE49-F238E27FC236}">
                <a16:creationId xmlns:a16="http://schemas.microsoft.com/office/drawing/2014/main" id="{334426CB-8016-470A-B484-221AFB72579E}"/>
              </a:ext>
            </a:extLst>
          </p:cNvPr>
          <p:cNvSpPr>
            <a:spLocks noGrp="1"/>
          </p:cNvSpPr>
          <p:nvPr>
            <p:ph idx="1"/>
          </p:nvPr>
        </p:nvSpPr>
        <p:spPr/>
        <p:txBody>
          <a:bodyPr>
            <a:normAutofit fontScale="92500" lnSpcReduction="20000"/>
          </a:bodyPr>
          <a:lstStyle/>
          <a:p>
            <a:r>
              <a:rPr lang="en-US" dirty="0"/>
              <a:t>Not what </a:t>
            </a:r>
            <a:r>
              <a:rPr lang="en-US" dirty="0" err="1"/>
              <a:t>goeth</a:t>
            </a:r>
            <a:r>
              <a:rPr lang="en-US" dirty="0"/>
              <a:t> into a man that </a:t>
            </a:r>
            <a:r>
              <a:rPr lang="en-US" dirty="0" err="1"/>
              <a:t>defileth</a:t>
            </a:r>
            <a:r>
              <a:rPr lang="en-US" dirty="0"/>
              <a:t> him ( Matt 15:11)/</a:t>
            </a:r>
          </a:p>
          <a:p>
            <a:r>
              <a:rPr lang="en-US" dirty="0"/>
              <a:t> James 3:6- the tongue defiles the whole body. </a:t>
            </a:r>
          </a:p>
          <a:p>
            <a:endParaRPr lang="en-US" dirty="0"/>
          </a:p>
          <a:p>
            <a:r>
              <a:rPr lang="en-US" dirty="0"/>
              <a:t>Defile the temple him shall god destroy</a:t>
            </a:r>
          </a:p>
          <a:p>
            <a:pPr marL="0" indent="0">
              <a:buNone/>
            </a:pPr>
            <a:endParaRPr lang="en-US" dirty="0"/>
          </a:p>
          <a:p>
            <a:r>
              <a:rPr lang="en-US" dirty="0"/>
              <a:t>Conversation = actions/ deportations  ( 1 pet 3 &amp; James 3)</a:t>
            </a:r>
          </a:p>
          <a:p>
            <a:r>
              <a:rPr lang="en-US" dirty="0"/>
              <a:t>Prov 21:23 : whoso </a:t>
            </a:r>
            <a:r>
              <a:rPr lang="en-US" dirty="0" err="1"/>
              <a:t>keepeth</a:t>
            </a:r>
            <a:r>
              <a:rPr lang="en-US" dirty="0"/>
              <a:t> his mouth and his tongue </a:t>
            </a:r>
            <a:r>
              <a:rPr lang="en-US" dirty="0" err="1"/>
              <a:t>keepeth</a:t>
            </a:r>
            <a:r>
              <a:rPr lang="en-US" dirty="0"/>
              <a:t> his soul from troubles. ( if you watch mouth you can save yourself a lot of trouble) </a:t>
            </a:r>
          </a:p>
          <a:p>
            <a:r>
              <a:rPr lang="en-US" dirty="0"/>
              <a:t> </a:t>
            </a:r>
          </a:p>
        </p:txBody>
      </p:sp>
    </p:spTree>
    <p:extLst>
      <p:ext uri="{BB962C8B-B14F-4D97-AF65-F5344CB8AC3E}">
        <p14:creationId xmlns:p14="http://schemas.microsoft.com/office/powerpoint/2010/main" val="10247893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E4B8E-3C05-423B-AC9A-16A28E7958E7}"/>
              </a:ext>
            </a:extLst>
          </p:cNvPr>
          <p:cNvSpPr>
            <a:spLocks noGrp="1"/>
          </p:cNvSpPr>
          <p:nvPr>
            <p:ph type="title"/>
          </p:nvPr>
        </p:nvSpPr>
        <p:spPr/>
        <p:txBody>
          <a:bodyPr/>
          <a:lstStyle/>
          <a:p>
            <a:pPr algn="ctr"/>
            <a:r>
              <a:rPr lang="en-US" dirty="0"/>
              <a:t>Offense &amp; Defense</a:t>
            </a:r>
          </a:p>
        </p:txBody>
      </p:sp>
      <p:sp>
        <p:nvSpPr>
          <p:cNvPr id="3" name="Content Placeholder 2">
            <a:extLst>
              <a:ext uri="{FF2B5EF4-FFF2-40B4-BE49-F238E27FC236}">
                <a16:creationId xmlns:a16="http://schemas.microsoft.com/office/drawing/2014/main" id="{B6097826-BBEC-49AD-A2A5-5A08F34387AE}"/>
              </a:ext>
            </a:extLst>
          </p:cNvPr>
          <p:cNvSpPr>
            <a:spLocks noGrp="1"/>
          </p:cNvSpPr>
          <p:nvPr>
            <p:ph idx="1"/>
          </p:nvPr>
        </p:nvSpPr>
        <p:spPr/>
        <p:txBody>
          <a:bodyPr/>
          <a:lstStyle/>
          <a:p>
            <a:r>
              <a:rPr lang="en-US" dirty="0"/>
              <a:t>Great peace have they which </a:t>
            </a:r>
            <a:r>
              <a:rPr lang="en-US" b="1" u="sng" dirty="0"/>
              <a:t>love</a:t>
            </a:r>
            <a:r>
              <a:rPr lang="en-US" dirty="0"/>
              <a:t> thy law and NOTHING shall offend them. ( live by, believe, trust in etc.)</a:t>
            </a:r>
          </a:p>
          <a:p>
            <a:endParaRPr lang="en-US" dirty="0"/>
          </a:p>
          <a:p>
            <a:r>
              <a:rPr lang="en-US" dirty="0"/>
              <a:t>Easily offended – sign you need more of the word.</a:t>
            </a:r>
          </a:p>
          <a:p>
            <a:endParaRPr lang="en-US" dirty="0"/>
          </a:p>
          <a:p>
            <a:r>
              <a:rPr lang="en-US" dirty="0"/>
              <a:t>Defensive –offended- ( lash back or recoil)</a:t>
            </a:r>
          </a:p>
          <a:p>
            <a:endParaRPr lang="en-US" dirty="0"/>
          </a:p>
          <a:p>
            <a:r>
              <a:rPr lang="en-US" dirty="0"/>
              <a:t>Fill your heart and mind with the word...there’s a word for it!</a:t>
            </a:r>
          </a:p>
        </p:txBody>
      </p:sp>
    </p:spTree>
    <p:extLst>
      <p:ext uri="{BB962C8B-B14F-4D97-AF65-F5344CB8AC3E}">
        <p14:creationId xmlns:p14="http://schemas.microsoft.com/office/powerpoint/2010/main" val="42546655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9AB5F-9446-4E13-A01B-034D01B8F3E3}"/>
              </a:ext>
            </a:extLst>
          </p:cNvPr>
          <p:cNvSpPr>
            <a:spLocks noGrp="1"/>
          </p:cNvSpPr>
          <p:nvPr>
            <p:ph type="title"/>
          </p:nvPr>
        </p:nvSpPr>
        <p:spPr/>
        <p:txBody>
          <a:bodyPr/>
          <a:lstStyle/>
          <a:p>
            <a:pPr algn="ctr"/>
            <a:r>
              <a:rPr lang="en-US" dirty="0"/>
              <a:t>Self Control-Tongue     The Heart</a:t>
            </a:r>
          </a:p>
        </p:txBody>
      </p:sp>
      <p:sp>
        <p:nvSpPr>
          <p:cNvPr id="3" name="Content Placeholder 2">
            <a:extLst>
              <a:ext uri="{FF2B5EF4-FFF2-40B4-BE49-F238E27FC236}">
                <a16:creationId xmlns:a16="http://schemas.microsoft.com/office/drawing/2014/main" id="{A2A6EC9A-E02F-4EF0-855B-573A77CA81A4}"/>
              </a:ext>
            </a:extLst>
          </p:cNvPr>
          <p:cNvSpPr>
            <a:spLocks noGrp="1"/>
          </p:cNvSpPr>
          <p:nvPr>
            <p:ph idx="1"/>
          </p:nvPr>
        </p:nvSpPr>
        <p:spPr/>
        <p:txBody>
          <a:bodyPr>
            <a:normAutofit lnSpcReduction="10000"/>
          </a:bodyPr>
          <a:lstStyle/>
          <a:p>
            <a:r>
              <a:rPr lang="en-US" dirty="0">
                <a:highlight>
                  <a:srgbClr val="000000"/>
                </a:highlight>
              </a:rPr>
              <a:t>Prov 4:23 Keep your heart with all diligence for out of it..</a:t>
            </a:r>
          </a:p>
          <a:p>
            <a:endParaRPr lang="en-US" dirty="0">
              <a:highlight>
                <a:srgbClr val="000000"/>
              </a:highlight>
            </a:endParaRPr>
          </a:p>
          <a:p>
            <a:r>
              <a:rPr lang="en-US" dirty="0">
                <a:highlight>
                  <a:srgbClr val="000000"/>
                </a:highlight>
              </a:rPr>
              <a:t>Luke 6:45 </a:t>
            </a:r>
            <a:r>
              <a:rPr lang="en-US" dirty="0"/>
              <a:t>Out of the abundance of the heart the MOUTH speaks.</a:t>
            </a:r>
          </a:p>
          <a:p>
            <a:endParaRPr lang="en-US" dirty="0"/>
          </a:p>
          <a:p>
            <a:r>
              <a:rPr lang="en-US" dirty="0">
                <a:highlight>
                  <a:srgbClr val="000000"/>
                </a:highlight>
              </a:rPr>
              <a:t>Prov 16:23- </a:t>
            </a:r>
            <a:r>
              <a:rPr lang="en-US" dirty="0"/>
              <a:t>The HEART of the wise </a:t>
            </a:r>
            <a:r>
              <a:rPr lang="en-US" dirty="0" err="1"/>
              <a:t>teacheth</a:t>
            </a:r>
            <a:r>
              <a:rPr lang="en-US" dirty="0"/>
              <a:t> his MOUTH</a:t>
            </a:r>
          </a:p>
          <a:p>
            <a:pPr marL="0" indent="0">
              <a:buNone/>
            </a:pPr>
            <a:endParaRPr lang="en-US" dirty="0"/>
          </a:p>
          <a:p>
            <a:pPr marL="0" indent="0">
              <a:buNone/>
            </a:pPr>
            <a:endParaRPr lang="en-US" dirty="0"/>
          </a:p>
          <a:p>
            <a:pPr marL="0" indent="0" algn="ctr">
              <a:buNone/>
            </a:pPr>
            <a:r>
              <a:rPr lang="en-US" dirty="0"/>
              <a:t>Phil 4:7*- keeping power</a:t>
            </a:r>
          </a:p>
        </p:txBody>
      </p:sp>
      <p:sp>
        <p:nvSpPr>
          <p:cNvPr id="4" name="Arrow: Right 3">
            <a:extLst>
              <a:ext uri="{FF2B5EF4-FFF2-40B4-BE49-F238E27FC236}">
                <a16:creationId xmlns:a16="http://schemas.microsoft.com/office/drawing/2014/main" id="{AD46A63E-F956-4874-9AA8-8C0315D59F7B}"/>
              </a:ext>
            </a:extLst>
          </p:cNvPr>
          <p:cNvSpPr/>
          <p:nvPr/>
        </p:nvSpPr>
        <p:spPr>
          <a:xfrm>
            <a:off x="6175514" y="1051381"/>
            <a:ext cx="72887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8828512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2A773CA-28F4-49C2-BFA3-49A5867C7AF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D7C72BA-4476-4E4B-BC37-9A75FD0C595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3009A16D-868B-4145-BBC6-555098537E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92EB33-38E1-4175-8EE2-9BB8CC159C7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8" name="Rectangle 17">
            <a:extLst>
              <a:ext uri="{FF2B5EF4-FFF2-40B4-BE49-F238E27FC236}">
                <a16:creationId xmlns:a16="http://schemas.microsoft.com/office/drawing/2014/main" id="{2DCAE5CF-5D29-4779-83E1-BDB64E4F30E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A737FD4-9EC5-4B96-AFAF-A10F738CDE4A}"/>
              </a:ext>
            </a:extLst>
          </p:cNvPr>
          <p:cNvSpPr>
            <a:spLocks noGrp="1"/>
          </p:cNvSpPr>
          <p:nvPr>
            <p:ph type="title"/>
          </p:nvPr>
        </p:nvSpPr>
        <p:spPr>
          <a:xfrm>
            <a:off x="680321" y="2063262"/>
            <a:ext cx="3739279" cy="2661052"/>
          </a:xfrm>
        </p:spPr>
        <p:txBody>
          <a:bodyPr>
            <a:normAutofit/>
          </a:bodyPr>
          <a:lstStyle/>
          <a:p>
            <a:r>
              <a:rPr lang="en-US" sz="4400" dirty="0"/>
              <a:t>Protect Your Spirit!</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926146356"/>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04797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93F34-BF1B-43D7-967C-BA15E9D8A41D}"/>
              </a:ext>
            </a:extLst>
          </p:cNvPr>
          <p:cNvSpPr>
            <a:spLocks noGrp="1"/>
          </p:cNvSpPr>
          <p:nvPr>
            <p:ph type="title"/>
          </p:nvPr>
        </p:nvSpPr>
        <p:spPr/>
        <p:txBody>
          <a:bodyPr/>
          <a:lstStyle/>
          <a:p>
            <a:pPr algn="ctr"/>
            <a:r>
              <a:rPr lang="en-US" dirty="0"/>
              <a:t>Monitor Your Mind</a:t>
            </a:r>
          </a:p>
        </p:txBody>
      </p:sp>
      <p:sp>
        <p:nvSpPr>
          <p:cNvPr id="5" name="Content Placeholder 4">
            <a:extLst>
              <a:ext uri="{FF2B5EF4-FFF2-40B4-BE49-F238E27FC236}">
                <a16:creationId xmlns:a16="http://schemas.microsoft.com/office/drawing/2014/main" id="{4738DF81-219F-4D7A-AD2C-48928741029D}"/>
              </a:ext>
            </a:extLst>
          </p:cNvPr>
          <p:cNvSpPr>
            <a:spLocks noGrp="1"/>
          </p:cNvSpPr>
          <p:nvPr>
            <p:ph idx="1"/>
          </p:nvPr>
        </p:nvSpPr>
        <p:spPr/>
        <p:txBody>
          <a:bodyPr>
            <a:normAutofit/>
          </a:bodyPr>
          <a:lstStyle/>
          <a:p>
            <a:endParaRPr lang="en-US" dirty="0"/>
          </a:p>
          <a:p>
            <a:r>
              <a:rPr lang="en-US" dirty="0"/>
              <a:t>What’s in your heart will affect your mouth but it’s your MIND that effects your heart…So you’ve got to get your mind right!</a:t>
            </a:r>
          </a:p>
          <a:p>
            <a:r>
              <a:rPr lang="en-US" dirty="0"/>
              <a:t>Let this mind be in you which was also in Christ Jesus</a:t>
            </a:r>
          </a:p>
          <a:p>
            <a:r>
              <a:rPr lang="en-US" dirty="0"/>
              <a:t>For with the mind we serve God.</a:t>
            </a:r>
          </a:p>
          <a:p>
            <a:endParaRPr lang="en-US" dirty="0"/>
          </a:p>
        </p:txBody>
      </p:sp>
    </p:spTree>
    <p:extLst>
      <p:ext uri="{BB962C8B-B14F-4D97-AF65-F5344CB8AC3E}">
        <p14:creationId xmlns:p14="http://schemas.microsoft.com/office/powerpoint/2010/main" val="1156503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28B34-0454-419A-8E9F-0C8BF26EFE6F}"/>
              </a:ext>
            </a:extLst>
          </p:cNvPr>
          <p:cNvSpPr>
            <a:spLocks noGrp="1"/>
          </p:cNvSpPr>
          <p:nvPr>
            <p:ph type="title" idx="4294967295"/>
          </p:nvPr>
        </p:nvSpPr>
        <p:spPr>
          <a:xfrm>
            <a:off x="0" y="752475"/>
            <a:ext cx="9613900" cy="1081088"/>
          </a:xfrm>
        </p:spPr>
        <p:txBody>
          <a:bodyPr/>
          <a:lstStyle/>
          <a:p>
            <a:r>
              <a:rPr lang="en-US" dirty="0"/>
              <a:t>THE PATH</a:t>
            </a:r>
          </a:p>
        </p:txBody>
      </p:sp>
      <p:sp>
        <p:nvSpPr>
          <p:cNvPr id="3" name="Content Placeholder 2">
            <a:extLst>
              <a:ext uri="{FF2B5EF4-FFF2-40B4-BE49-F238E27FC236}">
                <a16:creationId xmlns:a16="http://schemas.microsoft.com/office/drawing/2014/main" id="{63A02266-8D62-4454-8B9B-0AE0F2821B9B}"/>
              </a:ext>
            </a:extLst>
          </p:cNvPr>
          <p:cNvSpPr>
            <a:spLocks noGrp="1"/>
          </p:cNvSpPr>
          <p:nvPr>
            <p:ph idx="4294967295"/>
          </p:nvPr>
        </p:nvSpPr>
        <p:spPr>
          <a:xfrm>
            <a:off x="0" y="2336800"/>
            <a:ext cx="11971606" cy="4303151"/>
          </a:xfrm>
        </p:spPr>
        <p:txBody>
          <a:bodyPr>
            <a:normAutofit/>
          </a:bodyPr>
          <a:lstStyle/>
          <a:p>
            <a:r>
              <a:rPr lang="en-US" dirty="0"/>
              <a:t>   MIND</a:t>
            </a:r>
          </a:p>
          <a:p>
            <a:endParaRPr lang="en-US" dirty="0"/>
          </a:p>
          <a:p>
            <a:endParaRPr lang="en-US" dirty="0"/>
          </a:p>
          <a:p>
            <a:endParaRPr lang="en-US" dirty="0"/>
          </a:p>
          <a:p>
            <a:r>
              <a:rPr lang="en-US" dirty="0"/>
              <a:t>               SPIRIT</a:t>
            </a:r>
          </a:p>
          <a:p>
            <a:r>
              <a:rPr lang="en-US" dirty="0"/>
              <a:t> </a:t>
            </a:r>
          </a:p>
          <a:p>
            <a:endParaRPr lang="en-US" dirty="0"/>
          </a:p>
          <a:p>
            <a:r>
              <a:rPr lang="en-US" dirty="0"/>
              <a:t>                                                 HEART</a:t>
            </a:r>
          </a:p>
          <a:p>
            <a:r>
              <a:rPr lang="en-US" dirty="0"/>
              <a:t>                                                                                         MOUTH</a:t>
            </a:r>
          </a:p>
        </p:txBody>
      </p:sp>
      <p:pic>
        <p:nvPicPr>
          <p:cNvPr id="5" name="Picture 4">
            <a:extLst>
              <a:ext uri="{FF2B5EF4-FFF2-40B4-BE49-F238E27FC236}">
                <a16:creationId xmlns:a16="http://schemas.microsoft.com/office/drawing/2014/main" id="{895C1F0F-FDD1-4AEC-A388-313BF64C0E06}"/>
              </a:ext>
            </a:extLst>
          </p:cNvPr>
          <p:cNvPicPr>
            <a:picLocks noChangeAspect="1"/>
          </p:cNvPicPr>
          <p:nvPr/>
        </p:nvPicPr>
        <p:blipFill>
          <a:blip r:embed="rId2"/>
          <a:stretch>
            <a:fillRect/>
          </a:stretch>
        </p:blipFill>
        <p:spPr>
          <a:xfrm>
            <a:off x="2182815" y="875329"/>
            <a:ext cx="1834511" cy="14614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a:extLst>
              <a:ext uri="{FF2B5EF4-FFF2-40B4-BE49-F238E27FC236}">
                <a16:creationId xmlns:a16="http://schemas.microsoft.com/office/drawing/2014/main" id="{4D5C95F1-6A2F-4053-9B94-83F04392CCA6}"/>
              </a:ext>
            </a:extLst>
          </p:cNvPr>
          <p:cNvPicPr>
            <a:picLocks noChangeAspect="1"/>
          </p:cNvPicPr>
          <p:nvPr/>
        </p:nvPicPr>
        <p:blipFill>
          <a:blip r:embed="rId3"/>
          <a:stretch>
            <a:fillRect/>
          </a:stretch>
        </p:blipFill>
        <p:spPr>
          <a:xfrm>
            <a:off x="9796534" y="5407632"/>
            <a:ext cx="1811510" cy="12323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a:extLst>
              <a:ext uri="{FF2B5EF4-FFF2-40B4-BE49-F238E27FC236}">
                <a16:creationId xmlns:a16="http://schemas.microsoft.com/office/drawing/2014/main" id="{2F7B91DF-A4F4-4A82-9B61-558EDE0E64D7}"/>
              </a:ext>
            </a:extLst>
          </p:cNvPr>
          <p:cNvPicPr>
            <a:picLocks noChangeAspect="1"/>
          </p:cNvPicPr>
          <p:nvPr/>
        </p:nvPicPr>
        <p:blipFill>
          <a:blip r:embed="rId4"/>
          <a:stretch>
            <a:fillRect/>
          </a:stretch>
        </p:blipFill>
        <p:spPr>
          <a:xfrm>
            <a:off x="3381365" y="3141184"/>
            <a:ext cx="1798342" cy="15614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a:extLst>
              <a:ext uri="{FF2B5EF4-FFF2-40B4-BE49-F238E27FC236}">
                <a16:creationId xmlns:a16="http://schemas.microsoft.com/office/drawing/2014/main" id="{5B6E656F-B3A5-40CF-BB40-99066818AC9D}"/>
              </a:ext>
            </a:extLst>
          </p:cNvPr>
          <p:cNvPicPr>
            <a:picLocks noChangeAspect="1"/>
          </p:cNvPicPr>
          <p:nvPr/>
        </p:nvPicPr>
        <p:blipFill>
          <a:blip r:embed="rId5"/>
          <a:stretch>
            <a:fillRect/>
          </a:stretch>
        </p:blipFill>
        <p:spPr>
          <a:xfrm>
            <a:off x="6219385" y="4455132"/>
            <a:ext cx="1638300" cy="17205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174388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A1BFE-9C3D-4526-957D-45CA3B5E5EAA}"/>
              </a:ext>
            </a:extLst>
          </p:cNvPr>
          <p:cNvSpPr>
            <a:spLocks noGrp="1"/>
          </p:cNvSpPr>
          <p:nvPr>
            <p:ph type="title"/>
          </p:nvPr>
        </p:nvSpPr>
        <p:spPr/>
        <p:txBody>
          <a:bodyPr/>
          <a:lstStyle/>
          <a:p>
            <a:pPr algn="ctr"/>
            <a:r>
              <a:rPr lang="en-US" dirty="0"/>
              <a:t>Exposure</a:t>
            </a:r>
          </a:p>
        </p:txBody>
      </p:sp>
      <p:sp>
        <p:nvSpPr>
          <p:cNvPr id="3" name="Content Placeholder 2">
            <a:extLst>
              <a:ext uri="{FF2B5EF4-FFF2-40B4-BE49-F238E27FC236}">
                <a16:creationId xmlns:a16="http://schemas.microsoft.com/office/drawing/2014/main" id="{2BA96E71-BF74-4CE5-8CAA-F2CFEB162116}"/>
              </a:ext>
            </a:extLst>
          </p:cNvPr>
          <p:cNvSpPr>
            <a:spLocks noGrp="1"/>
          </p:cNvSpPr>
          <p:nvPr>
            <p:ph idx="1"/>
          </p:nvPr>
        </p:nvSpPr>
        <p:spPr/>
        <p:txBody>
          <a:bodyPr/>
          <a:lstStyle/>
          <a:p>
            <a:r>
              <a:rPr lang="en-US" dirty="0"/>
              <a:t>Movies </a:t>
            </a:r>
          </a:p>
          <a:p>
            <a:r>
              <a:rPr lang="en-US" dirty="0"/>
              <a:t>Music</a:t>
            </a:r>
          </a:p>
          <a:p>
            <a:r>
              <a:rPr lang="en-US" dirty="0"/>
              <a:t>Eyes are the window to the soul.</a:t>
            </a:r>
          </a:p>
          <a:p>
            <a:r>
              <a:rPr lang="en-US" dirty="0"/>
              <a:t>Environment, practices &amp; people.***</a:t>
            </a:r>
          </a:p>
          <a:p>
            <a:r>
              <a:rPr lang="en-US" dirty="0"/>
              <a:t>What you surround yourself with, will affect you, get into you and ultimately come out of you. It can defile and corrupt you. (Matt 15:11)</a:t>
            </a:r>
          </a:p>
          <a:p>
            <a:r>
              <a:rPr lang="en-US" dirty="0"/>
              <a:t>Evil communication corrupts good manners! 1Cor 15:33</a:t>
            </a:r>
          </a:p>
        </p:txBody>
      </p:sp>
    </p:spTree>
    <p:extLst>
      <p:ext uri="{BB962C8B-B14F-4D97-AF65-F5344CB8AC3E}">
        <p14:creationId xmlns:p14="http://schemas.microsoft.com/office/powerpoint/2010/main" val="341981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6BEF4-76A4-48A0-AB33-E244C250F5A1}"/>
              </a:ext>
            </a:extLst>
          </p:cNvPr>
          <p:cNvSpPr>
            <a:spLocks noGrp="1"/>
          </p:cNvSpPr>
          <p:nvPr>
            <p:ph type="title"/>
          </p:nvPr>
        </p:nvSpPr>
        <p:spPr/>
        <p:txBody>
          <a:bodyPr/>
          <a:lstStyle/>
          <a:p>
            <a:pPr algn="ctr"/>
            <a:r>
              <a:rPr lang="en-US" dirty="0"/>
              <a:t>Identity &amp; Purpose</a:t>
            </a:r>
          </a:p>
        </p:txBody>
      </p:sp>
      <p:sp>
        <p:nvSpPr>
          <p:cNvPr id="3" name="Content Placeholder 2">
            <a:extLst>
              <a:ext uri="{FF2B5EF4-FFF2-40B4-BE49-F238E27FC236}">
                <a16:creationId xmlns:a16="http://schemas.microsoft.com/office/drawing/2014/main" id="{AC08BF69-69FF-48DF-9DF3-F3BB095EB8EB}"/>
              </a:ext>
            </a:extLst>
          </p:cNvPr>
          <p:cNvSpPr>
            <a:spLocks noGrp="1"/>
          </p:cNvSpPr>
          <p:nvPr>
            <p:ph idx="1"/>
          </p:nvPr>
        </p:nvSpPr>
        <p:spPr/>
        <p:txBody>
          <a:bodyPr>
            <a:normAutofit/>
          </a:bodyPr>
          <a:lstStyle/>
          <a:p>
            <a:r>
              <a:rPr lang="en-US" dirty="0">
                <a:highlight>
                  <a:srgbClr val="000000"/>
                </a:highlight>
              </a:rPr>
              <a:t>Rom 8:28 </a:t>
            </a:r>
            <a:r>
              <a:rPr lang="en-US" dirty="0"/>
              <a:t>And we know that all things work together for good to them that love God, to them who are called according to His </a:t>
            </a:r>
            <a:r>
              <a:rPr lang="en-US" u="sng" dirty="0"/>
              <a:t>PURPOSE</a:t>
            </a:r>
            <a:r>
              <a:rPr lang="en-US" dirty="0"/>
              <a:t>=</a:t>
            </a:r>
            <a:r>
              <a:rPr lang="en-US" dirty="0">
                <a:solidFill>
                  <a:schemeClr val="bg1"/>
                </a:solidFill>
                <a:highlight>
                  <a:srgbClr val="FFFF00"/>
                </a:highlight>
              </a:rPr>
              <a:t>SONSHIP.</a:t>
            </a:r>
          </a:p>
          <a:p>
            <a:r>
              <a:rPr lang="en-US" dirty="0"/>
              <a:t>1 John 3:2- Beloved NOW are we the </a:t>
            </a:r>
            <a:r>
              <a:rPr lang="en-US" b="1" u="sng" dirty="0"/>
              <a:t>SONS</a:t>
            </a:r>
            <a:r>
              <a:rPr lang="en-US" b="1" dirty="0"/>
              <a:t> of GOD!.... </a:t>
            </a:r>
          </a:p>
          <a:p>
            <a:endParaRPr lang="en-US" dirty="0"/>
          </a:p>
          <a:p>
            <a:r>
              <a:rPr lang="en-US" dirty="0"/>
              <a:t>John 1:12- But as many as received HIM to them gave He power to become the </a:t>
            </a:r>
            <a:r>
              <a:rPr lang="en-US" b="1" u="sng" dirty="0"/>
              <a:t>SONS of God</a:t>
            </a:r>
            <a:r>
              <a:rPr lang="en-US" dirty="0"/>
              <a:t>,…</a:t>
            </a:r>
            <a:r>
              <a:rPr lang="en-US" dirty="0">
                <a:solidFill>
                  <a:schemeClr val="bg1"/>
                </a:solidFill>
              </a:rPr>
              <a:t>(Rom 8:9 &amp;15)</a:t>
            </a:r>
          </a:p>
          <a:p>
            <a:r>
              <a:rPr lang="en-US" dirty="0"/>
              <a:t>Rom 8:29 For whom He did foreknow, He also did predestinate to be </a:t>
            </a:r>
            <a:r>
              <a:rPr lang="en-US" u="sng" dirty="0"/>
              <a:t>conformed to the image of His dear Son</a:t>
            </a:r>
            <a:r>
              <a:rPr lang="en-US" dirty="0"/>
              <a:t>;….</a:t>
            </a:r>
          </a:p>
          <a:p>
            <a:endParaRPr lang="en-US" dirty="0">
              <a:solidFill>
                <a:schemeClr val="bg1"/>
              </a:solidFill>
            </a:endParaRPr>
          </a:p>
          <a:p>
            <a:endParaRPr lang="en-US" dirty="0"/>
          </a:p>
          <a:p>
            <a:endParaRPr lang="en-US" dirty="0">
              <a:solidFill>
                <a:schemeClr val="bg1"/>
              </a:solidFill>
            </a:endParaRPr>
          </a:p>
          <a:p>
            <a:endParaRPr lang="en-US" dirty="0">
              <a:solidFill>
                <a:schemeClr val="bg1"/>
              </a:solidFill>
            </a:endParaRPr>
          </a:p>
          <a:p>
            <a:endParaRPr lang="en-US" dirty="0"/>
          </a:p>
          <a:p>
            <a:endParaRPr lang="en-US" b="1" dirty="0"/>
          </a:p>
        </p:txBody>
      </p:sp>
    </p:spTree>
    <p:extLst>
      <p:ext uri="{BB962C8B-B14F-4D97-AF65-F5344CB8AC3E}">
        <p14:creationId xmlns:p14="http://schemas.microsoft.com/office/powerpoint/2010/main" val="24249660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F3A31-AA4A-45E1-9EEA-CF3E310CBED7}"/>
              </a:ext>
            </a:extLst>
          </p:cNvPr>
          <p:cNvSpPr>
            <a:spLocks noGrp="1"/>
          </p:cNvSpPr>
          <p:nvPr>
            <p:ph type="title"/>
          </p:nvPr>
        </p:nvSpPr>
        <p:spPr/>
        <p:txBody>
          <a:bodyPr/>
          <a:lstStyle/>
          <a:p>
            <a:pPr algn="ctr"/>
            <a:r>
              <a:rPr lang="en-US" dirty="0"/>
              <a:t>CHANGE!</a:t>
            </a:r>
          </a:p>
        </p:txBody>
      </p:sp>
      <p:sp>
        <p:nvSpPr>
          <p:cNvPr id="3" name="Content Placeholder 2">
            <a:extLst>
              <a:ext uri="{FF2B5EF4-FFF2-40B4-BE49-F238E27FC236}">
                <a16:creationId xmlns:a16="http://schemas.microsoft.com/office/drawing/2014/main" id="{6C48E047-E894-4A30-954D-14F302F855DE}"/>
              </a:ext>
            </a:extLst>
          </p:cNvPr>
          <p:cNvSpPr>
            <a:spLocks noGrp="1"/>
          </p:cNvSpPr>
          <p:nvPr>
            <p:ph idx="1"/>
          </p:nvPr>
        </p:nvSpPr>
        <p:spPr/>
        <p:txBody>
          <a:bodyPr>
            <a:normAutofit/>
          </a:bodyPr>
          <a:lstStyle/>
          <a:p>
            <a:pPr algn="ctr"/>
            <a:r>
              <a:rPr lang="en-US" sz="4400" b="1" i="1" dirty="0"/>
              <a:t>WHEN I WAS A CHILD, I SPAKE AS A CHILD BUT NOW THAT I AM  A MAN, I HAVE PUT AWAY CHILDISH THINGS. </a:t>
            </a:r>
          </a:p>
          <a:p>
            <a:pPr algn="ctr"/>
            <a:r>
              <a:rPr lang="en-US" sz="4400" b="1" i="1" dirty="0"/>
              <a:t>1 COR 13:11</a:t>
            </a:r>
          </a:p>
        </p:txBody>
      </p:sp>
    </p:spTree>
    <p:extLst>
      <p:ext uri="{BB962C8B-B14F-4D97-AF65-F5344CB8AC3E}">
        <p14:creationId xmlns:p14="http://schemas.microsoft.com/office/powerpoint/2010/main" val="28678272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FCB67-C05D-4A3A-A8A7-92F57530B298}"/>
              </a:ext>
            </a:extLst>
          </p:cNvPr>
          <p:cNvSpPr>
            <a:spLocks noGrp="1"/>
          </p:cNvSpPr>
          <p:nvPr>
            <p:ph type="title"/>
          </p:nvPr>
        </p:nvSpPr>
        <p:spPr/>
        <p:txBody>
          <a:bodyPr/>
          <a:lstStyle/>
          <a:p>
            <a:pPr algn="ctr"/>
            <a:r>
              <a:rPr lang="en-US" dirty="0"/>
              <a:t>TIME TO CHANGE!</a:t>
            </a:r>
          </a:p>
        </p:txBody>
      </p:sp>
      <p:sp>
        <p:nvSpPr>
          <p:cNvPr id="3" name="Content Placeholder 2">
            <a:extLst>
              <a:ext uri="{FF2B5EF4-FFF2-40B4-BE49-F238E27FC236}">
                <a16:creationId xmlns:a16="http://schemas.microsoft.com/office/drawing/2014/main" id="{ECD5E437-265C-48B6-AF61-EC4490C7C330}"/>
              </a:ext>
            </a:extLst>
          </p:cNvPr>
          <p:cNvSpPr>
            <a:spLocks noGrp="1"/>
          </p:cNvSpPr>
          <p:nvPr>
            <p:ph idx="1"/>
          </p:nvPr>
        </p:nvSpPr>
        <p:spPr/>
        <p:txBody>
          <a:bodyPr/>
          <a:lstStyle/>
          <a:p>
            <a:pPr algn="ctr"/>
            <a:r>
              <a:rPr lang="en-US" dirty="0"/>
              <a:t>…</a:t>
            </a:r>
            <a:r>
              <a:rPr lang="en-US" sz="4000" b="1" dirty="0"/>
              <a:t>LET US LAY ASIDE EVERY  WEIGHT AND THE SIN WHICH DOTH SO EASILY BESET US…</a:t>
            </a:r>
          </a:p>
          <a:p>
            <a:pPr algn="ctr"/>
            <a:r>
              <a:rPr lang="en-US" sz="1600" b="1" dirty="0"/>
              <a:t>Everything/Everyone that we know holds us back or keeps us doing wrong, we need to begin to lay them aside. There are things we know are toxic to our spirit, our minds and our heart. We must begin the process of personal vetting. Examining ourselves &amp; beginning to identify these things or people, one by one and begin to work on cleaning things up and getting better according to the word of God.</a:t>
            </a:r>
          </a:p>
        </p:txBody>
      </p:sp>
    </p:spTree>
    <p:extLst>
      <p:ext uri="{BB962C8B-B14F-4D97-AF65-F5344CB8AC3E}">
        <p14:creationId xmlns:p14="http://schemas.microsoft.com/office/powerpoint/2010/main" val="12100690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DBCB3D0-62EC-4D8A-A9E7-991AF662DC1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building&#10;&#10;Description generated with very high confidence">
            <a:extLst>
              <a:ext uri="{FF2B5EF4-FFF2-40B4-BE49-F238E27FC236}">
                <a16:creationId xmlns:a16="http://schemas.microsoft.com/office/drawing/2014/main" id="{62C758D7-9BCC-44AD-98FB-A68CA52677FA}"/>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A890917F-0A64-4C0A-91F8-E4F6BE6AB85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close up of a logo&#10;&#10;Description generated with very high confidence">
            <a:extLst>
              <a:ext uri="{FF2B5EF4-FFF2-40B4-BE49-F238E27FC236}">
                <a16:creationId xmlns:a16="http://schemas.microsoft.com/office/drawing/2014/main" id="{938C8E05-3629-4B19-A965-0C926F9DE4F3}"/>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18" name="Rectangle 17">
            <a:extLst>
              <a:ext uri="{FF2B5EF4-FFF2-40B4-BE49-F238E27FC236}">
                <a16:creationId xmlns:a16="http://schemas.microsoft.com/office/drawing/2014/main" id="{9044F20B-3F79-4BBD-A9B8-33672B6A4A8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ADF9E61-1E8B-45C2-9730-C7FD48E39E10}"/>
              </a:ext>
            </a:extLst>
          </p:cNvPr>
          <p:cNvSpPr>
            <a:spLocks noGrp="1"/>
          </p:cNvSpPr>
          <p:nvPr>
            <p:ph type="title"/>
          </p:nvPr>
        </p:nvSpPr>
        <p:spPr>
          <a:xfrm>
            <a:off x="680321" y="2063262"/>
            <a:ext cx="3739279" cy="2661052"/>
          </a:xfrm>
        </p:spPr>
        <p:txBody>
          <a:bodyPr>
            <a:normAutofit/>
          </a:bodyPr>
          <a:lstStyle/>
          <a:p>
            <a:pPr algn="r"/>
            <a:r>
              <a:rPr lang="en-US" sz="3700"/>
              <a:t>ASK YOURSELF… What about me needs to be changed?</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633311483"/>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329337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DBCB3D0-62EC-4D8A-A9E7-991AF662DC1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building&#10;&#10;Description generated with very high confidence">
            <a:extLst>
              <a:ext uri="{FF2B5EF4-FFF2-40B4-BE49-F238E27FC236}">
                <a16:creationId xmlns:a16="http://schemas.microsoft.com/office/drawing/2014/main" id="{62C758D7-9BCC-44AD-98FB-A68CA52677FA}"/>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A890917F-0A64-4C0A-91F8-E4F6BE6AB85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close up of a logo&#10;&#10;Description generated with very high confidence">
            <a:extLst>
              <a:ext uri="{FF2B5EF4-FFF2-40B4-BE49-F238E27FC236}">
                <a16:creationId xmlns:a16="http://schemas.microsoft.com/office/drawing/2014/main" id="{938C8E05-3629-4B19-A965-0C926F9DE4F3}"/>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18" name="Rectangle 17">
            <a:extLst>
              <a:ext uri="{FF2B5EF4-FFF2-40B4-BE49-F238E27FC236}">
                <a16:creationId xmlns:a16="http://schemas.microsoft.com/office/drawing/2014/main" id="{9044F20B-3F79-4BBD-A9B8-33672B6A4A8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EF32658-EB44-47DF-90D1-CA85C31151CE}"/>
              </a:ext>
            </a:extLst>
          </p:cNvPr>
          <p:cNvSpPr>
            <a:spLocks noGrp="1"/>
          </p:cNvSpPr>
          <p:nvPr>
            <p:ph type="title"/>
          </p:nvPr>
        </p:nvSpPr>
        <p:spPr>
          <a:xfrm>
            <a:off x="680321" y="2063262"/>
            <a:ext cx="3739279" cy="2661052"/>
          </a:xfrm>
        </p:spPr>
        <p:txBody>
          <a:bodyPr>
            <a:normAutofit/>
          </a:bodyPr>
          <a:lstStyle/>
          <a:p>
            <a:r>
              <a:rPr lang="en-US" i="1" dirty="0"/>
              <a:t>The Word can be applied in all areas of life.</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675982252"/>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248964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30" name="Rectangle 9">
            <a:extLst>
              <a:ext uri="{FF2B5EF4-FFF2-40B4-BE49-F238E27FC236}">
                <a16:creationId xmlns:a16="http://schemas.microsoft.com/office/drawing/2014/main" id="{B2A773CA-28F4-49C2-BFA3-49A5867C7AF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11" descr="A close up of a building&#10;&#10;Description generated with very high confidence">
            <a:extLst>
              <a:ext uri="{FF2B5EF4-FFF2-40B4-BE49-F238E27FC236}">
                <a16:creationId xmlns:a16="http://schemas.microsoft.com/office/drawing/2014/main" id="{5D7C72BA-4476-4E4B-BC37-9A75FD0C595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 name="Rectangle 13">
            <a:extLst>
              <a:ext uri="{FF2B5EF4-FFF2-40B4-BE49-F238E27FC236}">
                <a16:creationId xmlns:a16="http://schemas.microsoft.com/office/drawing/2014/main" id="{3009A16D-868B-4145-BBC6-555098537E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15" descr="A close up of a logo&#10;&#10;Description generated with very high confidence">
            <a:extLst>
              <a:ext uri="{FF2B5EF4-FFF2-40B4-BE49-F238E27FC236}">
                <a16:creationId xmlns:a16="http://schemas.microsoft.com/office/drawing/2014/main" id="{3992EB33-38E1-4175-8EE2-9BB8CC159C7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34" name="Rectangle 17">
            <a:extLst>
              <a:ext uri="{FF2B5EF4-FFF2-40B4-BE49-F238E27FC236}">
                <a16:creationId xmlns:a16="http://schemas.microsoft.com/office/drawing/2014/main" id="{2DCAE5CF-5D29-4779-83E1-BDB64E4F30E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92B3DAC-E874-43D7-9628-6129912C754B}"/>
              </a:ext>
            </a:extLst>
          </p:cNvPr>
          <p:cNvSpPr>
            <a:spLocks noGrp="1"/>
          </p:cNvSpPr>
          <p:nvPr>
            <p:ph type="title"/>
          </p:nvPr>
        </p:nvSpPr>
        <p:spPr>
          <a:xfrm>
            <a:off x="680321" y="2063262"/>
            <a:ext cx="3739279" cy="2661052"/>
          </a:xfrm>
        </p:spPr>
        <p:txBody>
          <a:bodyPr>
            <a:normAutofit/>
          </a:bodyPr>
          <a:lstStyle/>
          <a:p>
            <a:pPr algn="r"/>
            <a:r>
              <a:rPr lang="en-US" sz="4400"/>
              <a:t>How to Apply the Word of God ?</a:t>
            </a:r>
          </a:p>
        </p:txBody>
      </p:sp>
      <p:graphicFrame>
        <p:nvGraphicFramePr>
          <p:cNvPr id="35" name="Content Placeholder 2"/>
          <p:cNvGraphicFramePr>
            <a:graphicFrameLocks noGrp="1"/>
          </p:cNvGraphicFramePr>
          <p:nvPr>
            <p:ph idx="1"/>
            <p:extLst>
              <p:ext uri="{D42A27DB-BD31-4B8C-83A1-F6EECF244321}">
                <p14:modId xmlns:p14="http://schemas.microsoft.com/office/powerpoint/2010/main" val="2295475768"/>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882073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8C8D4-8F47-46FB-8E1E-84B72E9B7E48}"/>
              </a:ext>
            </a:extLst>
          </p:cNvPr>
          <p:cNvSpPr>
            <a:spLocks noGrp="1"/>
          </p:cNvSpPr>
          <p:nvPr>
            <p:ph type="title"/>
          </p:nvPr>
        </p:nvSpPr>
        <p:spPr/>
        <p:txBody>
          <a:bodyPr/>
          <a:lstStyle/>
          <a:p>
            <a:pPr algn="ctr"/>
            <a:r>
              <a:rPr lang="en-US" dirty="0"/>
              <a:t>How to apply the word of God</a:t>
            </a:r>
          </a:p>
        </p:txBody>
      </p:sp>
      <p:sp>
        <p:nvSpPr>
          <p:cNvPr id="3" name="Content Placeholder 2">
            <a:extLst>
              <a:ext uri="{FF2B5EF4-FFF2-40B4-BE49-F238E27FC236}">
                <a16:creationId xmlns:a16="http://schemas.microsoft.com/office/drawing/2014/main" id="{C4212A69-8028-4CE6-AC24-8129EE7865EA}"/>
              </a:ext>
            </a:extLst>
          </p:cNvPr>
          <p:cNvSpPr>
            <a:spLocks noGrp="1"/>
          </p:cNvSpPr>
          <p:nvPr>
            <p:ph idx="1"/>
          </p:nvPr>
        </p:nvSpPr>
        <p:spPr/>
        <p:txBody>
          <a:bodyPr>
            <a:normAutofit fontScale="92500" lnSpcReduction="10000"/>
          </a:bodyPr>
          <a:lstStyle/>
          <a:p>
            <a:r>
              <a:rPr lang="en-US" sz="2800" b="1" i="1" dirty="0"/>
              <a:t>Once you’ve started reading, your job is to now start applying! </a:t>
            </a:r>
          </a:p>
          <a:p>
            <a:r>
              <a:rPr lang="en-US" sz="2800" b="1" i="1" dirty="0"/>
              <a:t>The power and effectiveness of the word is found in practicing it. </a:t>
            </a:r>
          </a:p>
          <a:p>
            <a:r>
              <a:rPr lang="en-US" sz="2800" b="1" i="1" dirty="0"/>
              <a:t>In this, the presence and Life of God comes alive in your life. You become like Him as you practice His way. </a:t>
            </a:r>
          </a:p>
          <a:p>
            <a:r>
              <a:rPr lang="en-US" sz="2800" b="1" i="1" dirty="0"/>
              <a:t>This is where maturity &amp; wisdom begin to grow &amp; form in you. You will become a better person, internally &amp; therefore, externally.                                </a:t>
            </a:r>
          </a:p>
          <a:p>
            <a:pPr algn="ctr"/>
            <a:endParaRPr lang="en-US" sz="2800" b="1" i="1" dirty="0"/>
          </a:p>
        </p:txBody>
      </p:sp>
    </p:spTree>
    <p:extLst>
      <p:ext uri="{BB962C8B-B14F-4D97-AF65-F5344CB8AC3E}">
        <p14:creationId xmlns:p14="http://schemas.microsoft.com/office/powerpoint/2010/main" val="18648525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CDBCB3D0-62EC-4D8A-A9E7-991AF662DC1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11" descr="A close up of a building&#10;&#10;Description generated with very high confidence">
            <a:extLst>
              <a:ext uri="{FF2B5EF4-FFF2-40B4-BE49-F238E27FC236}">
                <a16:creationId xmlns:a16="http://schemas.microsoft.com/office/drawing/2014/main" id="{62C758D7-9BCC-44AD-98FB-A68CA52677FA}"/>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2" name="Rectangle 13">
            <a:extLst>
              <a:ext uri="{FF2B5EF4-FFF2-40B4-BE49-F238E27FC236}">
                <a16:creationId xmlns:a16="http://schemas.microsoft.com/office/drawing/2014/main" id="{A890917F-0A64-4C0A-91F8-E4F6BE6AB85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15" descr="A close up of a logo&#10;&#10;Description generated with very high confidence">
            <a:extLst>
              <a:ext uri="{FF2B5EF4-FFF2-40B4-BE49-F238E27FC236}">
                <a16:creationId xmlns:a16="http://schemas.microsoft.com/office/drawing/2014/main" id="{938C8E05-3629-4B19-A965-0C926F9DE4F3}"/>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24" name="Rectangle 17">
            <a:extLst>
              <a:ext uri="{FF2B5EF4-FFF2-40B4-BE49-F238E27FC236}">
                <a16:creationId xmlns:a16="http://schemas.microsoft.com/office/drawing/2014/main" id="{9044F20B-3F79-4BBD-A9B8-33672B6A4A8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3DC284D-6244-4290-8767-6F908A2BA380}"/>
              </a:ext>
            </a:extLst>
          </p:cNvPr>
          <p:cNvSpPr>
            <a:spLocks noGrp="1"/>
          </p:cNvSpPr>
          <p:nvPr>
            <p:ph type="title"/>
          </p:nvPr>
        </p:nvSpPr>
        <p:spPr>
          <a:xfrm>
            <a:off x="680321" y="2063262"/>
            <a:ext cx="3739279" cy="2661052"/>
          </a:xfrm>
        </p:spPr>
        <p:txBody>
          <a:bodyPr>
            <a:normAutofit/>
          </a:bodyPr>
          <a:lstStyle/>
          <a:p>
            <a:pPr algn="r"/>
            <a:r>
              <a:rPr lang="en-US" sz="4400"/>
              <a:t>Books to begin with….</a:t>
            </a:r>
          </a:p>
        </p:txBody>
      </p:sp>
      <p:graphicFrame>
        <p:nvGraphicFramePr>
          <p:cNvPr id="25" name="Content Placeholder 2"/>
          <p:cNvGraphicFramePr>
            <a:graphicFrameLocks noGrp="1"/>
          </p:cNvGraphicFramePr>
          <p:nvPr>
            <p:ph idx="1"/>
            <p:extLst>
              <p:ext uri="{D42A27DB-BD31-4B8C-83A1-F6EECF244321}">
                <p14:modId xmlns:p14="http://schemas.microsoft.com/office/powerpoint/2010/main" val="3769502017"/>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915865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36254-0617-4282-9C8B-1CC07EF9D194}"/>
              </a:ext>
            </a:extLst>
          </p:cNvPr>
          <p:cNvSpPr>
            <a:spLocks noGrp="1"/>
          </p:cNvSpPr>
          <p:nvPr>
            <p:ph type="title"/>
          </p:nvPr>
        </p:nvSpPr>
        <p:spPr/>
        <p:txBody>
          <a:bodyPr/>
          <a:lstStyle/>
          <a:p>
            <a:r>
              <a:rPr lang="en-US" dirty="0"/>
              <a:t>Follow the Leader</a:t>
            </a:r>
          </a:p>
        </p:txBody>
      </p:sp>
      <p:sp>
        <p:nvSpPr>
          <p:cNvPr id="3" name="Content Placeholder 2">
            <a:extLst>
              <a:ext uri="{FF2B5EF4-FFF2-40B4-BE49-F238E27FC236}">
                <a16:creationId xmlns:a16="http://schemas.microsoft.com/office/drawing/2014/main" id="{CD43E599-378D-43AA-ADB3-8A09571219D0}"/>
              </a:ext>
            </a:extLst>
          </p:cNvPr>
          <p:cNvSpPr>
            <a:spLocks noGrp="1"/>
          </p:cNvSpPr>
          <p:nvPr>
            <p:ph idx="1"/>
          </p:nvPr>
        </p:nvSpPr>
        <p:spPr/>
        <p:txBody>
          <a:bodyPr>
            <a:normAutofit fontScale="62500" lnSpcReduction="20000"/>
          </a:bodyPr>
          <a:lstStyle/>
          <a:p>
            <a:endParaRPr lang="en-US" dirty="0"/>
          </a:p>
          <a:p>
            <a:r>
              <a:rPr lang="en-US" dirty="0"/>
              <a:t>It is very important that you have a man of God in your life. That you can go to for spiritual guidance </a:t>
            </a:r>
          </a:p>
          <a:p>
            <a:endParaRPr lang="en-US" dirty="0"/>
          </a:p>
          <a:p>
            <a:r>
              <a:rPr lang="en-US" dirty="0"/>
              <a:t>Paul said : Follow me as I follows Christ </a:t>
            </a:r>
          </a:p>
          <a:p>
            <a:r>
              <a:rPr lang="en-US" dirty="0"/>
              <a:t> watch for your soul!</a:t>
            </a:r>
          </a:p>
          <a:p>
            <a:r>
              <a:rPr lang="en-US" dirty="0" err="1"/>
              <a:t>Thogh</a:t>
            </a:r>
            <a:r>
              <a:rPr lang="en-US" dirty="0"/>
              <a:t> their many “church</a:t>
            </a:r>
          </a:p>
          <a:p>
            <a:r>
              <a:rPr lang="en-US" dirty="0"/>
              <a:t>Pray and ask the Lord to lead you to the right church with a good spiritual leader that is of </a:t>
            </a:r>
            <a:r>
              <a:rPr lang="en-US" dirty="0" err="1"/>
              <a:t>himn</a:t>
            </a:r>
            <a:endParaRPr lang="en-US" dirty="0"/>
          </a:p>
          <a:p>
            <a:r>
              <a:rPr lang="en-US" dirty="0"/>
              <a:t>How can they hear without a preacher?</a:t>
            </a:r>
          </a:p>
          <a:p>
            <a:r>
              <a:rPr lang="en-US" dirty="0"/>
              <a:t>How can he preach except he be sent?</a:t>
            </a:r>
          </a:p>
          <a:p>
            <a:r>
              <a:rPr lang="en-US" dirty="0"/>
              <a:t>You need a real God called ( not self appointed ) Man of God I your life. Who is walking in spirit and in God’s truth. So your life will be lead and guided by the spirit. God bless you as you seek the Lord!</a:t>
            </a:r>
          </a:p>
        </p:txBody>
      </p:sp>
    </p:spTree>
    <p:extLst>
      <p:ext uri="{BB962C8B-B14F-4D97-AF65-F5344CB8AC3E}">
        <p14:creationId xmlns:p14="http://schemas.microsoft.com/office/powerpoint/2010/main" val="30769510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EE2E1-FE62-4E43-8533-B02E834E4858}"/>
              </a:ext>
            </a:extLst>
          </p:cNvPr>
          <p:cNvSpPr>
            <a:spLocks noGrp="1"/>
          </p:cNvSpPr>
          <p:nvPr>
            <p:ph type="title"/>
          </p:nvPr>
        </p:nvSpPr>
        <p:spPr/>
        <p:txBody>
          <a:bodyPr/>
          <a:lstStyle/>
          <a:p>
            <a:r>
              <a:rPr lang="en-US" dirty="0"/>
              <a:t>Join a church</a:t>
            </a:r>
          </a:p>
        </p:txBody>
      </p:sp>
      <p:sp>
        <p:nvSpPr>
          <p:cNvPr id="3" name="Content Placeholder 2">
            <a:extLst>
              <a:ext uri="{FF2B5EF4-FFF2-40B4-BE49-F238E27FC236}">
                <a16:creationId xmlns:a16="http://schemas.microsoft.com/office/drawing/2014/main" id="{A4C806D6-E521-485F-963F-DAF19587ACCD}"/>
              </a:ext>
            </a:extLst>
          </p:cNvPr>
          <p:cNvSpPr>
            <a:spLocks noGrp="1"/>
          </p:cNvSpPr>
          <p:nvPr>
            <p:ph idx="1"/>
          </p:nvPr>
        </p:nvSpPr>
        <p:spPr/>
        <p:txBody>
          <a:bodyPr/>
          <a:lstStyle/>
          <a:p>
            <a:r>
              <a:rPr lang="en-US" dirty="0"/>
              <a:t>Forsake not the assembling of your selves.** </a:t>
            </a:r>
          </a:p>
          <a:p>
            <a:r>
              <a:rPr lang="en-US" dirty="0"/>
              <a:t>Oh how beautiful it is for brethren to dell together in unity.</a:t>
            </a:r>
          </a:p>
          <a:p>
            <a:r>
              <a:rPr lang="en-US" dirty="0"/>
              <a:t>Body of Christ.</a:t>
            </a:r>
          </a:p>
          <a:p>
            <a:r>
              <a:rPr lang="en-US" dirty="0"/>
              <a:t>Same mind , same heart, same direction.</a:t>
            </a:r>
          </a:p>
          <a:p>
            <a:r>
              <a:rPr lang="en-US" dirty="0"/>
              <a:t>Not just any church…a biblical church, that believes and teaches the full truth of the word of God. Led by the spirit.</a:t>
            </a:r>
          </a:p>
          <a:p>
            <a:r>
              <a:rPr lang="en-US" dirty="0"/>
              <a:t>When you come together scriptures</a:t>
            </a:r>
          </a:p>
        </p:txBody>
      </p:sp>
    </p:spTree>
    <p:extLst>
      <p:ext uri="{BB962C8B-B14F-4D97-AF65-F5344CB8AC3E}">
        <p14:creationId xmlns:p14="http://schemas.microsoft.com/office/powerpoint/2010/main" val="30475259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2E95-93E3-43B2-BB2E-6F7B8A76D329}"/>
              </a:ext>
            </a:extLst>
          </p:cNvPr>
          <p:cNvSpPr>
            <a:spLocks noGrp="1"/>
          </p:cNvSpPr>
          <p:nvPr>
            <p:ph type="title"/>
          </p:nvPr>
        </p:nvSpPr>
        <p:spPr/>
        <p:txBody>
          <a:bodyPr/>
          <a:lstStyle/>
          <a:p>
            <a:r>
              <a:rPr lang="en-US" dirty="0"/>
              <a:t>             RISE TO WALK IN NEW LIFE!</a:t>
            </a:r>
          </a:p>
        </p:txBody>
      </p:sp>
      <p:sp>
        <p:nvSpPr>
          <p:cNvPr id="3" name="Content Placeholder 2">
            <a:extLst>
              <a:ext uri="{FF2B5EF4-FFF2-40B4-BE49-F238E27FC236}">
                <a16:creationId xmlns:a16="http://schemas.microsoft.com/office/drawing/2014/main" id="{A076928B-F56F-4DD5-A61B-AA6CD09FA2DB}"/>
              </a:ext>
            </a:extLst>
          </p:cNvPr>
          <p:cNvSpPr>
            <a:spLocks noGrp="1"/>
          </p:cNvSpPr>
          <p:nvPr>
            <p:ph idx="1"/>
          </p:nvPr>
        </p:nvSpPr>
        <p:spPr/>
        <p:txBody>
          <a:bodyPr>
            <a:normAutofit/>
          </a:bodyPr>
          <a:lstStyle/>
          <a:p>
            <a:pPr algn="ctr"/>
            <a:r>
              <a:rPr lang="en-US" sz="6000" i="1" dirty="0">
                <a:solidFill>
                  <a:schemeClr val="accent5">
                    <a:lumMod val="20000"/>
                    <a:lumOff val="80000"/>
                  </a:schemeClr>
                </a:solidFill>
              </a:rPr>
              <a:t>New Year… NEW YOU!</a:t>
            </a:r>
          </a:p>
          <a:p>
            <a:pPr algn="ctr"/>
            <a:endParaRPr lang="en-US" sz="6000" i="1" dirty="0">
              <a:solidFill>
                <a:schemeClr val="accent5">
                  <a:lumMod val="20000"/>
                  <a:lumOff val="80000"/>
                </a:schemeClr>
              </a:solidFill>
            </a:endParaRPr>
          </a:p>
          <a:p>
            <a:pPr algn="ctr"/>
            <a:endParaRPr lang="en-US" sz="6000" i="1" dirty="0">
              <a:solidFill>
                <a:schemeClr val="accent5">
                  <a:lumMod val="20000"/>
                  <a:lumOff val="80000"/>
                </a:schemeClr>
              </a:solidFill>
            </a:endParaRPr>
          </a:p>
          <a:p>
            <a:pPr algn="ctr"/>
            <a:endParaRPr lang="en-US" sz="6000" i="1" dirty="0">
              <a:solidFill>
                <a:schemeClr val="accent5">
                  <a:lumMod val="20000"/>
                  <a:lumOff val="80000"/>
                </a:schemeClr>
              </a:solidFill>
            </a:endParaRPr>
          </a:p>
        </p:txBody>
      </p:sp>
    </p:spTree>
    <p:extLst>
      <p:ext uri="{BB962C8B-B14F-4D97-AF65-F5344CB8AC3E}">
        <p14:creationId xmlns:p14="http://schemas.microsoft.com/office/powerpoint/2010/main" val="78337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4353B-8EA9-4998-B648-5F42DDB0E5DB}"/>
              </a:ext>
            </a:extLst>
          </p:cNvPr>
          <p:cNvSpPr>
            <a:spLocks noGrp="1"/>
          </p:cNvSpPr>
          <p:nvPr>
            <p:ph type="title"/>
          </p:nvPr>
        </p:nvSpPr>
        <p:spPr/>
        <p:txBody>
          <a:bodyPr/>
          <a:lstStyle/>
          <a:p>
            <a:pPr algn="ctr"/>
            <a:r>
              <a:rPr lang="en-US" dirty="0"/>
              <a:t>IDENTITY-WHO ARE YOU?</a:t>
            </a:r>
          </a:p>
        </p:txBody>
      </p:sp>
      <p:sp>
        <p:nvSpPr>
          <p:cNvPr id="3" name="Content Placeholder 2">
            <a:extLst>
              <a:ext uri="{FF2B5EF4-FFF2-40B4-BE49-F238E27FC236}">
                <a16:creationId xmlns:a16="http://schemas.microsoft.com/office/drawing/2014/main" id="{06BFDD5F-4D7B-4846-B797-66BB99D3A9DD}"/>
              </a:ext>
            </a:extLst>
          </p:cNvPr>
          <p:cNvSpPr>
            <a:spLocks noGrp="1"/>
          </p:cNvSpPr>
          <p:nvPr>
            <p:ph idx="1"/>
          </p:nvPr>
        </p:nvSpPr>
        <p:spPr/>
        <p:txBody>
          <a:bodyPr>
            <a:normAutofit/>
          </a:bodyPr>
          <a:lstStyle/>
          <a:p>
            <a:pPr marL="0" indent="0">
              <a:buNone/>
            </a:pPr>
            <a:endParaRPr lang="en-US" dirty="0">
              <a:highlight>
                <a:srgbClr val="000000"/>
              </a:highlight>
            </a:endParaRPr>
          </a:p>
          <a:p>
            <a:r>
              <a:rPr lang="en-US" dirty="0">
                <a:highlight>
                  <a:srgbClr val="000000"/>
                </a:highlight>
              </a:rPr>
              <a:t>Rom 8:16- </a:t>
            </a:r>
            <a:r>
              <a:rPr lang="en-US" dirty="0"/>
              <a:t>The Spirit itself </a:t>
            </a:r>
            <a:r>
              <a:rPr lang="en-US" dirty="0" err="1"/>
              <a:t>beareth</a:t>
            </a:r>
            <a:r>
              <a:rPr lang="en-US" dirty="0"/>
              <a:t> witness with our spirit, that we are the </a:t>
            </a:r>
            <a:r>
              <a:rPr lang="en-US" u="sng" dirty="0"/>
              <a:t>children of GOD</a:t>
            </a:r>
            <a:r>
              <a:rPr lang="en-US" dirty="0"/>
              <a:t>. (ref v. 14)</a:t>
            </a:r>
          </a:p>
          <a:p>
            <a:r>
              <a:rPr lang="en-US" dirty="0"/>
              <a:t>17 And </a:t>
            </a:r>
            <a:r>
              <a:rPr lang="en-US" u="sng" dirty="0"/>
              <a:t>if children </a:t>
            </a:r>
            <a:r>
              <a:rPr lang="en-US" dirty="0"/>
              <a:t>then </a:t>
            </a:r>
            <a:r>
              <a:rPr lang="en-US" b="1" dirty="0">
                <a:solidFill>
                  <a:schemeClr val="bg1"/>
                </a:solidFill>
                <a:highlight>
                  <a:srgbClr val="FFFF00"/>
                </a:highlight>
              </a:rPr>
              <a:t>HEIRS</a:t>
            </a:r>
            <a:r>
              <a:rPr lang="en-US" b="1" dirty="0"/>
              <a:t> </a:t>
            </a:r>
            <a:r>
              <a:rPr lang="en-US" dirty="0"/>
              <a:t>and </a:t>
            </a:r>
            <a:r>
              <a:rPr lang="en-US" b="1" dirty="0">
                <a:solidFill>
                  <a:schemeClr val="bg1"/>
                </a:solidFill>
                <a:highlight>
                  <a:srgbClr val="FFFF00"/>
                </a:highlight>
              </a:rPr>
              <a:t>JOINT HEIRS</a:t>
            </a:r>
            <a:r>
              <a:rPr lang="en-US" dirty="0"/>
              <a:t> with Christ; </a:t>
            </a:r>
            <a:r>
              <a:rPr lang="en-US" u="sng" dirty="0"/>
              <a:t>if </a:t>
            </a:r>
            <a:r>
              <a:rPr lang="en-US" dirty="0"/>
              <a:t>so be that we suffer with Him, that we may be </a:t>
            </a:r>
            <a:r>
              <a:rPr lang="en-US" u="sng" dirty="0">
                <a:solidFill>
                  <a:schemeClr val="bg1"/>
                </a:solidFill>
                <a:highlight>
                  <a:srgbClr val="FFFF00"/>
                </a:highlight>
              </a:rPr>
              <a:t>GLORIFIED</a:t>
            </a:r>
            <a:r>
              <a:rPr lang="en-US" dirty="0"/>
              <a:t> together. (coronation) ( suffering is the right of passage so to speak. No cross - no crown) the glorification is in the suffering.</a:t>
            </a:r>
          </a:p>
          <a:p>
            <a:endParaRPr lang="en-US" dirty="0"/>
          </a:p>
          <a:p>
            <a:endParaRPr lang="en-US" dirty="0"/>
          </a:p>
          <a:p>
            <a:endParaRPr lang="en-US" dirty="0"/>
          </a:p>
        </p:txBody>
      </p:sp>
    </p:spTree>
    <p:extLst>
      <p:ext uri="{BB962C8B-B14F-4D97-AF65-F5344CB8AC3E}">
        <p14:creationId xmlns:p14="http://schemas.microsoft.com/office/powerpoint/2010/main" val="11029718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0A856-0CEB-4AFE-AA76-FAED0C0BB431}"/>
              </a:ext>
            </a:extLst>
          </p:cNvPr>
          <p:cNvSpPr>
            <a:spLocks noGrp="1"/>
          </p:cNvSpPr>
          <p:nvPr>
            <p:ph type="title"/>
          </p:nvPr>
        </p:nvSpPr>
        <p:spPr/>
        <p:txBody>
          <a:bodyPr/>
          <a:lstStyle/>
          <a:p>
            <a:r>
              <a:rPr lang="en-US" dirty="0"/>
              <a:t>To continue your walk with God:</a:t>
            </a:r>
          </a:p>
        </p:txBody>
      </p:sp>
      <p:sp>
        <p:nvSpPr>
          <p:cNvPr id="3" name="Content Placeholder 2">
            <a:extLst>
              <a:ext uri="{FF2B5EF4-FFF2-40B4-BE49-F238E27FC236}">
                <a16:creationId xmlns:a16="http://schemas.microsoft.com/office/drawing/2014/main" id="{DCD07874-E404-4031-A5A7-2382657C30F0}"/>
              </a:ext>
            </a:extLst>
          </p:cNvPr>
          <p:cNvSpPr>
            <a:spLocks noGrp="1"/>
          </p:cNvSpPr>
          <p:nvPr>
            <p:ph idx="1"/>
          </p:nvPr>
        </p:nvSpPr>
        <p:spPr/>
        <p:txBody>
          <a:bodyPr/>
          <a:lstStyle/>
          <a:p>
            <a:r>
              <a:rPr lang="en-US" dirty="0"/>
              <a:t>Visit ahopnc.com</a:t>
            </a:r>
          </a:p>
          <a:p>
            <a:pPr marL="0" indent="0">
              <a:buNone/>
            </a:pPr>
            <a:r>
              <a:rPr lang="en-US" dirty="0"/>
              <a:t>#John 3:16 &amp;17</a:t>
            </a:r>
          </a:p>
          <a:p>
            <a:pPr marL="0" indent="0">
              <a:buNone/>
            </a:pPr>
            <a:r>
              <a:rPr lang="en-US" dirty="0"/>
              <a:t>#John 3:1-7</a:t>
            </a:r>
          </a:p>
          <a:p>
            <a:pPr marL="0" indent="0">
              <a:buNone/>
            </a:pPr>
            <a:r>
              <a:rPr lang="en-US" dirty="0"/>
              <a:t>#acts2:38</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7500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D1899-9BA3-4A84-AA2E-C28193E80E3B}"/>
              </a:ext>
            </a:extLst>
          </p:cNvPr>
          <p:cNvSpPr>
            <a:spLocks noGrp="1"/>
          </p:cNvSpPr>
          <p:nvPr>
            <p:ph type="title"/>
          </p:nvPr>
        </p:nvSpPr>
        <p:spPr/>
        <p:txBody>
          <a:bodyPr/>
          <a:lstStyle/>
          <a:p>
            <a:pPr algn="ctr"/>
            <a:r>
              <a:rPr lang="en-US" dirty="0"/>
              <a:t>HEIRS: Inheritance &amp; blessing</a:t>
            </a:r>
          </a:p>
        </p:txBody>
      </p:sp>
      <p:sp>
        <p:nvSpPr>
          <p:cNvPr id="3" name="Content Placeholder 2">
            <a:extLst>
              <a:ext uri="{FF2B5EF4-FFF2-40B4-BE49-F238E27FC236}">
                <a16:creationId xmlns:a16="http://schemas.microsoft.com/office/drawing/2014/main" id="{16C74B93-CF99-4C86-BD1C-9EBCF603A0A2}"/>
              </a:ext>
            </a:extLst>
          </p:cNvPr>
          <p:cNvSpPr>
            <a:spLocks noGrp="1"/>
          </p:cNvSpPr>
          <p:nvPr>
            <p:ph idx="1"/>
          </p:nvPr>
        </p:nvSpPr>
        <p:spPr/>
        <p:txBody>
          <a:bodyPr>
            <a:normAutofit lnSpcReduction="10000"/>
          </a:bodyPr>
          <a:lstStyle/>
          <a:p>
            <a:r>
              <a:rPr lang="en-US" dirty="0"/>
              <a:t>Now that we recognize God’s calling of Sonship and  realize that we are Sons and </a:t>
            </a:r>
            <a:r>
              <a:rPr lang="en-US" b="1" u="sng" dirty="0">
                <a:solidFill>
                  <a:schemeClr val="bg1"/>
                </a:solidFill>
                <a:highlight>
                  <a:srgbClr val="FFFF00"/>
                </a:highlight>
              </a:rPr>
              <a:t>heirs &amp; joint heirs</a:t>
            </a:r>
            <a:r>
              <a:rPr lang="en-US" b="1" dirty="0">
                <a:solidFill>
                  <a:schemeClr val="bg1"/>
                </a:solidFill>
                <a:highlight>
                  <a:srgbClr val="FFFF00"/>
                </a:highlight>
              </a:rPr>
              <a:t> </a:t>
            </a:r>
            <a:r>
              <a:rPr lang="en-US" dirty="0"/>
              <a:t>with Christ Jesus. Let’s look further.</a:t>
            </a:r>
          </a:p>
          <a:p>
            <a:r>
              <a:rPr lang="en-US" dirty="0"/>
              <a:t>Definition; </a:t>
            </a:r>
            <a:r>
              <a:rPr lang="en-US" i="1" dirty="0"/>
              <a:t>Heir:</a:t>
            </a:r>
            <a:r>
              <a:rPr lang="en-US" dirty="0"/>
              <a:t> One who receives or is entitled to inheritance, riches, property rank, title or office, from an ancestor, predecessor or parent; “</a:t>
            </a:r>
            <a:r>
              <a:rPr lang="en-US" i="1" dirty="0"/>
              <a:t>heir to a throne”</a:t>
            </a:r>
          </a:p>
          <a:p>
            <a:pPr algn="ctr"/>
            <a:r>
              <a:rPr lang="en-US" i="1" dirty="0"/>
              <a:t> say “</a:t>
            </a:r>
            <a:r>
              <a:rPr lang="en-US" b="1" i="1" dirty="0"/>
              <a:t>IM ENTITLED TO THIS</a:t>
            </a:r>
            <a:r>
              <a:rPr lang="en-US" i="1" dirty="0"/>
              <a:t>”                                                              (</a:t>
            </a:r>
            <a:r>
              <a:rPr lang="en-US" sz="1800" i="1" dirty="0"/>
              <a:t>but it comes with maturity!)</a:t>
            </a:r>
          </a:p>
          <a:p>
            <a:r>
              <a:rPr lang="en-US" sz="1800" i="1" dirty="0"/>
              <a:t>There are things that belong to you within the plan of God for your life. Time to receive what God truly has instore for you.</a:t>
            </a:r>
          </a:p>
        </p:txBody>
      </p:sp>
    </p:spTree>
    <p:extLst>
      <p:ext uri="{BB962C8B-B14F-4D97-AF65-F5344CB8AC3E}">
        <p14:creationId xmlns:p14="http://schemas.microsoft.com/office/powerpoint/2010/main" val="2735401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53988-221E-4E89-B9B1-FBB10C0677A6}"/>
              </a:ext>
            </a:extLst>
          </p:cNvPr>
          <p:cNvSpPr>
            <a:spLocks noGrp="1"/>
          </p:cNvSpPr>
          <p:nvPr>
            <p:ph type="title"/>
          </p:nvPr>
        </p:nvSpPr>
        <p:spPr/>
        <p:txBody>
          <a:bodyPr/>
          <a:lstStyle/>
          <a:p>
            <a:pPr algn="ctr"/>
            <a:r>
              <a:rPr lang="en-US" dirty="0"/>
              <a:t>HEIRS (cont’d)</a:t>
            </a:r>
          </a:p>
        </p:txBody>
      </p:sp>
      <p:sp>
        <p:nvSpPr>
          <p:cNvPr id="3" name="Content Placeholder 2">
            <a:extLst>
              <a:ext uri="{FF2B5EF4-FFF2-40B4-BE49-F238E27FC236}">
                <a16:creationId xmlns:a16="http://schemas.microsoft.com/office/drawing/2014/main" id="{362CE558-0D30-468A-99BC-A902E32282DD}"/>
              </a:ext>
            </a:extLst>
          </p:cNvPr>
          <p:cNvSpPr>
            <a:spLocks noGrp="1"/>
          </p:cNvSpPr>
          <p:nvPr>
            <p:ph idx="1"/>
          </p:nvPr>
        </p:nvSpPr>
        <p:spPr/>
        <p:txBody>
          <a:bodyPr>
            <a:normAutofit fontScale="92500"/>
          </a:bodyPr>
          <a:lstStyle/>
          <a:p>
            <a:r>
              <a:rPr lang="en-US" dirty="0"/>
              <a:t>God is our King and He ultimately wants us as His sons &amp; heirs to His throne, to both receive our inheritance and to rule. Just as in the natural.</a:t>
            </a:r>
          </a:p>
          <a:p>
            <a:r>
              <a:rPr lang="en-US" dirty="0"/>
              <a:t> In addition to that, all that the king has, the son gains access to, at the appointed time. Inheritance is never a question, there’s no question about provision, it comes with the territory. You won’t find a newly appointed king, wondering if he will eat or if he has clean garments. It’s a given!</a:t>
            </a:r>
          </a:p>
          <a:p>
            <a:r>
              <a:rPr lang="en-US" dirty="0"/>
              <a:t>Think of it in terms of a TRUST FUND ( can HE trust you with the fund?)</a:t>
            </a:r>
          </a:p>
          <a:p>
            <a:r>
              <a:rPr lang="en-US" dirty="0"/>
              <a:t>Question isn’t about ownership…its about maturity &amp;  timing! </a:t>
            </a:r>
          </a:p>
        </p:txBody>
      </p:sp>
    </p:spTree>
    <p:extLst>
      <p:ext uri="{BB962C8B-B14F-4D97-AF65-F5344CB8AC3E}">
        <p14:creationId xmlns:p14="http://schemas.microsoft.com/office/powerpoint/2010/main" val="2447843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4" name="Picture 3" descr="A person posing for the camera&#10;&#10;Description generated with very high confidence">
            <a:extLst>
              <a:ext uri="{FF2B5EF4-FFF2-40B4-BE49-F238E27FC236}">
                <a16:creationId xmlns:a16="http://schemas.microsoft.com/office/drawing/2014/main" id="{5668EB6C-5107-40F0-B7CE-BBB5402B2343}"/>
              </a:ext>
            </a:extLst>
          </p:cNvPr>
          <p:cNvPicPr>
            <a:picLocks noChangeAspect="1"/>
          </p:cNvPicPr>
          <p:nvPr/>
        </p:nvPicPr>
        <p:blipFill rotWithShape="1">
          <a:blip r:embed="rId2"/>
          <a:srcRect r="-4" b="14801"/>
          <a:stretch/>
        </p:blipFill>
        <p:spPr>
          <a:xfrm>
            <a:off x="794325" y="2336872"/>
            <a:ext cx="2692907" cy="3598789"/>
          </a:xfrm>
          <a:prstGeom prst="rect">
            <a:avLst/>
          </a:prstGeom>
          <a:ln>
            <a:noFill/>
          </a:ln>
          <a:effectLst>
            <a:outerShdw blurRad="76200" dist="63500" dir="5040000" algn="tl" rotWithShape="0">
              <a:srgbClr val="000000">
                <a:alpha val="41000"/>
              </a:srgbClr>
            </a:outerShdw>
          </a:effectLst>
        </p:spPr>
      </p:pic>
      <p:sp>
        <p:nvSpPr>
          <p:cNvPr id="2" name="Title 1">
            <a:extLst>
              <a:ext uri="{FF2B5EF4-FFF2-40B4-BE49-F238E27FC236}">
                <a16:creationId xmlns:a16="http://schemas.microsoft.com/office/drawing/2014/main" id="{890A7C53-5F4E-4694-A8AC-639F3E8F1E59}"/>
              </a:ext>
            </a:extLst>
          </p:cNvPr>
          <p:cNvSpPr>
            <a:spLocks noGrp="1"/>
          </p:cNvSpPr>
          <p:nvPr>
            <p:ph type="title"/>
          </p:nvPr>
        </p:nvSpPr>
        <p:spPr>
          <a:xfrm>
            <a:off x="680321" y="753228"/>
            <a:ext cx="9613861" cy="1080938"/>
          </a:xfrm>
        </p:spPr>
        <p:txBody>
          <a:bodyPr>
            <a:normAutofit/>
          </a:bodyPr>
          <a:lstStyle/>
          <a:p>
            <a:r>
              <a:rPr lang="en-US" dirty="0"/>
              <a:t> Rulers &amp; Lords ( conclude later)</a:t>
            </a:r>
          </a:p>
        </p:txBody>
      </p:sp>
      <p:sp>
        <p:nvSpPr>
          <p:cNvPr id="3" name="Content Placeholder 2">
            <a:extLst>
              <a:ext uri="{FF2B5EF4-FFF2-40B4-BE49-F238E27FC236}">
                <a16:creationId xmlns:a16="http://schemas.microsoft.com/office/drawing/2014/main" id="{E14B19EF-9237-4E1F-A32C-D3E53877EC5F}"/>
              </a:ext>
            </a:extLst>
          </p:cNvPr>
          <p:cNvSpPr>
            <a:spLocks noGrp="1"/>
          </p:cNvSpPr>
          <p:nvPr>
            <p:ph idx="1"/>
          </p:nvPr>
        </p:nvSpPr>
        <p:spPr>
          <a:xfrm>
            <a:off x="3777672" y="2336873"/>
            <a:ext cx="6516509" cy="3599316"/>
          </a:xfrm>
        </p:spPr>
        <p:txBody>
          <a:bodyPr>
            <a:normAutofit/>
          </a:bodyPr>
          <a:lstStyle/>
          <a:p>
            <a:r>
              <a:rPr lang="en-US"/>
              <a:t>In addition to inheritance which is significant of blessing, favor, equipment, provision etc. God wants us to become rulers. </a:t>
            </a:r>
          </a:p>
          <a:p>
            <a:r>
              <a:rPr lang="en-US" i="1"/>
              <a:t>Ruler: One who governs, who’s gives the charge.</a:t>
            </a:r>
          </a:p>
          <a:p>
            <a:r>
              <a:rPr lang="en-US" i="1"/>
              <a:t>Lord: one who’s in control, in action of a Master, one with authority</a:t>
            </a:r>
            <a:endParaRPr lang="en-US" i="1" dirty="0"/>
          </a:p>
        </p:txBody>
      </p:sp>
    </p:spTree>
    <p:extLst>
      <p:ext uri="{BB962C8B-B14F-4D97-AF65-F5344CB8AC3E}">
        <p14:creationId xmlns:p14="http://schemas.microsoft.com/office/powerpoint/2010/main" val="226925176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otalTime>15</TotalTime>
  <Words>3431</Words>
  <Application>Microsoft Office PowerPoint</Application>
  <PresentationFormat>Widescreen</PresentationFormat>
  <Paragraphs>357</Paragraphs>
  <Slides>60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60</vt:i4>
      </vt:variant>
    </vt:vector>
  </HeadingPairs>
  <TitlesOfParts>
    <vt:vector size="63" baseType="lpstr">
      <vt:lpstr>Arial</vt:lpstr>
      <vt:lpstr>Trebuchet MS</vt:lpstr>
      <vt:lpstr>Berlin</vt:lpstr>
      <vt:lpstr>Sonship vs servanthood</vt:lpstr>
      <vt:lpstr>Introduction</vt:lpstr>
      <vt:lpstr>PURPOSE REVEALED</vt:lpstr>
      <vt:lpstr>SONSHIP VS SERVANTHOOD</vt:lpstr>
      <vt:lpstr>Identity &amp; Purpose</vt:lpstr>
      <vt:lpstr>IDENTITY-WHO ARE YOU?</vt:lpstr>
      <vt:lpstr>HEIRS: Inheritance &amp; blessing</vt:lpstr>
      <vt:lpstr>HEIRS (cont’d)</vt:lpstr>
      <vt:lpstr> Rulers &amp; Lords ( conclude later)</vt:lpstr>
      <vt:lpstr> RULERS  (notes cont’d)</vt:lpstr>
      <vt:lpstr>READY TO REIGN </vt:lpstr>
      <vt:lpstr>Authority &amp; Dominion</vt:lpstr>
      <vt:lpstr>GOD’S PROBLEM : OUR IMMAURITY</vt:lpstr>
      <vt:lpstr>HEIR/CHILD = SERVANT</vt:lpstr>
      <vt:lpstr>Revelation on immaturity</vt:lpstr>
      <vt:lpstr>MASTERY</vt:lpstr>
      <vt:lpstr>ANSWER: Growth up!</vt:lpstr>
      <vt:lpstr>WHAT’s YOUR GENO TYPE? </vt:lpstr>
      <vt:lpstr>Immature Sons ( handling)</vt:lpstr>
      <vt:lpstr>THE WISE WILL RECEIVE…..Prov 1:5</vt:lpstr>
      <vt:lpstr>BLESSING &amp; CORRECTION</vt:lpstr>
      <vt:lpstr>SCRIPTURE</vt:lpstr>
      <vt:lpstr>Rebellion</vt:lpstr>
      <vt:lpstr>Rebellion within</vt:lpstr>
      <vt:lpstr>CHASTENING           CONSTRUCTING</vt:lpstr>
      <vt:lpstr>CONSTRUCTIVE CRITICISM</vt:lpstr>
      <vt:lpstr>Are you a receiver or a resister?</vt:lpstr>
      <vt:lpstr>There is a way with God…Parents</vt:lpstr>
      <vt:lpstr>There is A way with God…Husbands</vt:lpstr>
      <vt:lpstr>Husbands… there is a way with God</vt:lpstr>
      <vt:lpstr>There is a way with God…Wives</vt:lpstr>
      <vt:lpstr>There is a better way…wives</vt:lpstr>
      <vt:lpstr>Do our words hurt? Are you in God’s order?</vt:lpstr>
      <vt:lpstr>Order in His Court! Order in His House!</vt:lpstr>
      <vt:lpstr>Works Both ways/ Ebb &amp; Flow</vt:lpstr>
      <vt:lpstr>1 PETER 4:1</vt:lpstr>
      <vt:lpstr>RECEIVE THE GLORY</vt:lpstr>
      <vt:lpstr>BABES IN CHRIST-CARNALITY</vt:lpstr>
      <vt:lpstr>GOAL: MATURITY &amp; MASTERY</vt:lpstr>
      <vt:lpstr> MATURITY &amp; MASTERY</vt:lpstr>
      <vt:lpstr>WHAT ARE OUR GOALS IN CHRIST?</vt:lpstr>
      <vt:lpstr>Self Control : The Tongue</vt:lpstr>
      <vt:lpstr>Self control: THE TONGUE</vt:lpstr>
      <vt:lpstr>Offense &amp; Defense</vt:lpstr>
      <vt:lpstr>Self Control-Tongue     The Heart</vt:lpstr>
      <vt:lpstr>Protect Your Spirit!</vt:lpstr>
      <vt:lpstr>Monitor Your Mind</vt:lpstr>
      <vt:lpstr>THE PATH</vt:lpstr>
      <vt:lpstr>Exposure</vt:lpstr>
      <vt:lpstr>CHANGE!</vt:lpstr>
      <vt:lpstr>TIME TO CHANGE!</vt:lpstr>
      <vt:lpstr>ASK YOURSELF… What about me needs to be changed?</vt:lpstr>
      <vt:lpstr>The Word can be applied in all areas of life.</vt:lpstr>
      <vt:lpstr>How to Apply the Word of God ?</vt:lpstr>
      <vt:lpstr>How to apply the word of God</vt:lpstr>
      <vt:lpstr>Books to begin with….</vt:lpstr>
      <vt:lpstr>Follow the Leader</vt:lpstr>
      <vt:lpstr>Join a church</vt:lpstr>
      <vt:lpstr>             RISE TO WALK IN NEW LIFE!</vt:lpstr>
      <vt:lpstr>To continue your walk with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Sonship vs servanthood</dc:title>
  <dc:creator>Tishanna Fields</dc:creator>
  <cp:lastModifiedBy>Tishanna Fields</cp:lastModifiedBy>
  <cp:revision>3</cp:revision>
  <dcterms:created xsi:type="dcterms:W3CDTF">2019-04-10T23:01:43Z</dcterms:created>
  <dcterms:modified xsi:type="dcterms:W3CDTF">2019-04-10T23:17:03Z</dcterms:modified>
</cp:coreProperties>
</file>