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9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1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7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D362-874E-401A-90D9-16C5F6258DA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1DD7-24F5-4F20-8D95-5ECE09BB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7" y="0"/>
            <a:ext cx="9210667" cy="693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375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9296399" cy="693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275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032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" y="0"/>
            <a:ext cx="9119681" cy="693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650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279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" y="0"/>
            <a:ext cx="916764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340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" y="0"/>
            <a:ext cx="9129409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686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031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781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768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618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986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764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681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pcs</cp:lastModifiedBy>
  <cp:revision>3</cp:revision>
  <dcterms:created xsi:type="dcterms:W3CDTF">2024-01-28T11:54:10Z</dcterms:created>
  <dcterms:modified xsi:type="dcterms:W3CDTF">2024-01-28T12:18:31Z</dcterms:modified>
</cp:coreProperties>
</file>