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56C05-7929-42FD-823F-78BD3B48181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1FA158-7B17-468A-9124-01CC9819F6C0}">
      <dgm:prSet custT="1"/>
      <dgm:spPr/>
      <dgm:t>
        <a:bodyPr/>
        <a:lstStyle/>
        <a:p>
          <a:r>
            <a:rPr lang="en-US" sz="2000" dirty="0">
              <a:latin typeface="Alasassy Caps" pitchFamily="2" charset="0"/>
            </a:rPr>
            <a:t>Understand emotional regulation and how trauma affects it</a:t>
          </a:r>
        </a:p>
      </dgm:t>
    </dgm:pt>
    <dgm:pt modelId="{7D2CCFB0-2F9A-4CF0-A1D0-60553CBCC808}" type="parTrans" cxnId="{FB343DCA-7E8B-454A-9493-B497CD12C619}">
      <dgm:prSet/>
      <dgm:spPr/>
      <dgm:t>
        <a:bodyPr/>
        <a:lstStyle/>
        <a:p>
          <a:endParaRPr lang="en-US"/>
        </a:p>
      </dgm:t>
    </dgm:pt>
    <dgm:pt modelId="{B21C7F93-FA3B-4029-943D-092FC738B658}" type="sibTrans" cxnId="{FB343DCA-7E8B-454A-9493-B497CD12C61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6C61D17-32C8-4F34-978B-1A8A5EA54B45}">
      <dgm:prSet custT="1"/>
      <dgm:spPr/>
      <dgm:t>
        <a:bodyPr/>
        <a:lstStyle/>
        <a:p>
          <a:r>
            <a:rPr lang="en-US" sz="2000" dirty="0">
              <a:latin typeface="Alasassy Caps" pitchFamily="2" charset="0"/>
            </a:rPr>
            <a:t>Identify the four Zones of Regulation</a:t>
          </a:r>
        </a:p>
      </dgm:t>
    </dgm:pt>
    <dgm:pt modelId="{F5A2E7CC-CBB2-47CD-B4B6-B9361EF70B58}" type="parTrans" cxnId="{2569CC75-217A-4B82-B082-70F8E5732E57}">
      <dgm:prSet/>
      <dgm:spPr/>
      <dgm:t>
        <a:bodyPr/>
        <a:lstStyle/>
        <a:p>
          <a:endParaRPr lang="en-US"/>
        </a:p>
      </dgm:t>
    </dgm:pt>
    <dgm:pt modelId="{C095069F-AFD8-41FA-8EAC-59014D616CA0}" type="sibTrans" cxnId="{2569CC75-217A-4B82-B082-70F8E5732E5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917E068-FBFF-4BC0-8001-03F96A208489}">
      <dgm:prSet custT="1"/>
      <dgm:spPr/>
      <dgm:t>
        <a:bodyPr/>
        <a:lstStyle/>
        <a:p>
          <a:r>
            <a:rPr lang="en-US" sz="2000">
              <a:latin typeface="Alasassy Caps" pitchFamily="2" charset="0"/>
            </a:rPr>
            <a:t>Recognize trauma-based behaviors within each zone</a:t>
          </a:r>
        </a:p>
      </dgm:t>
    </dgm:pt>
    <dgm:pt modelId="{472F579A-3E56-45E6-8F7D-9BFE5701C2A1}" type="parTrans" cxnId="{F94B3EAD-DC11-461F-89D3-1C4F0844AB7E}">
      <dgm:prSet/>
      <dgm:spPr/>
      <dgm:t>
        <a:bodyPr/>
        <a:lstStyle/>
        <a:p>
          <a:endParaRPr lang="en-US"/>
        </a:p>
      </dgm:t>
    </dgm:pt>
    <dgm:pt modelId="{E424C5F9-9CC1-450A-B3A3-9B9B1F8BF4F6}" type="sibTrans" cxnId="{F94B3EAD-DC11-461F-89D3-1C4F0844AB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956FE35-8C6C-4ADB-A8E8-4AFCD12BF5E1}">
      <dgm:prSet custT="1"/>
      <dgm:spPr/>
      <dgm:t>
        <a:bodyPr/>
        <a:lstStyle/>
        <a:p>
          <a:r>
            <a:rPr lang="en-US" sz="2000" dirty="0">
              <a:latin typeface="Alasassy Caps" pitchFamily="2" charset="0"/>
            </a:rPr>
            <a:t>Respond supportively without escalating behavior</a:t>
          </a:r>
        </a:p>
      </dgm:t>
    </dgm:pt>
    <dgm:pt modelId="{0188BEFB-9902-4064-9D10-77E3EBBD9409}" type="parTrans" cxnId="{20578B19-F592-4223-BA51-062542D516AE}">
      <dgm:prSet/>
      <dgm:spPr/>
      <dgm:t>
        <a:bodyPr/>
        <a:lstStyle/>
        <a:p>
          <a:endParaRPr lang="en-US"/>
        </a:p>
      </dgm:t>
    </dgm:pt>
    <dgm:pt modelId="{EC75A275-0536-4B46-A882-E360DCC530DC}" type="sibTrans" cxnId="{20578B19-F592-4223-BA51-062542D516A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7912207-C632-4CA8-A4F6-80D9A6A13D02}">
      <dgm:prSet custT="1"/>
      <dgm:spPr/>
      <dgm:t>
        <a:bodyPr/>
        <a:lstStyle/>
        <a:p>
          <a:r>
            <a:rPr lang="en-US" sz="2000" dirty="0">
              <a:latin typeface="Alasassy Caps" pitchFamily="2" charset="0"/>
            </a:rPr>
            <a:t>Teach children regulation skills over time</a:t>
          </a:r>
        </a:p>
      </dgm:t>
    </dgm:pt>
    <dgm:pt modelId="{11B36F81-AD03-4A83-AB55-7CA8EFF6D6FD}" type="parTrans" cxnId="{E0559331-1D4E-4AF8-8814-79541A86BD59}">
      <dgm:prSet/>
      <dgm:spPr/>
      <dgm:t>
        <a:bodyPr/>
        <a:lstStyle/>
        <a:p>
          <a:endParaRPr lang="en-US"/>
        </a:p>
      </dgm:t>
    </dgm:pt>
    <dgm:pt modelId="{A0D8E0C2-83DA-4BE7-A678-FD616BD62B65}" type="sibTrans" cxnId="{E0559331-1D4E-4AF8-8814-79541A86BD59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07603C9A-60D2-4F78-B7CD-182661FDAF94}" type="pres">
      <dgm:prSet presAssocID="{9A056C05-7929-42FD-823F-78BD3B481812}" presName="Name0" presStyleCnt="0">
        <dgm:presLayoutVars>
          <dgm:animLvl val="lvl"/>
          <dgm:resizeHandles val="exact"/>
        </dgm:presLayoutVars>
      </dgm:prSet>
      <dgm:spPr/>
    </dgm:pt>
    <dgm:pt modelId="{51EAAEB8-8DC0-411D-81C0-E4C55672D657}" type="pres">
      <dgm:prSet presAssocID="{391FA158-7B17-468A-9124-01CC9819F6C0}" presName="compositeNode" presStyleCnt="0">
        <dgm:presLayoutVars>
          <dgm:bulletEnabled val="1"/>
        </dgm:presLayoutVars>
      </dgm:prSet>
      <dgm:spPr/>
    </dgm:pt>
    <dgm:pt modelId="{D38FA0FA-2D8D-41A2-9C48-B9BA1222098A}" type="pres">
      <dgm:prSet presAssocID="{391FA158-7B17-468A-9124-01CC9819F6C0}" presName="bgRect" presStyleLbl="bgAccFollowNode1" presStyleIdx="0" presStyleCnt="5"/>
      <dgm:spPr/>
    </dgm:pt>
    <dgm:pt modelId="{388DEC2C-8FFC-4D43-91F6-32E91C2971AF}" type="pres">
      <dgm:prSet presAssocID="{B21C7F93-FA3B-4029-943D-092FC738B65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DC348241-88FF-41D7-A41F-2AC44147F431}" type="pres">
      <dgm:prSet presAssocID="{391FA158-7B17-468A-9124-01CC9819F6C0}" presName="bottomLine" presStyleLbl="alignNode1" presStyleIdx="1" presStyleCnt="10">
        <dgm:presLayoutVars/>
      </dgm:prSet>
      <dgm:spPr/>
    </dgm:pt>
    <dgm:pt modelId="{28A2C6A4-E535-4810-9A7C-6F98C7F591F7}" type="pres">
      <dgm:prSet presAssocID="{391FA158-7B17-468A-9124-01CC9819F6C0}" presName="nodeText" presStyleLbl="bgAccFollowNode1" presStyleIdx="0" presStyleCnt="5">
        <dgm:presLayoutVars>
          <dgm:bulletEnabled val="1"/>
        </dgm:presLayoutVars>
      </dgm:prSet>
      <dgm:spPr/>
    </dgm:pt>
    <dgm:pt modelId="{AE3C8A44-C981-4BC2-A5CB-C0F0CF3925D9}" type="pres">
      <dgm:prSet presAssocID="{B21C7F93-FA3B-4029-943D-092FC738B658}" presName="sibTrans" presStyleCnt="0"/>
      <dgm:spPr/>
    </dgm:pt>
    <dgm:pt modelId="{DF4A8448-E983-4086-9358-3F284ECFBBD1}" type="pres">
      <dgm:prSet presAssocID="{76C61D17-32C8-4F34-978B-1A8A5EA54B45}" presName="compositeNode" presStyleCnt="0">
        <dgm:presLayoutVars>
          <dgm:bulletEnabled val="1"/>
        </dgm:presLayoutVars>
      </dgm:prSet>
      <dgm:spPr/>
    </dgm:pt>
    <dgm:pt modelId="{7C7919D7-C4DE-4FAF-99F2-D45883C9B3FE}" type="pres">
      <dgm:prSet presAssocID="{76C61D17-32C8-4F34-978B-1A8A5EA54B45}" presName="bgRect" presStyleLbl="bgAccFollowNode1" presStyleIdx="1" presStyleCnt="5"/>
      <dgm:spPr/>
    </dgm:pt>
    <dgm:pt modelId="{71E082A5-9C3A-44D1-91B4-1CA99F6EF1AF}" type="pres">
      <dgm:prSet presAssocID="{C095069F-AFD8-41FA-8EAC-59014D616CA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E689A0DE-6E0A-4099-9C72-737104C3670A}" type="pres">
      <dgm:prSet presAssocID="{76C61D17-32C8-4F34-978B-1A8A5EA54B45}" presName="bottomLine" presStyleLbl="alignNode1" presStyleIdx="3" presStyleCnt="10">
        <dgm:presLayoutVars/>
      </dgm:prSet>
      <dgm:spPr/>
    </dgm:pt>
    <dgm:pt modelId="{5D1291C8-1D49-4660-9B05-D72310B76FE3}" type="pres">
      <dgm:prSet presAssocID="{76C61D17-32C8-4F34-978B-1A8A5EA54B45}" presName="nodeText" presStyleLbl="bgAccFollowNode1" presStyleIdx="1" presStyleCnt="5">
        <dgm:presLayoutVars>
          <dgm:bulletEnabled val="1"/>
        </dgm:presLayoutVars>
      </dgm:prSet>
      <dgm:spPr/>
    </dgm:pt>
    <dgm:pt modelId="{078844B0-4AA1-48CC-B6ED-A84726926C98}" type="pres">
      <dgm:prSet presAssocID="{C095069F-AFD8-41FA-8EAC-59014D616CA0}" presName="sibTrans" presStyleCnt="0"/>
      <dgm:spPr/>
    </dgm:pt>
    <dgm:pt modelId="{F76E3B7C-34C3-48C8-A99D-CF3C91C5B741}" type="pres">
      <dgm:prSet presAssocID="{C917E068-FBFF-4BC0-8001-03F96A208489}" presName="compositeNode" presStyleCnt="0">
        <dgm:presLayoutVars>
          <dgm:bulletEnabled val="1"/>
        </dgm:presLayoutVars>
      </dgm:prSet>
      <dgm:spPr/>
    </dgm:pt>
    <dgm:pt modelId="{28E45573-DF4A-4356-BF75-73D94DBF1439}" type="pres">
      <dgm:prSet presAssocID="{C917E068-FBFF-4BC0-8001-03F96A208489}" presName="bgRect" presStyleLbl="bgAccFollowNode1" presStyleIdx="2" presStyleCnt="5"/>
      <dgm:spPr/>
    </dgm:pt>
    <dgm:pt modelId="{9C117853-2C8F-43B1-8181-D106052DFCF7}" type="pres">
      <dgm:prSet presAssocID="{E424C5F9-9CC1-450A-B3A3-9B9B1F8BF4F6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1BC43CAD-5E8D-4437-B640-2B44763C133C}" type="pres">
      <dgm:prSet presAssocID="{C917E068-FBFF-4BC0-8001-03F96A208489}" presName="bottomLine" presStyleLbl="alignNode1" presStyleIdx="5" presStyleCnt="10">
        <dgm:presLayoutVars/>
      </dgm:prSet>
      <dgm:spPr/>
    </dgm:pt>
    <dgm:pt modelId="{C51C845A-BEC5-42C7-B8E9-BE69A9C6035B}" type="pres">
      <dgm:prSet presAssocID="{C917E068-FBFF-4BC0-8001-03F96A208489}" presName="nodeText" presStyleLbl="bgAccFollowNode1" presStyleIdx="2" presStyleCnt="5">
        <dgm:presLayoutVars>
          <dgm:bulletEnabled val="1"/>
        </dgm:presLayoutVars>
      </dgm:prSet>
      <dgm:spPr/>
    </dgm:pt>
    <dgm:pt modelId="{9E442F27-E84E-49C1-9EEF-152B9DEE9728}" type="pres">
      <dgm:prSet presAssocID="{E424C5F9-9CC1-450A-B3A3-9B9B1F8BF4F6}" presName="sibTrans" presStyleCnt="0"/>
      <dgm:spPr/>
    </dgm:pt>
    <dgm:pt modelId="{BC4EE2B9-9931-4E36-B9C7-31E14D071BB8}" type="pres">
      <dgm:prSet presAssocID="{5956FE35-8C6C-4ADB-A8E8-4AFCD12BF5E1}" presName="compositeNode" presStyleCnt="0">
        <dgm:presLayoutVars>
          <dgm:bulletEnabled val="1"/>
        </dgm:presLayoutVars>
      </dgm:prSet>
      <dgm:spPr/>
    </dgm:pt>
    <dgm:pt modelId="{A98F48BC-A64F-435D-AE63-F51EB88C06FC}" type="pres">
      <dgm:prSet presAssocID="{5956FE35-8C6C-4ADB-A8E8-4AFCD12BF5E1}" presName="bgRect" presStyleLbl="bgAccFollowNode1" presStyleIdx="3" presStyleCnt="5"/>
      <dgm:spPr/>
    </dgm:pt>
    <dgm:pt modelId="{7C34378E-1A61-4928-9477-C36E4BE3FEF6}" type="pres">
      <dgm:prSet presAssocID="{EC75A275-0536-4B46-A882-E360DCC530DC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1D43DA3E-C1D7-4BDC-9F8F-2CD9176FC9D2}" type="pres">
      <dgm:prSet presAssocID="{5956FE35-8C6C-4ADB-A8E8-4AFCD12BF5E1}" presName="bottomLine" presStyleLbl="alignNode1" presStyleIdx="7" presStyleCnt="10">
        <dgm:presLayoutVars/>
      </dgm:prSet>
      <dgm:spPr/>
    </dgm:pt>
    <dgm:pt modelId="{304CABF7-EFBE-4259-BC26-EA24B6B09307}" type="pres">
      <dgm:prSet presAssocID="{5956FE35-8C6C-4ADB-A8E8-4AFCD12BF5E1}" presName="nodeText" presStyleLbl="bgAccFollowNode1" presStyleIdx="3" presStyleCnt="5">
        <dgm:presLayoutVars>
          <dgm:bulletEnabled val="1"/>
        </dgm:presLayoutVars>
      </dgm:prSet>
      <dgm:spPr/>
    </dgm:pt>
    <dgm:pt modelId="{F05C7DBA-0F8B-4F27-B7D3-1295C4F9B523}" type="pres">
      <dgm:prSet presAssocID="{EC75A275-0536-4B46-A882-E360DCC530DC}" presName="sibTrans" presStyleCnt="0"/>
      <dgm:spPr/>
    </dgm:pt>
    <dgm:pt modelId="{7B2D7652-B62D-4816-9325-43A3221D22FD}" type="pres">
      <dgm:prSet presAssocID="{27912207-C632-4CA8-A4F6-80D9A6A13D02}" presName="compositeNode" presStyleCnt="0">
        <dgm:presLayoutVars>
          <dgm:bulletEnabled val="1"/>
        </dgm:presLayoutVars>
      </dgm:prSet>
      <dgm:spPr/>
    </dgm:pt>
    <dgm:pt modelId="{53C46992-0156-43E1-B261-FB68A985A201}" type="pres">
      <dgm:prSet presAssocID="{27912207-C632-4CA8-A4F6-80D9A6A13D02}" presName="bgRect" presStyleLbl="bgAccFollowNode1" presStyleIdx="4" presStyleCnt="5"/>
      <dgm:spPr/>
    </dgm:pt>
    <dgm:pt modelId="{EC31D112-C7A3-4407-99F7-C2C87F047081}" type="pres">
      <dgm:prSet presAssocID="{A0D8E0C2-83DA-4BE7-A678-FD616BD62B65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0A580DCA-9EAB-45A8-B30E-F0894624B6D1}" type="pres">
      <dgm:prSet presAssocID="{27912207-C632-4CA8-A4F6-80D9A6A13D02}" presName="bottomLine" presStyleLbl="alignNode1" presStyleIdx="9" presStyleCnt="10">
        <dgm:presLayoutVars/>
      </dgm:prSet>
      <dgm:spPr/>
    </dgm:pt>
    <dgm:pt modelId="{EBB14ED5-A2BA-4EF0-B6B8-04205F93B59C}" type="pres">
      <dgm:prSet presAssocID="{27912207-C632-4CA8-A4F6-80D9A6A13D02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F90E0E07-1FC5-4EFD-9FC9-1D2A894F280A}" type="presOf" srcId="{391FA158-7B17-468A-9124-01CC9819F6C0}" destId="{D38FA0FA-2D8D-41A2-9C48-B9BA1222098A}" srcOrd="0" destOrd="0" presId="urn:microsoft.com/office/officeart/2016/7/layout/BasicLinearProcessNumbered"/>
    <dgm:cxn modelId="{20578B19-F592-4223-BA51-062542D516AE}" srcId="{9A056C05-7929-42FD-823F-78BD3B481812}" destId="{5956FE35-8C6C-4ADB-A8E8-4AFCD12BF5E1}" srcOrd="3" destOrd="0" parTransId="{0188BEFB-9902-4064-9D10-77E3EBBD9409}" sibTransId="{EC75A275-0536-4B46-A882-E360DCC530DC}"/>
    <dgm:cxn modelId="{B0EE2A23-6B58-4CA6-805B-2D209A289F79}" type="presOf" srcId="{391FA158-7B17-468A-9124-01CC9819F6C0}" destId="{28A2C6A4-E535-4810-9A7C-6F98C7F591F7}" srcOrd="1" destOrd="0" presId="urn:microsoft.com/office/officeart/2016/7/layout/BasicLinearProcessNumbered"/>
    <dgm:cxn modelId="{3CD9EF28-7C43-4459-8E03-577852D1FA86}" type="presOf" srcId="{E424C5F9-9CC1-450A-B3A3-9B9B1F8BF4F6}" destId="{9C117853-2C8F-43B1-8181-D106052DFCF7}" srcOrd="0" destOrd="0" presId="urn:microsoft.com/office/officeart/2016/7/layout/BasicLinearProcessNumbered"/>
    <dgm:cxn modelId="{E0559331-1D4E-4AF8-8814-79541A86BD59}" srcId="{9A056C05-7929-42FD-823F-78BD3B481812}" destId="{27912207-C632-4CA8-A4F6-80D9A6A13D02}" srcOrd="4" destOrd="0" parTransId="{11B36F81-AD03-4A83-AB55-7CA8EFF6D6FD}" sibTransId="{A0D8E0C2-83DA-4BE7-A678-FD616BD62B65}"/>
    <dgm:cxn modelId="{F468CE36-5531-4F7B-A6F5-A7D6A771F2ED}" type="presOf" srcId="{27912207-C632-4CA8-A4F6-80D9A6A13D02}" destId="{53C46992-0156-43E1-B261-FB68A985A201}" srcOrd="0" destOrd="0" presId="urn:microsoft.com/office/officeart/2016/7/layout/BasicLinearProcessNumbered"/>
    <dgm:cxn modelId="{BD944966-5539-4309-AD2D-8D630E0D4F1B}" type="presOf" srcId="{C917E068-FBFF-4BC0-8001-03F96A208489}" destId="{28E45573-DF4A-4356-BF75-73D94DBF1439}" srcOrd="0" destOrd="0" presId="urn:microsoft.com/office/officeart/2016/7/layout/BasicLinearProcessNumbered"/>
    <dgm:cxn modelId="{49742E6D-19E7-477F-B3C6-77BAB2E56F33}" type="presOf" srcId="{9A056C05-7929-42FD-823F-78BD3B481812}" destId="{07603C9A-60D2-4F78-B7CD-182661FDAF94}" srcOrd="0" destOrd="0" presId="urn:microsoft.com/office/officeart/2016/7/layout/BasicLinearProcessNumbered"/>
    <dgm:cxn modelId="{0B910C54-65D7-4EAB-8153-0FE541B33BFD}" type="presOf" srcId="{C917E068-FBFF-4BC0-8001-03F96A208489}" destId="{C51C845A-BEC5-42C7-B8E9-BE69A9C6035B}" srcOrd="1" destOrd="0" presId="urn:microsoft.com/office/officeart/2016/7/layout/BasicLinearProcessNumbered"/>
    <dgm:cxn modelId="{2569CC75-217A-4B82-B082-70F8E5732E57}" srcId="{9A056C05-7929-42FD-823F-78BD3B481812}" destId="{76C61D17-32C8-4F34-978B-1A8A5EA54B45}" srcOrd="1" destOrd="0" parTransId="{F5A2E7CC-CBB2-47CD-B4B6-B9361EF70B58}" sibTransId="{C095069F-AFD8-41FA-8EAC-59014D616CA0}"/>
    <dgm:cxn modelId="{22838D79-FB36-4310-A490-09499AF11644}" type="presOf" srcId="{76C61D17-32C8-4F34-978B-1A8A5EA54B45}" destId="{7C7919D7-C4DE-4FAF-99F2-D45883C9B3FE}" srcOrd="0" destOrd="0" presId="urn:microsoft.com/office/officeart/2016/7/layout/BasicLinearProcessNumbered"/>
    <dgm:cxn modelId="{B7717289-AFF3-4687-ABB2-2DA2BDE8CD4D}" type="presOf" srcId="{76C61D17-32C8-4F34-978B-1A8A5EA54B45}" destId="{5D1291C8-1D49-4660-9B05-D72310B76FE3}" srcOrd="1" destOrd="0" presId="urn:microsoft.com/office/officeart/2016/7/layout/BasicLinearProcessNumbered"/>
    <dgm:cxn modelId="{9E779691-6F9F-4788-8DF4-DC142D85071B}" type="presOf" srcId="{5956FE35-8C6C-4ADB-A8E8-4AFCD12BF5E1}" destId="{A98F48BC-A64F-435D-AE63-F51EB88C06FC}" srcOrd="0" destOrd="0" presId="urn:microsoft.com/office/officeart/2016/7/layout/BasicLinearProcessNumbered"/>
    <dgm:cxn modelId="{DA9D74A4-E1B5-4480-8588-FDA89D6E982A}" type="presOf" srcId="{C095069F-AFD8-41FA-8EAC-59014D616CA0}" destId="{71E082A5-9C3A-44D1-91B4-1CA99F6EF1AF}" srcOrd="0" destOrd="0" presId="urn:microsoft.com/office/officeart/2016/7/layout/BasicLinearProcessNumbered"/>
    <dgm:cxn modelId="{2A53A1A7-49FE-430F-9087-806A44EF96CD}" type="presOf" srcId="{27912207-C632-4CA8-A4F6-80D9A6A13D02}" destId="{EBB14ED5-A2BA-4EF0-B6B8-04205F93B59C}" srcOrd="1" destOrd="0" presId="urn:microsoft.com/office/officeart/2016/7/layout/BasicLinearProcessNumbered"/>
    <dgm:cxn modelId="{80ED3EAA-2058-49C9-A1C5-17838E5CF4D5}" type="presOf" srcId="{B21C7F93-FA3B-4029-943D-092FC738B658}" destId="{388DEC2C-8FFC-4D43-91F6-32E91C2971AF}" srcOrd="0" destOrd="0" presId="urn:microsoft.com/office/officeart/2016/7/layout/BasicLinearProcessNumbered"/>
    <dgm:cxn modelId="{F94B3EAD-DC11-461F-89D3-1C4F0844AB7E}" srcId="{9A056C05-7929-42FD-823F-78BD3B481812}" destId="{C917E068-FBFF-4BC0-8001-03F96A208489}" srcOrd="2" destOrd="0" parTransId="{472F579A-3E56-45E6-8F7D-9BFE5701C2A1}" sibTransId="{E424C5F9-9CC1-450A-B3A3-9B9B1F8BF4F6}"/>
    <dgm:cxn modelId="{508277C1-8623-4EC7-BB05-6A3ECDE0F3B3}" type="presOf" srcId="{5956FE35-8C6C-4ADB-A8E8-4AFCD12BF5E1}" destId="{304CABF7-EFBE-4259-BC26-EA24B6B09307}" srcOrd="1" destOrd="0" presId="urn:microsoft.com/office/officeart/2016/7/layout/BasicLinearProcessNumbered"/>
    <dgm:cxn modelId="{FB343DCA-7E8B-454A-9493-B497CD12C619}" srcId="{9A056C05-7929-42FD-823F-78BD3B481812}" destId="{391FA158-7B17-468A-9124-01CC9819F6C0}" srcOrd="0" destOrd="0" parTransId="{7D2CCFB0-2F9A-4CF0-A1D0-60553CBCC808}" sibTransId="{B21C7F93-FA3B-4029-943D-092FC738B658}"/>
    <dgm:cxn modelId="{51BA93D7-E30A-40A8-B5A4-72D609E5B4FC}" type="presOf" srcId="{A0D8E0C2-83DA-4BE7-A678-FD616BD62B65}" destId="{EC31D112-C7A3-4407-99F7-C2C87F047081}" srcOrd="0" destOrd="0" presId="urn:microsoft.com/office/officeart/2016/7/layout/BasicLinearProcessNumbered"/>
    <dgm:cxn modelId="{D99D64E0-DDBD-4778-94C6-105F7E20696B}" type="presOf" srcId="{EC75A275-0536-4B46-A882-E360DCC530DC}" destId="{7C34378E-1A61-4928-9477-C36E4BE3FEF6}" srcOrd="0" destOrd="0" presId="urn:microsoft.com/office/officeart/2016/7/layout/BasicLinearProcessNumbered"/>
    <dgm:cxn modelId="{FAD232C5-A00E-460F-97EA-CE720F895B62}" type="presParOf" srcId="{07603C9A-60D2-4F78-B7CD-182661FDAF94}" destId="{51EAAEB8-8DC0-411D-81C0-E4C55672D657}" srcOrd="0" destOrd="0" presId="urn:microsoft.com/office/officeart/2016/7/layout/BasicLinearProcessNumbered"/>
    <dgm:cxn modelId="{F72DD939-B54F-4738-B517-23C58D913C1A}" type="presParOf" srcId="{51EAAEB8-8DC0-411D-81C0-E4C55672D657}" destId="{D38FA0FA-2D8D-41A2-9C48-B9BA1222098A}" srcOrd="0" destOrd="0" presId="urn:microsoft.com/office/officeart/2016/7/layout/BasicLinearProcessNumbered"/>
    <dgm:cxn modelId="{E2BE7E15-AAB4-4482-9F9B-F3F3232D4C4D}" type="presParOf" srcId="{51EAAEB8-8DC0-411D-81C0-E4C55672D657}" destId="{388DEC2C-8FFC-4D43-91F6-32E91C2971AF}" srcOrd="1" destOrd="0" presId="urn:microsoft.com/office/officeart/2016/7/layout/BasicLinearProcessNumbered"/>
    <dgm:cxn modelId="{6DD0B890-9C72-4875-8E78-304A51D77451}" type="presParOf" srcId="{51EAAEB8-8DC0-411D-81C0-E4C55672D657}" destId="{DC348241-88FF-41D7-A41F-2AC44147F431}" srcOrd="2" destOrd="0" presId="urn:microsoft.com/office/officeart/2016/7/layout/BasicLinearProcessNumbered"/>
    <dgm:cxn modelId="{7ACD74F4-6123-42AB-B432-B60FC3AD5AB8}" type="presParOf" srcId="{51EAAEB8-8DC0-411D-81C0-E4C55672D657}" destId="{28A2C6A4-E535-4810-9A7C-6F98C7F591F7}" srcOrd="3" destOrd="0" presId="urn:microsoft.com/office/officeart/2016/7/layout/BasicLinearProcessNumbered"/>
    <dgm:cxn modelId="{CB0C0D21-6C0D-4EA4-B940-57FA3E2417C2}" type="presParOf" srcId="{07603C9A-60D2-4F78-B7CD-182661FDAF94}" destId="{AE3C8A44-C981-4BC2-A5CB-C0F0CF3925D9}" srcOrd="1" destOrd="0" presId="urn:microsoft.com/office/officeart/2016/7/layout/BasicLinearProcessNumbered"/>
    <dgm:cxn modelId="{A55705D6-B105-4316-A29B-456746C26B6C}" type="presParOf" srcId="{07603C9A-60D2-4F78-B7CD-182661FDAF94}" destId="{DF4A8448-E983-4086-9358-3F284ECFBBD1}" srcOrd="2" destOrd="0" presId="urn:microsoft.com/office/officeart/2016/7/layout/BasicLinearProcessNumbered"/>
    <dgm:cxn modelId="{881711E0-56CE-4CB3-9633-E3B4B6E7C33E}" type="presParOf" srcId="{DF4A8448-E983-4086-9358-3F284ECFBBD1}" destId="{7C7919D7-C4DE-4FAF-99F2-D45883C9B3FE}" srcOrd="0" destOrd="0" presId="urn:microsoft.com/office/officeart/2016/7/layout/BasicLinearProcessNumbered"/>
    <dgm:cxn modelId="{05AF6DF1-CAE6-4E16-95CB-5572420FC824}" type="presParOf" srcId="{DF4A8448-E983-4086-9358-3F284ECFBBD1}" destId="{71E082A5-9C3A-44D1-91B4-1CA99F6EF1AF}" srcOrd="1" destOrd="0" presId="urn:microsoft.com/office/officeart/2016/7/layout/BasicLinearProcessNumbered"/>
    <dgm:cxn modelId="{AF9B2F0B-5F53-4E5D-85C0-662C89949DCA}" type="presParOf" srcId="{DF4A8448-E983-4086-9358-3F284ECFBBD1}" destId="{E689A0DE-6E0A-4099-9C72-737104C3670A}" srcOrd="2" destOrd="0" presId="urn:microsoft.com/office/officeart/2016/7/layout/BasicLinearProcessNumbered"/>
    <dgm:cxn modelId="{90EC6BA8-CFBC-414C-852D-2BDFC921D77F}" type="presParOf" srcId="{DF4A8448-E983-4086-9358-3F284ECFBBD1}" destId="{5D1291C8-1D49-4660-9B05-D72310B76FE3}" srcOrd="3" destOrd="0" presId="urn:microsoft.com/office/officeart/2016/7/layout/BasicLinearProcessNumbered"/>
    <dgm:cxn modelId="{3B04EBF8-8421-443F-B7F2-782386D62C4D}" type="presParOf" srcId="{07603C9A-60D2-4F78-B7CD-182661FDAF94}" destId="{078844B0-4AA1-48CC-B6ED-A84726926C98}" srcOrd="3" destOrd="0" presId="urn:microsoft.com/office/officeart/2016/7/layout/BasicLinearProcessNumbered"/>
    <dgm:cxn modelId="{DA63483A-85DB-4C0A-A474-C8F67ECAA852}" type="presParOf" srcId="{07603C9A-60D2-4F78-B7CD-182661FDAF94}" destId="{F76E3B7C-34C3-48C8-A99D-CF3C91C5B741}" srcOrd="4" destOrd="0" presId="urn:microsoft.com/office/officeart/2016/7/layout/BasicLinearProcessNumbered"/>
    <dgm:cxn modelId="{5F6300F5-0307-4040-8063-CEE5144E800B}" type="presParOf" srcId="{F76E3B7C-34C3-48C8-A99D-CF3C91C5B741}" destId="{28E45573-DF4A-4356-BF75-73D94DBF1439}" srcOrd="0" destOrd="0" presId="urn:microsoft.com/office/officeart/2016/7/layout/BasicLinearProcessNumbered"/>
    <dgm:cxn modelId="{26FCA7B4-1CBE-45B8-B2D4-B1EB279A8A76}" type="presParOf" srcId="{F76E3B7C-34C3-48C8-A99D-CF3C91C5B741}" destId="{9C117853-2C8F-43B1-8181-D106052DFCF7}" srcOrd="1" destOrd="0" presId="urn:microsoft.com/office/officeart/2016/7/layout/BasicLinearProcessNumbered"/>
    <dgm:cxn modelId="{6111C919-4DA6-439A-95EE-CAB0F9D43B18}" type="presParOf" srcId="{F76E3B7C-34C3-48C8-A99D-CF3C91C5B741}" destId="{1BC43CAD-5E8D-4437-B640-2B44763C133C}" srcOrd="2" destOrd="0" presId="urn:microsoft.com/office/officeart/2016/7/layout/BasicLinearProcessNumbered"/>
    <dgm:cxn modelId="{64CB77F8-217D-4E27-9A38-92B842CEFDCF}" type="presParOf" srcId="{F76E3B7C-34C3-48C8-A99D-CF3C91C5B741}" destId="{C51C845A-BEC5-42C7-B8E9-BE69A9C6035B}" srcOrd="3" destOrd="0" presId="urn:microsoft.com/office/officeart/2016/7/layout/BasicLinearProcessNumbered"/>
    <dgm:cxn modelId="{05A278E2-9311-4D98-91AA-542F6F272171}" type="presParOf" srcId="{07603C9A-60D2-4F78-B7CD-182661FDAF94}" destId="{9E442F27-E84E-49C1-9EEF-152B9DEE9728}" srcOrd="5" destOrd="0" presId="urn:microsoft.com/office/officeart/2016/7/layout/BasicLinearProcessNumbered"/>
    <dgm:cxn modelId="{229A4503-EE23-4E37-8EAD-BE86F2FCCC38}" type="presParOf" srcId="{07603C9A-60D2-4F78-B7CD-182661FDAF94}" destId="{BC4EE2B9-9931-4E36-B9C7-31E14D071BB8}" srcOrd="6" destOrd="0" presId="urn:microsoft.com/office/officeart/2016/7/layout/BasicLinearProcessNumbered"/>
    <dgm:cxn modelId="{16C8CECC-70E2-41F4-A6C1-26101E573AB9}" type="presParOf" srcId="{BC4EE2B9-9931-4E36-B9C7-31E14D071BB8}" destId="{A98F48BC-A64F-435D-AE63-F51EB88C06FC}" srcOrd="0" destOrd="0" presId="urn:microsoft.com/office/officeart/2016/7/layout/BasicLinearProcessNumbered"/>
    <dgm:cxn modelId="{C332024E-E50C-4E72-80AB-3DB5F7D5A4F0}" type="presParOf" srcId="{BC4EE2B9-9931-4E36-B9C7-31E14D071BB8}" destId="{7C34378E-1A61-4928-9477-C36E4BE3FEF6}" srcOrd="1" destOrd="0" presId="urn:microsoft.com/office/officeart/2016/7/layout/BasicLinearProcessNumbered"/>
    <dgm:cxn modelId="{DF1C06C7-B336-45C2-873F-26F76A674080}" type="presParOf" srcId="{BC4EE2B9-9931-4E36-B9C7-31E14D071BB8}" destId="{1D43DA3E-C1D7-4BDC-9F8F-2CD9176FC9D2}" srcOrd="2" destOrd="0" presId="urn:microsoft.com/office/officeart/2016/7/layout/BasicLinearProcessNumbered"/>
    <dgm:cxn modelId="{06C5B709-4991-401F-83F6-F71D7A728171}" type="presParOf" srcId="{BC4EE2B9-9931-4E36-B9C7-31E14D071BB8}" destId="{304CABF7-EFBE-4259-BC26-EA24B6B09307}" srcOrd="3" destOrd="0" presId="urn:microsoft.com/office/officeart/2016/7/layout/BasicLinearProcessNumbered"/>
    <dgm:cxn modelId="{5DF52855-5659-4D87-B547-598E9F5B4442}" type="presParOf" srcId="{07603C9A-60D2-4F78-B7CD-182661FDAF94}" destId="{F05C7DBA-0F8B-4F27-B7D3-1295C4F9B523}" srcOrd="7" destOrd="0" presId="urn:microsoft.com/office/officeart/2016/7/layout/BasicLinearProcessNumbered"/>
    <dgm:cxn modelId="{B216BDE6-4F75-479F-83A1-70955512E03F}" type="presParOf" srcId="{07603C9A-60D2-4F78-B7CD-182661FDAF94}" destId="{7B2D7652-B62D-4816-9325-43A3221D22FD}" srcOrd="8" destOrd="0" presId="urn:microsoft.com/office/officeart/2016/7/layout/BasicLinearProcessNumbered"/>
    <dgm:cxn modelId="{BB80BD11-D90C-43C0-9F55-A87666A71669}" type="presParOf" srcId="{7B2D7652-B62D-4816-9325-43A3221D22FD}" destId="{53C46992-0156-43E1-B261-FB68A985A201}" srcOrd="0" destOrd="0" presId="urn:microsoft.com/office/officeart/2016/7/layout/BasicLinearProcessNumbered"/>
    <dgm:cxn modelId="{35407C09-E141-4F7D-B9ED-B69DADFB68EB}" type="presParOf" srcId="{7B2D7652-B62D-4816-9325-43A3221D22FD}" destId="{EC31D112-C7A3-4407-99F7-C2C87F047081}" srcOrd="1" destOrd="0" presId="urn:microsoft.com/office/officeart/2016/7/layout/BasicLinearProcessNumbered"/>
    <dgm:cxn modelId="{E6473BCC-4A45-4284-B517-08DFBFDE89E2}" type="presParOf" srcId="{7B2D7652-B62D-4816-9325-43A3221D22FD}" destId="{0A580DCA-9EAB-45A8-B30E-F0894624B6D1}" srcOrd="2" destOrd="0" presId="urn:microsoft.com/office/officeart/2016/7/layout/BasicLinearProcessNumbered"/>
    <dgm:cxn modelId="{FC9C2433-5C41-4491-9E06-5D1D0C1910DF}" type="presParOf" srcId="{7B2D7652-B62D-4816-9325-43A3221D22FD}" destId="{EBB14ED5-A2BA-4EF0-B6B8-04205F93B59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E34A6-797F-455A-A8A0-6E4B5B74456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87326-2C96-44F9-8751-D00AF2CCB1B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latin typeface="Alasassy Caps" pitchFamily="2" charset="0"/>
            </a:rPr>
            <a:t>Keep a child’s brain in </a:t>
          </a:r>
          <a:r>
            <a:rPr lang="en-US" sz="1800" b="1" dirty="0">
              <a:latin typeface="Alasassy Caps" pitchFamily="2" charset="0"/>
            </a:rPr>
            <a:t>survival mode</a:t>
          </a:r>
          <a:endParaRPr lang="en-US" sz="1800" dirty="0">
            <a:latin typeface="Alasassy Caps" pitchFamily="2" charset="0"/>
          </a:endParaRPr>
        </a:p>
      </dgm:t>
    </dgm:pt>
    <dgm:pt modelId="{E641CD06-6A59-49C1-B96A-EBE5DEC4AA24}" type="parTrans" cxnId="{E7145AC4-1F61-43CE-A1F8-7B18D1793808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04465AA8-07AB-4F61-A44D-E589A6F324B2}" type="sibTrans" cxnId="{E7145AC4-1F61-43CE-A1F8-7B18D1793808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A9173523-A5F1-4D91-8697-CA4A25613A1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latin typeface="Alasassy Caps" pitchFamily="2" charset="0"/>
            </a:rPr>
            <a:t>Reduce impulse control</a:t>
          </a:r>
        </a:p>
      </dgm:t>
    </dgm:pt>
    <dgm:pt modelId="{BB8216CE-625D-4DC7-9A6A-202D7FBFE515}" type="parTrans" cxnId="{EF2E781B-5E70-4196-87B7-88470791A1FD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DEC30FE9-D503-4A4F-82AA-00E8CF43EBF3}" type="sibTrans" cxnId="{EF2E781B-5E70-4196-87B7-88470791A1FD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70B5E963-F53F-4827-AFAC-11ED7BC06AF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Alasassy Caps" pitchFamily="2" charset="0"/>
            </a:rPr>
            <a:t>Increase emotional intensity</a:t>
          </a:r>
        </a:p>
      </dgm:t>
    </dgm:pt>
    <dgm:pt modelId="{30849401-1F6E-4DC8-9AA8-71D7179625DA}" type="parTrans" cxnId="{2BED8641-DD3C-47A2-B33B-0F89D2FD7976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E645F65C-B635-4357-B3A7-A3D7281ACC8A}" type="sibTrans" cxnId="{2BED8641-DD3C-47A2-B33B-0F89D2FD7976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55BCF5F7-8108-41AA-82D4-0B2CB6A9B8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latin typeface="Alasassy Caps" pitchFamily="2" charset="0"/>
            </a:rPr>
            <a:t>Delay regulation skills</a:t>
          </a:r>
        </a:p>
      </dgm:t>
    </dgm:pt>
    <dgm:pt modelId="{453344A4-7F54-4ED2-8A9A-A359A775A639}" type="parTrans" cxnId="{4F0F3C47-CEBC-45E2-8D6F-5FB159F51E0B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DADFA658-09A7-4895-82A3-1715B89628BC}" type="sibTrans" cxnId="{4F0F3C47-CEBC-45E2-8D6F-5FB159F51E0B}">
      <dgm:prSet/>
      <dgm:spPr/>
      <dgm:t>
        <a:bodyPr/>
        <a:lstStyle/>
        <a:p>
          <a:endParaRPr lang="en-US" sz="1800">
            <a:latin typeface="Alasassy Caps" pitchFamily="2" charset="0"/>
          </a:endParaRPr>
        </a:p>
      </dgm:t>
    </dgm:pt>
    <dgm:pt modelId="{972FAF62-B59E-48E6-B9E5-5FB3D9100095}" type="pres">
      <dgm:prSet presAssocID="{201E34A6-797F-455A-A8A0-6E4B5B744560}" presName="root" presStyleCnt="0">
        <dgm:presLayoutVars>
          <dgm:dir/>
          <dgm:resizeHandles val="exact"/>
        </dgm:presLayoutVars>
      </dgm:prSet>
      <dgm:spPr/>
    </dgm:pt>
    <dgm:pt modelId="{39CBD8CE-0BA8-48C0-903F-42EA894EB801}" type="pres">
      <dgm:prSet presAssocID="{03A87326-2C96-44F9-8751-D00AF2CCB1BF}" presName="compNode" presStyleCnt="0"/>
      <dgm:spPr/>
    </dgm:pt>
    <dgm:pt modelId="{93398D09-4586-4420-84FC-C5BFE2E13869}" type="pres">
      <dgm:prSet presAssocID="{03A87326-2C96-44F9-8751-D00AF2CCB1BF}" presName="iconBgRect" presStyleLbl="bgShp" presStyleIdx="0" presStyleCnt="4"/>
      <dgm:spPr/>
    </dgm:pt>
    <dgm:pt modelId="{85402B54-39B6-44A1-ABA7-8F34CC779450}" type="pres">
      <dgm:prSet presAssocID="{03A87326-2C96-44F9-8751-D00AF2CCB1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71FD57F-3A03-4475-9539-CB35267B2325}" type="pres">
      <dgm:prSet presAssocID="{03A87326-2C96-44F9-8751-D00AF2CCB1BF}" presName="spaceRect" presStyleCnt="0"/>
      <dgm:spPr/>
    </dgm:pt>
    <dgm:pt modelId="{3FCAE177-D389-4E65-9BF0-F402D6902DD5}" type="pres">
      <dgm:prSet presAssocID="{03A87326-2C96-44F9-8751-D00AF2CCB1BF}" presName="textRect" presStyleLbl="revTx" presStyleIdx="0" presStyleCnt="4">
        <dgm:presLayoutVars>
          <dgm:chMax val="1"/>
          <dgm:chPref val="1"/>
        </dgm:presLayoutVars>
      </dgm:prSet>
      <dgm:spPr/>
    </dgm:pt>
    <dgm:pt modelId="{C16283FC-E4BC-40E2-9136-5B4375DD7549}" type="pres">
      <dgm:prSet presAssocID="{04465AA8-07AB-4F61-A44D-E589A6F324B2}" presName="sibTrans" presStyleCnt="0"/>
      <dgm:spPr/>
    </dgm:pt>
    <dgm:pt modelId="{9690C9E6-C285-45F8-A3AF-8514A01C3364}" type="pres">
      <dgm:prSet presAssocID="{A9173523-A5F1-4D91-8697-CA4A25613A1D}" presName="compNode" presStyleCnt="0"/>
      <dgm:spPr/>
    </dgm:pt>
    <dgm:pt modelId="{675E1A8D-D624-4031-883F-A059C6E387E1}" type="pres">
      <dgm:prSet presAssocID="{A9173523-A5F1-4D91-8697-CA4A25613A1D}" presName="iconBgRect" presStyleLbl="bgShp" presStyleIdx="1" presStyleCnt="4"/>
      <dgm:spPr/>
    </dgm:pt>
    <dgm:pt modelId="{B3CB3E6B-EC8D-45FB-86F2-8B9A9DFAC20E}" type="pres">
      <dgm:prSet presAssocID="{A9173523-A5F1-4D91-8697-CA4A25613A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150C095-DCF9-42D1-B9D2-AE9E528F06D9}" type="pres">
      <dgm:prSet presAssocID="{A9173523-A5F1-4D91-8697-CA4A25613A1D}" presName="spaceRect" presStyleCnt="0"/>
      <dgm:spPr/>
    </dgm:pt>
    <dgm:pt modelId="{B18B3C1D-F9C0-45EE-9742-73A2484EE21C}" type="pres">
      <dgm:prSet presAssocID="{A9173523-A5F1-4D91-8697-CA4A25613A1D}" presName="textRect" presStyleLbl="revTx" presStyleIdx="1" presStyleCnt="4">
        <dgm:presLayoutVars>
          <dgm:chMax val="1"/>
          <dgm:chPref val="1"/>
        </dgm:presLayoutVars>
      </dgm:prSet>
      <dgm:spPr/>
    </dgm:pt>
    <dgm:pt modelId="{71A2910F-3C22-4CCF-B3F2-634A5BB53665}" type="pres">
      <dgm:prSet presAssocID="{DEC30FE9-D503-4A4F-82AA-00E8CF43EBF3}" presName="sibTrans" presStyleCnt="0"/>
      <dgm:spPr/>
    </dgm:pt>
    <dgm:pt modelId="{63215D52-6BA8-41E9-8F2F-5A267F36DCF4}" type="pres">
      <dgm:prSet presAssocID="{70B5E963-F53F-4827-AFAC-11ED7BC06AF3}" presName="compNode" presStyleCnt="0"/>
      <dgm:spPr/>
    </dgm:pt>
    <dgm:pt modelId="{ACB52973-5B3A-4180-9899-4F0DD549E37F}" type="pres">
      <dgm:prSet presAssocID="{70B5E963-F53F-4827-AFAC-11ED7BC06AF3}" presName="iconBgRect" presStyleLbl="bgShp" presStyleIdx="2" presStyleCnt="4"/>
      <dgm:spPr/>
    </dgm:pt>
    <dgm:pt modelId="{610FEC86-D4AE-4EF5-95D3-DFDCE01E705C}" type="pres">
      <dgm:prSet presAssocID="{70B5E963-F53F-4827-AFAC-11ED7BC06A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4173763D-A7FF-4915-ADCC-4D42D5AA3E76}" type="pres">
      <dgm:prSet presAssocID="{70B5E963-F53F-4827-AFAC-11ED7BC06AF3}" presName="spaceRect" presStyleCnt="0"/>
      <dgm:spPr/>
    </dgm:pt>
    <dgm:pt modelId="{962D4084-9CD8-4200-983D-27D319309A53}" type="pres">
      <dgm:prSet presAssocID="{70B5E963-F53F-4827-AFAC-11ED7BC06AF3}" presName="textRect" presStyleLbl="revTx" presStyleIdx="2" presStyleCnt="4">
        <dgm:presLayoutVars>
          <dgm:chMax val="1"/>
          <dgm:chPref val="1"/>
        </dgm:presLayoutVars>
      </dgm:prSet>
      <dgm:spPr/>
    </dgm:pt>
    <dgm:pt modelId="{BE3B9986-AF62-451F-9E49-C71B51A8E4C6}" type="pres">
      <dgm:prSet presAssocID="{E645F65C-B635-4357-B3A7-A3D7281ACC8A}" presName="sibTrans" presStyleCnt="0"/>
      <dgm:spPr/>
    </dgm:pt>
    <dgm:pt modelId="{2BEC2D0D-E5D0-43BD-A938-CB1952E5A447}" type="pres">
      <dgm:prSet presAssocID="{55BCF5F7-8108-41AA-82D4-0B2CB6A9B818}" presName="compNode" presStyleCnt="0"/>
      <dgm:spPr/>
    </dgm:pt>
    <dgm:pt modelId="{7AE5FF6C-5B6F-4576-8E3E-635E805CE8CE}" type="pres">
      <dgm:prSet presAssocID="{55BCF5F7-8108-41AA-82D4-0B2CB6A9B818}" presName="iconBgRect" presStyleLbl="bgShp" presStyleIdx="3" presStyleCnt="4"/>
      <dgm:spPr/>
    </dgm:pt>
    <dgm:pt modelId="{F53C8E22-C6BD-49F9-9147-12548AF02DB6}" type="pres">
      <dgm:prSet presAssocID="{55BCF5F7-8108-41AA-82D4-0B2CB6A9B8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6EEDD49-F0AE-4FDD-88FC-318D86D27136}" type="pres">
      <dgm:prSet presAssocID="{55BCF5F7-8108-41AA-82D4-0B2CB6A9B818}" presName="spaceRect" presStyleCnt="0"/>
      <dgm:spPr/>
    </dgm:pt>
    <dgm:pt modelId="{DE23F872-98E4-460E-8F05-FC8EB95C01D2}" type="pres">
      <dgm:prSet presAssocID="{55BCF5F7-8108-41AA-82D4-0B2CB6A9B81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F2E781B-5E70-4196-87B7-88470791A1FD}" srcId="{201E34A6-797F-455A-A8A0-6E4B5B744560}" destId="{A9173523-A5F1-4D91-8697-CA4A25613A1D}" srcOrd="1" destOrd="0" parTransId="{BB8216CE-625D-4DC7-9A6A-202D7FBFE515}" sibTransId="{DEC30FE9-D503-4A4F-82AA-00E8CF43EBF3}"/>
    <dgm:cxn modelId="{2BED8641-DD3C-47A2-B33B-0F89D2FD7976}" srcId="{201E34A6-797F-455A-A8A0-6E4B5B744560}" destId="{70B5E963-F53F-4827-AFAC-11ED7BC06AF3}" srcOrd="2" destOrd="0" parTransId="{30849401-1F6E-4DC8-9AA8-71D7179625DA}" sibTransId="{E645F65C-B635-4357-B3A7-A3D7281ACC8A}"/>
    <dgm:cxn modelId="{4F0F3C47-CEBC-45E2-8D6F-5FB159F51E0B}" srcId="{201E34A6-797F-455A-A8A0-6E4B5B744560}" destId="{55BCF5F7-8108-41AA-82D4-0B2CB6A9B818}" srcOrd="3" destOrd="0" parTransId="{453344A4-7F54-4ED2-8A9A-A359A775A639}" sibTransId="{DADFA658-09A7-4895-82A3-1715B89628BC}"/>
    <dgm:cxn modelId="{1A95AE4D-FDC2-4690-85CE-6774E4664F96}" type="presOf" srcId="{03A87326-2C96-44F9-8751-D00AF2CCB1BF}" destId="{3FCAE177-D389-4E65-9BF0-F402D6902DD5}" srcOrd="0" destOrd="0" presId="urn:microsoft.com/office/officeart/2018/5/layout/IconCircleLabelList"/>
    <dgm:cxn modelId="{D1EA8872-E4FD-4B84-9925-923B9115C928}" type="presOf" srcId="{A9173523-A5F1-4D91-8697-CA4A25613A1D}" destId="{B18B3C1D-F9C0-45EE-9742-73A2484EE21C}" srcOrd="0" destOrd="0" presId="urn:microsoft.com/office/officeart/2018/5/layout/IconCircleLabelList"/>
    <dgm:cxn modelId="{8945DB90-5470-4B82-80F2-D2A5E8357FA4}" type="presOf" srcId="{70B5E963-F53F-4827-AFAC-11ED7BC06AF3}" destId="{962D4084-9CD8-4200-983D-27D319309A53}" srcOrd="0" destOrd="0" presId="urn:microsoft.com/office/officeart/2018/5/layout/IconCircleLabelList"/>
    <dgm:cxn modelId="{E7145AC4-1F61-43CE-A1F8-7B18D1793808}" srcId="{201E34A6-797F-455A-A8A0-6E4B5B744560}" destId="{03A87326-2C96-44F9-8751-D00AF2CCB1BF}" srcOrd="0" destOrd="0" parTransId="{E641CD06-6A59-49C1-B96A-EBE5DEC4AA24}" sibTransId="{04465AA8-07AB-4F61-A44D-E589A6F324B2}"/>
    <dgm:cxn modelId="{000BE3C6-9BE2-4E5F-8E8E-E936638BFE80}" type="presOf" srcId="{55BCF5F7-8108-41AA-82D4-0B2CB6A9B818}" destId="{DE23F872-98E4-460E-8F05-FC8EB95C01D2}" srcOrd="0" destOrd="0" presId="urn:microsoft.com/office/officeart/2018/5/layout/IconCircleLabelList"/>
    <dgm:cxn modelId="{30C470DF-35C2-4CCD-A497-C4E83F827CFF}" type="presOf" srcId="{201E34A6-797F-455A-A8A0-6E4B5B744560}" destId="{972FAF62-B59E-48E6-B9E5-5FB3D9100095}" srcOrd="0" destOrd="0" presId="urn:microsoft.com/office/officeart/2018/5/layout/IconCircleLabelList"/>
    <dgm:cxn modelId="{1C816392-A1AE-414A-936A-B7DC821DAD30}" type="presParOf" srcId="{972FAF62-B59E-48E6-B9E5-5FB3D9100095}" destId="{39CBD8CE-0BA8-48C0-903F-42EA894EB801}" srcOrd="0" destOrd="0" presId="urn:microsoft.com/office/officeart/2018/5/layout/IconCircleLabelList"/>
    <dgm:cxn modelId="{88612909-A5B1-482C-B3AB-4053F0A82014}" type="presParOf" srcId="{39CBD8CE-0BA8-48C0-903F-42EA894EB801}" destId="{93398D09-4586-4420-84FC-C5BFE2E13869}" srcOrd="0" destOrd="0" presId="urn:microsoft.com/office/officeart/2018/5/layout/IconCircleLabelList"/>
    <dgm:cxn modelId="{0033B4B3-96A8-4EF8-AE41-837BAA2DCAF8}" type="presParOf" srcId="{39CBD8CE-0BA8-48C0-903F-42EA894EB801}" destId="{85402B54-39B6-44A1-ABA7-8F34CC779450}" srcOrd="1" destOrd="0" presId="urn:microsoft.com/office/officeart/2018/5/layout/IconCircleLabelList"/>
    <dgm:cxn modelId="{77B766C8-4D74-4CE0-B640-9F174412DA7D}" type="presParOf" srcId="{39CBD8CE-0BA8-48C0-903F-42EA894EB801}" destId="{271FD57F-3A03-4475-9539-CB35267B2325}" srcOrd="2" destOrd="0" presId="urn:microsoft.com/office/officeart/2018/5/layout/IconCircleLabelList"/>
    <dgm:cxn modelId="{3B120BF6-0AB8-4DA2-B8E9-3E630E13FC6F}" type="presParOf" srcId="{39CBD8CE-0BA8-48C0-903F-42EA894EB801}" destId="{3FCAE177-D389-4E65-9BF0-F402D6902DD5}" srcOrd="3" destOrd="0" presId="urn:microsoft.com/office/officeart/2018/5/layout/IconCircleLabelList"/>
    <dgm:cxn modelId="{5392D3D0-F8EF-48F1-8D72-195BE5FA0C7F}" type="presParOf" srcId="{972FAF62-B59E-48E6-B9E5-5FB3D9100095}" destId="{C16283FC-E4BC-40E2-9136-5B4375DD7549}" srcOrd="1" destOrd="0" presId="urn:microsoft.com/office/officeart/2018/5/layout/IconCircleLabelList"/>
    <dgm:cxn modelId="{AFFB1C5E-2A1D-4C00-8EAD-7E44E2F60B47}" type="presParOf" srcId="{972FAF62-B59E-48E6-B9E5-5FB3D9100095}" destId="{9690C9E6-C285-45F8-A3AF-8514A01C3364}" srcOrd="2" destOrd="0" presId="urn:microsoft.com/office/officeart/2018/5/layout/IconCircleLabelList"/>
    <dgm:cxn modelId="{37DA3ECD-93C7-4C2B-822B-916B492C7B09}" type="presParOf" srcId="{9690C9E6-C285-45F8-A3AF-8514A01C3364}" destId="{675E1A8D-D624-4031-883F-A059C6E387E1}" srcOrd="0" destOrd="0" presId="urn:microsoft.com/office/officeart/2018/5/layout/IconCircleLabelList"/>
    <dgm:cxn modelId="{B7596C1F-C5B9-4D99-B499-2487FA6F296E}" type="presParOf" srcId="{9690C9E6-C285-45F8-A3AF-8514A01C3364}" destId="{B3CB3E6B-EC8D-45FB-86F2-8B9A9DFAC20E}" srcOrd="1" destOrd="0" presId="urn:microsoft.com/office/officeart/2018/5/layout/IconCircleLabelList"/>
    <dgm:cxn modelId="{E020E5C2-45A1-4E73-AFE2-0387FD8E9BF7}" type="presParOf" srcId="{9690C9E6-C285-45F8-A3AF-8514A01C3364}" destId="{1150C095-DCF9-42D1-B9D2-AE9E528F06D9}" srcOrd="2" destOrd="0" presId="urn:microsoft.com/office/officeart/2018/5/layout/IconCircleLabelList"/>
    <dgm:cxn modelId="{41BF03E6-DEBA-4260-9158-88CF18AA9254}" type="presParOf" srcId="{9690C9E6-C285-45F8-A3AF-8514A01C3364}" destId="{B18B3C1D-F9C0-45EE-9742-73A2484EE21C}" srcOrd="3" destOrd="0" presId="urn:microsoft.com/office/officeart/2018/5/layout/IconCircleLabelList"/>
    <dgm:cxn modelId="{360E42A1-1461-4E83-B0E1-0B5C024D7A30}" type="presParOf" srcId="{972FAF62-B59E-48E6-B9E5-5FB3D9100095}" destId="{71A2910F-3C22-4CCF-B3F2-634A5BB53665}" srcOrd="3" destOrd="0" presId="urn:microsoft.com/office/officeart/2018/5/layout/IconCircleLabelList"/>
    <dgm:cxn modelId="{F78F4712-B4C6-4C12-8777-55D1B9951619}" type="presParOf" srcId="{972FAF62-B59E-48E6-B9E5-5FB3D9100095}" destId="{63215D52-6BA8-41E9-8F2F-5A267F36DCF4}" srcOrd="4" destOrd="0" presId="urn:microsoft.com/office/officeart/2018/5/layout/IconCircleLabelList"/>
    <dgm:cxn modelId="{ECBA431A-CEFB-41CE-B6C8-AF0E1BBA5A4D}" type="presParOf" srcId="{63215D52-6BA8-41E9-8F2F-5A267F36DCF4}" destId="{ACB52973-5B3A-4180-9899-4F0DD549E37F}" srcOrd="0" destOrd="0" presId="urn:microsoft.com/office/officeart/2018/5/layout/IconCircleLabelList"/>
    <dgm:cxn modelId="{156064B8-4288-4320-A70A-B6F5F7153480}" type="presParOf" srcId="{63215D52-6BA8-41E9-8F2F-5A267F36DCF4}" destId="{610FEC86-D4AE-4EF5-95D3-DFDCE01E705C}" srcOrd="1" destOrd="0" presId="urn:microsoft.com/office/officeart/2018/5/layout/IconCircleLabelList"/>
    <dgm:cxn modelId="{B48C0E37-3962-40D0-8EC0-4732DBF0C10A}" type="presParOf" srcId="{63215D52-6BA8-41E9-8F2F-5A267F36DCF4}" destId="{4173763D-A7FF-4915-ADCC-4D42D5AA3E76}" srcOrd="2" destOrd="0" presId="urn:microsoft.com/office/officeart/2018/5/layout/IconCircleLabelList"/>
    <dgm:cxn modelId="{950A65A9-F5D3-4E83-91E1-6F64CBB32A8C}" type="presParOf" srcId="{63215D52-6BA8-41E9-8F2F-5A267F36DCF4}" destId="{962D4084-9CD8-4200-983D-27D319309A53}" srcOrd="3" destOrd="0" presId="urn:microsoft.com/office/officeart/2018/5/layout/IconCircleLabelList"/>
    <dgm:cxn modelId="{79E854D2-34E5-4B32-A104-1AD2918FD84F}" type="presParOf" srcId="{972FAF62-B59E-48E6-B9E5-5FB3D9100095}" destId="{BE3B9986-AF62-451F-9E49-C71B51A8E4C6}" srcOrd="5" destOrd="0" presId="urn:microsoft.com/office/officeart/2018/5/layout/IconCircleLabelList"/>
    <dgm:cxn modelId="{1AE86582-D83F-48D6-9694-A69A264D4C92}" type="presParOf" srcId="{972FAF62-B59E-48E6-B9E5-5FB3D9100095}" destId="{2BEC2D0D-E5D0-43BD-A938-CB1952E5A447}" srcOrd="6" destOrd="0" presId="urn:microsoft.com/office/officeart/2018/5/layout/IconCircleLabelList"/>
    <dgm:cxn modelId="{763AF1A8-A579-4D01-9699-25F2DCA883CF}" type="presParOf" srcId="{2BEC2D0D-E5D0-43BD-A938-CB1952E5A447}" destId="{7AE5FF6C-5B6F-4576-8E3E-635E805CE8CE}" srcOrd="0" destOrd="0" presId="urn:microsoft.com/office/officeart/2018/5/layout/IconCircleLabelList"/>
    <dgm:cxn modelId="{C802AAB9-B656-48BF-82EF-D5F583DC9EE1}" type="presParOf" srcId="{2BEC2D0D-E5D0-43BD-A938-CB1952E5A447}" destId="{F53C8E22-C6BD-49F9-9147-12548AF02DB6}" srcOrd="1" destOrd="0" presId="urn:microsoft.com/office/officeart/2018/5/layout/IconCircleLabelList"/>
    <dgm:cxn modelId="{31555B8E-4254-4927-B902-3C64000B3348}" type="presParOf" srcId="{2BEC2D0D-E5D0-43BD-A938-CB1952E5A447}" destId="{56EEDD49-F0AE-4FDD-88FC-318D86D27136}" srcOrd="2" destOrd="0" presId="urn:microsoft.com/office/officeart/2018/5/layout/IconCircleLabelList"/>
    <dgm:cxn modelId="{B6BE53FB-769D-402C-B590-ECD0648C93EE}" type="presParOf" srcId="{2BEC2D0D-E5D0-43BD-A938-CB1952E5A447}" destId="{DE23F872-98E4-460E-8F05-FC8EB95C01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F3633-9D72-48AE-B481-BFB8CDE4F4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E960D-99D4-47B6-9E80-EECD4997FD1C}">
      <dgm:prSet/>
      <dgm:spPr>
        <a:solidFill>
          <a:srgbClr val="FF00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lasassy Caps" pitchFamily="2" charset="0"/>
            </a:rPr>
            <a:t>Deep breathing</a:t>
          </a:r>
        </a:p>
      </dgm:t>
    </dgm:pt>
    <dgm:pt modelId="{71767607-B8F4-4040-AB38-0F3776308D1D}" type="parTrans" cxnId="{3DDC40C4-28A9-48B0-8D02-00225535F3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DABDD4E7-2C23-445B-8211-B5187C41FD4A}" type="sibTrans" cxnId="{3DDC40C4-28A9-48B0-8D02-00225535F3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1CDE27AF-B732-4FC3-A98E-5E19D29D5FD2}">
      <dgm:prSet/>
      <dgm:spPr/>
      <dgm:t>
        <a:bodyPr/>
        <a:lstStyle/>
        <a:p>
          <a:r>
            <a:rPr lang="en-US" b="1">
              <a:solidFill>
                <a:schemeClr val="tx1"/>
              </a:solidFill>
              <a:latin typeface="Alasassy Caps" pitchFamily="2" charset="0"/>
            </a:rPr>
            <a:t>Sensory tools (stress ball, music)</a:t>
          </a:r>
        </a:p>
      </dgm:t>
    </dgm:pt>
    <dgm:pt modelId="{D9160717-C90A-4C70-A2F9-16849A8950D9}" type="parTrans" cxnId="{82828853-DE98-47CD-82D5-80314CE1471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E98F675A-877F-412B-BCB5-4387787E2B46}" type="sibTrans" cxnId="{82828853-DE98-47CD-82D5-80314CE1471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5E095CE3-4324-4D3D-9A72-BA2FB8E1AC3A}">
      <dgm:prSet/>
      <dgm:spPr>
        <a:solidFill>
          <a:srgbClr val="FFFF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lasassy Caps" pitchFamily="2" charset="0"/>
            </a:rPr>
            <a:t>Movement breaks</a:t>
          </a:r>
        </a:p>
      </dgm:t>
    </dgm:pt>
    <dgm:pt modelId="{D92A3D1F-98BD-4661-ACE2-67B29DE48477}" type="parTrans" cxnId="{7F58AAA2-8C2B-44F4-9900-3BC267F2B64F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3D3A41FD-C081-452D-BD0D-DA0B5C8D5E86}" type="sibTrans" cxnId="{7F58AAA2-8C2B-44F4-9900-3BC267F2B64F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F2E2775C-9067-4937-8F74-7BB8EA53E8E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lasassy Caps" pitchFamily="2" charset="0"/>
            </a:rPr>
            <a:t>Visual charts</a:t>
          </a:r>
        </a:p>
      </dgm:t>
    </dgm:pt>
    <dgm:pt modelId="{4A6F4A62-351B-47ED-A04F-6EEDDA8FE995}" type="parTrans" cxnId="{63A89FBC-33C0-4E7A-B0C8-DEB7A1C59B6B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05346822-DA5A-4E5B-B52C-4890D4F86BC0}" type="sibTrans" cxnId="{63A89FBC-33C0-4E7A-B0C8-DEB7A1C59B6B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19965A35-F2DB-4343-A704-A941F0C144EC}">
      <dgm:prSet/>
      <dgm:spPr>
        <a:solidFill>
          <a:srgbClr val="FF00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  <a:latin typeface="Alasassy Caps" pitchFamily="2" charset="0"/>
            </a:rPr>
            <a:t>Calm spaces (not isolation)</a:t>
          </a:r>
        </a:p>
      </dgm:t>
    </dgm:pt>
    <dgm:pt modelId="{9E40A9CB-8272-4D6A-906B-858704EAC71A}" type="parTrans" cxnId="{6FFAA4F4-D68D-426A-AB3E-36A3A4678AB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FA7C113E-9FC7-4589-B3F2-D9E1B0BEDC8F}" type="sibTrans" cxnId="{6FFAA4F4-D68D-426A-AB3E-36A3A4678AB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06926E0C-DB46-433B-8ACD-A32BAAD25E87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asassy Caps" pitchFamily="2" charset="0"/>
            </a:rPr>
            <a:t>Predictable routines</a:t>
          </a:r>
        </a:p>
      </dgm:t>
    </dgm:pt>
    <dgm:pt modelId="{7EDB7133-C9A7-4753-AC79-1E9328D16FE9}" type="parTrans" cxnId="{7CBF0343-E2BD-48C4-8748-BCD932EB5F15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2223E2F3-1D40-465A-91FE-DF378398505D}" type="sibTrans" cxnId="{7CBF0343-E2BD-48C4-8748-BCD932EB5F15}">
      <dgm:prSet/>
      <dgm:spPr/>
      <dgm:t>
        <a:bodyPr/>
        <a:lstStyle/>
        <a:p>
          <a:endParaRPr lang="en-US" b="1">
            <a:solidFill>
              <a:schemeClr val="tx1"/>
            </a:solidFill>
            <a:latin typeface="Alasassy Caps" pitchFamily="2" charset="0"/>
          </a:endParaRPr>
        </a:p>
      </dgm:t>
    </dgm:pt>
    <dgm:pt modelId="{2857F5F0-12E5-4C13-BB99-9ABF81186E5E}" type="pres">
      <dgm:prSet presAssocID="{48AF3633-9D72-48AE-B481-BFB8CDE4F416}" presName="linear" presStyleCnt="0">
        <dgm:presLayoutVars>
          <dgm:animLvl val="lvl"/>
          <dgm:resizeHandles val="exact"/>
        </dgm:presLayoutVars>
      </dgm:prSet>
      <dgm:spPr/>
    </dgm:pt>
    <dgm:pt modelId="{EE489D85-27DC-4630-9E04-8CB8556CD122}" type="pres">
      <dgm:prSet presAssocID="{49CE960D-99D4-47B6-9E80-EECD4997FD1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68146B4-5D80-4516-AED3-1E775D1BFD9F}" type="pres">
      <dgm:prSet presAssocID="{DABDD4E7-2C23-445B-8211-B5187C41FD4A}" presName="spacer" presStyleCnt="0"/>
      <dgm:spPr/>
    </dgm:pt>
    <dgm:pt modelId="{F918C30A-522A-478E-B51F-6F33FD8E172F}" type="pres">
      <dgm:prSet presAssocID="{1CDE27AF-B732-4FC3-A98E-5E19D29D5F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3882F68-39ED-41CD-A010-9BC2250379F7}" type="pres">
      <dgm:prSet presAssocID="{E98F675A-877F-412B-BCB5-4387787E2B46}" presName="spacer" presStyleCnt="0"/>
      <dgm:spPr/>
    </dgm:pt>
    <dgm:pt modelId="{82927547-D1B3-4049-8553-3DE9FDB14A43}" type="pres">
      <dgm:prSet presAssocID="{5E095CE3-4324-4D3D-9A72-BA2FB8E1AC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3F218B0-048C-4D4A-9724-9E905CBFC672}" type="pres">
      <dgm:prSet presAssocID="{3D3A41FD-C081-452D-BD0D-DA0B5C8D5E86}" presName="spacer" presStyleCnt="0"/>
      <dgm:spPr/>
    </dgm:pt>
    <dgm:pt modelId="{97495950-B2E4-4BA6-9FBF-5621FDD61814}" type="pres">
      <dgm:prSet presAssocID="{F2E2775C-9067-4937-8F74-7BB8EA53E8E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B5029AF-2E4F-4F9B-B885-6434CF1A031C}" type="pres">
      <dgm:prSet presAssocID="{05346822-DA5A-4E5B-B52C-4890D4F86BC0}" presName="spacer" presStyleCnt="0"/>
      <dgm:spPr/>
    </dgm:pt>
    <dgm:pt modelId="{0C3DDF44-486B-4AC5-89E3-FD9A1029C199}" type="pres">
      <dgm:prSet presAssocID="{19965A35-F2DB-4343-A704-A941F0C144E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BCAE56-9E06-4CCF-B2C6-CED8B9268F60}" type="pres">
      <dgm:prSet presAssocID="{FA7C113E-9FC7-4589-B3F2-D9E1B0BEDC8F}" presName="spacer" presStyleCnt="0"/>
      <dgm:spPr/>
    </dgm:pt>
    <dgm:pt modelId="{4E1AFDD8-2C1A-4DAA-8923-A8A4DB0FDC43}" type="pres">
      <dgm:prSet presAssocID="{06926E0C-DB46-433B-8ACD-A32BAAD25E8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8F5E702-9E6A-4554-BEEC-8EE23270C001}" type="presOf" srcId="{48AF3633-9D72-48AE-B481-BFB8CDE4F416}" destId="{2857F5F0-12E5-4C13-BB99-9ABF81186E5E}" srcOrd="0" destOrd="0" presId="urn:microsoft.com/office/officeart/2005/8/layout/vList2"/>
    <dgm:cxn modelId="{3B92C741-2F36-4F12-BB13-2E679FF49136}" type="presOf" srcId="{49CE960D-99D4-47B6-9E80-EECD4997FD1C}" destId="{EE489D85-27DC-4630-9E04-8CB8556CD122}" srcOrd="0" destOrd="0" presId="urn:microsoft.com/office/officeart/2005/8/layout/vList2"/>
    <dgm:cxn modelId="{7CBF0343-E2BD-48C4-8748-BCD932EB5F15}" srcId="{48AF3633-9D72-48AE-B481-BFB8CDE4F416}" destId="{06926E0C-DB46-433B-8ACD-A32BAAD25E87}" srcOrd="5" destOrd="0" parTransId="{7EDB7133-C9A7-4753-AC79-1E9328D16FE9}" sibTransId="{2223E2F3-1D40-465A-91FE-DF378398505D}"/>
    <dgm:cxn modelId="{82828853-DE98-47CD-82D5-80314CE1471E}" srcId="{48AF3633-9D72-48AE-B481-BFB8CDE4F416}" destId="{1CDE27AF-B732-4FC3-A98E-5E19D29D5FD2}" srcOrd="1" destOrd="0" parTransId="{D9160717-C90A-4C70-A2F9-16849A8950D9}" sibTransId="{E98F675A-877F-412B-BCB5-4387787E2B46}"/>
    <dgm:cxn modelId="{B7D09178-76DD-43BF-92A0-EA120839994A}" type="presOf" srcId="{19965A35-F2DB-4343-A704-A941F0C144EC}" destId="{0C3DDF44-486B-4AC5-89E3-FD9A1029C199}" srcOrd="0" destOrd="0" presId="urn:microsoft.com/office/officeart/2005/8/layout/vList2"/>
    <dgm:cxn modelId="{1BAC0F80-E1DF-4ABB-9C61-B72AC5901BA5}" type="presOf" srcId="{1CDE27AF-B732-4FC3-A98E-5E19D29D5FD2}" destId="{F918C30A-522A-478E-B51F-6F33FD8E172F}" srcOrd="0" destOrd="0" presId="urn:microsoft.com/office/officeart/2005/8/layout/vList2"/>
    <dgm:cxn modelId="{044F109B-DDBA-429D-8514-ABB2907C27B1}" type="presOf" srcId="{F2E2775C-9067-4937-8F74-7BB8EA53E8ED}" destId="{97495950-B2E4-4BA6-9FBF-5621FDD61814}" srcOrd="0" destOrd="0" presId="urn:microsoft.com/office/officeart/2005/8/layout/vList2"/>
    <dgm:cxn modelId="{7F58AAA2-8C2B-44F4-9900-3BC267F2B64F}" srcId="{48AF3633-9D72-48AE-B481-BFB8CDE4F416}" destId="{5E095CE3-4324-4D3D-9A72-BA2FB8E1AC3A}" srcOrd="2" destOrd="0" parTransId="{D92A3D1F-98BD-4661-ACE2-67B29DE48477}" sibTransId="{3D3A41FD-C081-452D-BD0D-DA0B5C8D5E86}"/>
    <dgm:cxn modelId="{63A89FBC-33C0-4E7A-B0C8-DEB7A1C59B6B}" srcId="{48AF3633-9D72-48AE-B481-BFB8CDE4F416}" destId="{F2E2775C-9067-4937-8F74-7BB8EA53E8ED}" srcOrd="3" destOrd="0" parTransId="{4A6F4A62-351B-47ED-A04F-6EEDDA8FE995}" sibTransId="{05346822-DA5A-4E5B-B52C-4890D4F86BC0}"/>
    <dgm:cxn modelId="{FAC2B0C2-2189-4860-9AD3-BCAF29E7C1FF}" type="presOf" srcId="{5E095CE3-4324-4D3D-9A72-BA2FB8E1AC3A}" destId="{82927547-D1B3-4049-8553-3DE9FDB14A43}" srcOrd="0" destOrd="0" presId="urn:microsoft.com/office/officeart/2005/8/layout/vList2"/>
    <dgm:cxn modelId="{3DDC40C4-28A9-48B0-8D02-00225535F343}" srcId="{48AF3633-9D72-48AE-B481-BFB8CDE4F416}" destId="{49CE960D-99D4-47B6-9E80-EECD4997FD1C}" srcOrd="0" destOrd="0" parTransId="{71767607-B8F4-4040-AB38-0F3776308D1D}" sibTransId="{DABDD4E7-2C23-445B-8211-B5187C41FD4A}"/>
    <dgm:cxn modelId="{6FFAA4F4-D68D-426A-AB3E-36A3A4678AB3}" srcId="{48AF3633-9D72-48AE-B481-BFB8CDE4F416}" destId="{19965A35-F2DB-4343-A704-A941F0C144EC}" srcOrd="4" destOrd="0" parTransId="{9E40A9CB-8272-4D6A-906B-858704EAC71A}" sibTransId="{FA7C113E-9FC7-4589-B3F2-D9E1B0BEDC8F}"/>
    <dgm:cxn modelId="{EA2842F9-EA4C-4C29-956E-5285C02FC8D9}" type="presOf" srcId="{06926E0C-DB46-433B-8ACD-A32BAAD25E87}" destId="{4E1AFDD8-2C1A-4DAA-8923-A8A4DB0FDC43}" srcOrd="0" destOrd="0" presId="urn:microsoft.com/office/officeart/2005/8/layout/vList2"/>
    <dgm:cxn modelId="{BA5422E8-10C3-41F8-925F-CEB958A6E09D}" type="presParOf" srcId="{2857F5F0-12E5-4C13-BB99-9ABF81186E5E}" destId="{EE489D85-27DC-4630-9E04-8CB8556CD122}" srcOrd="0" destOrd="0" presId="urn:microsoft.com/office/officeart/2005/8/layout/vList2"/>
    <dgm:cxn modelId="{AFD022A5-55B8-4BDB-8BC3-5ECDA927B788}" type="presParOf" srcId="{2857F5F0-12E5-4C13-BB99-9ABF81186E5E}" destId="{B68146B4-5D80-4516-AED3-1E775D1BFD9F}" srcOrd="1" destOrd="0" presId="urn:microsoft.com/office/officeart/2005/8/layout/vList2"/>
    <dgm:cxn modelId="{50D484F3-C9DD-411D-AC5F-9D1570F45242}" type="presParOf" srcId="{2857F5F0-12E5-4C13-BB99-9ABF81186E5E}" destId="{F918C30A-522A-478E-B51F-6F33FD8E172F}" srcOrd="2" destOrd="0" presId="urn:microsoft.com/office/officeart/2005/8/layout/vList2"/>
    <dgm:cxn modelId="{985765A3-FD4E-487B-B3B8-C4620717D8A9}" type="presParOf" srcId="{2857F5F0-12E5-4C13-BB99-9ABF81186E5E}" destId="{83882F68-39ED-41CD-A010-9BC2250379F7}" srcOrd="3" destOrd="0" presId="urn:microsoft.com/office/officeart/2005/8/layout/vList2"/>
    <dgm:cxn modelId="{7B7C7F49-074F-4837-9B93-BFAADD6DE8C3}" type="presParOf" srcId="{2857F5F0-12E5-4C13-BB99-9ABF81186E5E}" destId="{82927547-D1B3-4049-8553-3DE9FDB14A43}" srcOrd="4" destOrd="0" presId="urn:microsoft.com/office/officeart/2005/8/layout/vList2"/>
    <dgm:cxn modelId="{77D6FFA4-C234-40D3-8D67-D17FFFD53D6A}" type="presParOf" srcId="{2857F5F0-12E5-4C13-BB99-9ABF81186E5E}" destId="{33F218B0-048C-4D4A-9724-9E905CBFC672}" srcOrd="5" destOrd="0" presId="urn:microsoft.com/office/officeart/2005/8/layout/vList2"/>
    <dgm:cxn modelId="{A65D757C-6D95-4735-8277-C8A7090B5053}" type="presParOf" srcId="{2857F5F0-12E5-4C13-BB99-9ABF81186E5E}" destId="{97495950-B2E4-4BA6-9FBF-5621FDD61814}" srcOrd="6" destOrd="0" presId="urn:microsoft.com/office/officeart/2005/8/layout/vList2"/>
    <dgm:cxn modelId="{D237D657-2E6D-44CD-8F2E-A42BF15698F3}" type="presParOf" srcId="{2857F5F0-12E5-4C13-BB99-9ABF81186E5E}" destId="{AB5029AF-2E4F-4F9B-B885-6434CF1A031C}" srcOrd="7" destOrd="0" presId="urn:microsoft.com/office/officeart/2005/8/layout/vList2"/>
    <dgm:cxn modelId="{EC5B0E10-25F6-46C3-B642-C66D62516365}" type="presParOf" srcId="{2857F5F0-12E5-4C13-BB99-9ABF81186E5E}" destId="{0C3DDF44-486B-4AC5-89E3-FD9A1029C199}" srcOrd="8" destOrd="0" presId="urn:microsoft.com/office/officeart/2005/8/layout/vList2"/>
    <dgm:cxn modelId="{3B6CFDF2-F5C2-4B7D-9046-5166992C9B06}" type="presParOf" srcId="{2857F5F0-12E5-4C13-BB99-9ABF81186E5E}" destId="{12BCAE56-9E06-4CCF-B2C6-CED8B9268F60}" srcOrd="9" destOrd="0" presId="urn:microsoft.com/office/officeart/2005/8/layout/vList2"/>
    <dgm:cxn modelId="{B272696A-6BC0-49F6-A234-48330E2B28AE}" type="presParOf" srcId="{2857F5F0-12E5-4C13-BB99-9ABF81186E5E}" destId="{4E1AFDD8-2C1A-4DAA-8923-A8A4DB0FDC4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FA0FA-2D8D-41A2-9C48-B9BA1222098A}">
      <dsp:nvSpPr>
        <dsp:cNvPr id="0" name=""/>
        <dsp:cNvSpPr/>
      </dsp:nvSpPr>
      <dsp:spPr>
        <a:xfrm>
          <a:off x="3735" y="680800"/>
          <a:ext cx="2022288" cy="283120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65" tIns="330200" rIns="15766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asassy Caps" pitchFamily="2" charset="0"/>
            </a:rPr>
            <a:t>Understand emotional regulation and how trauma affects it</a:t>
          </a:r>
        </a:p>
      </dsp:txBody>
      <dsp:txXfrm>
        <a:off x="3735" y="1756658"/>
        <a:ext cx="2022288" cy="1698722"/>
      </dsp:txXfrm>
    </dsp:sp>
    <dsp:sp modelId="{388DEC2C-8FFC-4D43-91F6-32E91C2971AF}">
      <dsp:nvSpPr>
        <dsp:cNvPr id="0" name=""/>
        <dsp:cNvSpPr/>
      </dsp:nvSpPr>
      <dsp:spPr>
        <a:xfrm>
          <a:off x="590198" y="963920"/>
          <a:ext cx="849361" cy="8493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20" tIns="12700" rIns="66220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</a:p>
      </dsp:txBody>
      <dsp:txXfrm>
        <a:off x="714584" y="1088306"/>
        <a:ext cx="600589" cy="600589"/>
      </dsp:txXfrm>
    </dsp:sp>
    <dsp:sp modelId="{DC348241-88FF-41D7-A41F-2AC44147F431}">
      <dsp:nvSpPr>
        <dsp:cNvPr id="0" name=""/>
        <dsp:cNvSpPr/>
      </dsp:nvSpPr>
      <dsp:spPr>
        <a:xfrm>
          <a:off x="3735" y="3511932"/>
          <a:ext cx="2022288" cy="72"/>
        </a:xfrm>
        <a:prstGeom prst="rect">
          <a:avLst/>
        </a:prstGeom>
        <a:solidFill>
          <a:schemeClr val="accent2">
            <a:hueOff val="715957"/>
            <a:satOff val="-2055"/>
            <a:lumOff val="-3290"/>
            <a:alphaOff val="0"/>
          </a:schemeClr>
        </a:solidFill>
        <a:ln w="19050" cap="flat" cmpd="sng" algn="ctr">
          <a:solidFill>
            <a:schemeClr val="accent2">
              <a:hueOff val="715957"/>
              <a:satOff val="-2055"/>
              <a:lumOff val="-32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19D7-C4DE-4FAF-99F2-D45883C9B3FE}">
      <dsp:nvSpPr>
        <dsp:cNvPr id="0" name=""/>
        <dsp:cNvSpPr/>
      </dsp:nvSpPr>
      <dsp:spPr>
        <a:xfrm>
          <a:off x="2228252" y="680800"/>
          <a:ext cx="2022288" cy="2831204"/>
        </a:xfrm>
        <a:prstGeom prst="rect">
          <a:avLst/>
        </a:prstGeom>
        <a:solidFill>
          <a:schemeClr val="accent2">
            <a:tint val="40000"/>
            <a:alpha val="90000"/>
            <a:hueOff val="1683680"/>
            <a:satOff val="-15558"/>
            <a:lumOff val="-175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83680"/>
              <a:satOff val="-15558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65" tIns="330200" rIns="15766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asassy Caps" pitchFamily="2" charset="0"/>
            </a:rPr>
            <a:t>Identify the four Zones of Regulation</a:t>
          </a:r>
        </a:p>
      </dsp:txBody>
      <dsp:txXfrm>
        <a:off x="2228252" y="1756658"/>
        <a:ext cx="2022288" cy="1698722"/>
      </dsp:txXfrm>
    </dsp:sp>
    <dsp:sp modelId="{71E082A5-9C3A-44D1-91B4-1CA99F6EF1AF}">
      <dsp:nvSpPr>
        <dsp:cNvPr id="0" name=""/>
        <dsp:cNvSpPr/>
      </dsp:nvSpPr>
      <dsp:spPr>
        <a:xfrm>
          <a:off x="2814716" y="963920"/>
          <a:ext cx="849361" cy="849361"/>
        </a:xfrm>
        <a:prstGeom prst="ellipse">
          <a:avLst/>
        </a:prstGeom>
        <a:solidFill>
          <a:schemeClr val="accent2">
            <a:hueOff val="1431914"/>
            <a:satOff val="-4110"/>
            <a:lumOff val="-6580"/>
            <a:alphaOff val="0"/>
          </a:schemeClr>
        </a:solidFill>
        <a:ln w="19050" cap="flat" cmpd="sng" algn="ctr">
          <a:solidFill>
            <a:schemeClr val="accent2">
              <a:hueOff val="1431914"/>
              <a:satOff val="-4110"/>
              <a:lumOff val="-65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20" tIns="12700" rIns="66220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939102" y="1088306"/>
        <a:ext cx="600589" cy="600589"/>
      </dsp:txXfrm>
    </dsp:sp>
    <dsp:sp modelId="{E689A0DE-6E0A-4099-9C72-737104C3670A}">
      <dsp:nvSpPr>
        <dsp:cNvPr id="0" name=""/>
        <dsp:cNvSpPr/>
      </dsp:nvSpPr>
      <dsp:spPr>
        <a:xfrm>
          <a:off x="2228252" y="3511932"/>
          <a:ext cx="2022288" cy="72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45573-DF4A-4356-BF75-73D94DBF1439}">
      <dsp:nvSpPr>
        <dsp:cNvPr id="0" name=""/>
        <dsp:cNvSpPr/>
      </dsp:nvSpPr>
      <dsp:spPr>
        <a:xfrm>
          <a:off x="4452770" y="680800"/>
          <a:ext cx="2022288" cy="2831204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65" tIns="330200" rIns="15766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lasassy Caps" pitchFamily="2" charset="0"/>
            </a:rPr>
            <a:t>Recognize trauma-based behaviors within each zone</a:t>
          </a:r>
        </a:p>
      </dsp:txBody>
      <dsp:txXfrm>
        <a:off x="4452770" y="1756658"/>
        <a:ext cx="2022288" cy="1698722"/>
      </dsp:txXfrm>
    </dsp:sp>
    <dsp:sp modelId="{9C117853-2C8F-43B1-8181-D106052DFCF7}">
      <dsp:nvSpPr>
        <dsp:cNvPr id="0" name=""/>
        <dsp:cNvSpPr/>
      </dsp:nvSpPr>
      <dsp:spPr>
        <a:xfrm>
          <a:off x="5039233" y="963920"/>
          <a:ext cx="849361" cy="849361"/>
        </a:xfrm>
        <a:prstGeom prst="ellipse">
          <a:avLst/>
        </a:prstGeom>
        <a:solidFill>
          <a:schemeClr val="accent2">
            <a:hueOff val="2863828"/>
            <a:satOff val="-8219"/>
            <a:lumOff val="-13160"/>
            <a:alphaOff val="0"/>
          </a:schemeClr>
        </a:solidFill>
        <a:ln w="19050" cap="flat" cmpd="sng" algn="ctr">
          <a:solidFill>
            <a:schemeClr val="accent2">
              <a:hueOff val="2863828"/>
              <a:satOff val="-8219"/>
              <a:lumOff val="-13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20" tIns="12700" rIns="66220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163619" y="1088306"/>
        <a:ext cx="600589" cy="600589"/>
      </dsp:txXfrm>
    </dsp:sp>
    <dsp:sp modelId="{1BC43CAD-5E8D-4437-B640-2B44763C133C}">
      <dsp:nvSpPr>
        <dsp:cNvPr id="0" name=""/>
        <dsp:cNvSpPr/>
      </dsp:nvSpPr>
      <dsp:spPr>
        <a:xfrm>
          <a:off x="4452770" y="3511932"/>
          <a:ext cx="2022288" cy="72"/>
        </a:xfrm>
        <a:prstGeom prst="rect">
          <a:avLst/>
        </a:prstGeom>
        <a:solidFill>
          <a:schemeClr val="accent2">
            <a:hueOff val="3579786"/>
            <a:satOff val="-10274"/>
            <a:lumOff val="-16449"/>
            <a:alphaOff val="0"/>
          </a:schemeClr>
        </a:solidFill>
        <a:ln w="19050" cap="flat" cmpd="sng" algn="ctr">
          <a:solidFill>
            <a:schemeClr val="accent2">
              <a:hueOff val="3579786"/>
              <a:satOff val="-10274"/>
              <a:lumOff val="-164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F48BC-A64F-435D-AE63-F51EB88C06FC}">
      <dsp:nvSpPr>
        <dsp:cNvPr id="0" name=""/>
        <dsp:cNvSpPr/>
      </dsp:nvSpPr>
      <dsp:spPr>
        <a:xfrm>
          <a:off x="6677287" y="680800"/>
          <a:ext cx="2022288" cy="2831204"/>
        </a:xfrm>
        <a:prstGeom prst="rect">
          <a:avLst/>
        </a:prstGeom>
        <a:solidFill>
          <a:schemeClr val="accent2">
            <a:tint val="40000"/>
            <a:alpha val="90000"/>
            <a:hueOff val="5051039"/>
            <a:satOff val="-46674"/>
            <a:lumOff val="-526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051039"/>
              <a:satOff val="-46674"/>
              <a:lumOff val="-5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65" tIns="330200" rIns="15766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asassy Caps" pitchFamily="2" charset="0"/>
            </a:rPr>
            <a:t>Respond supportively without escalating behavior</a:t>
          </a:r>
        </a:p>
      </dsp:txBody>
      <dsp:txXfrm>
        <a:off x="6677287" y="1756658"/>
        <a:ext cx="2022288" cy="1698722"/>
      </dsp:txXfrm>
    </dsp:sp>
    <dsp:sp modelId="{7C34378E-1A61-4928-9477-C36E4BE3FEF6}">
      <dsp:nvSpPr>
        <dsp:cNvPr id="0" name=""/>
        <dsp:cNvSpPr/>
      </dsp:nvSpPr>
      <dsp:spPr>
        <a:xfrm>
          <a:off x="7263751" y="963920"/>
          <a:ext cx="849361" cy="849361"/>
        </a:xfrm>
        <a:prstGeom prst="ellips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20" tIns="12700" rIns="66220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</a:p>
      </dsp:txBody>
      <dsp:txXfrm>
        <a:off x="7388137" y="1088306"/>
        <a:ext cx="600589" cy="600589"/>
      </dsp:txXfrm>
    </dsp:sp>
    <dsp:sp modelId="{1D43DA3E-C1D7-4BDC-9F8F-2CD9176FC9D2}">
      <dsp:nvSpPr>
        <dsp:cNvPr id="0" name=""/>
        <dsp:cNvSpPr/>
      </dsp:nvSpPr>
      <dsp:spPr>
        <a:xfrm>
          <a:off x="6677287" y="3511932"/>
          <a:ext cx="2022288" cy="72"/>
        </a:xfrm>
        <a:prstGeom prst="rect">
          <a:avLst/>
        </a:prstGeom>
        <a:solidFill>
          <a:schemeClr val="accent2">
            <a:hueOff val="5011700"/>
            <a:satOff val="-14383"/>
            <a:lumOff val="-23029"/>
            <a:alphaOff val="0"/>
          </a:schemeClr>
        </a:solidFill>
        <a:ln w="19050" cap="flat" cmpd="sng" algn="ctr">
          <a:solidFill>
            <a:schemeClr val="accent2">
              <a:hueOff val="5011700"/>
              <a:satOff val="-14383"/>
              <a:lumOff val="-23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46992-0156-43E1-B261-FB68A985A201}">
      <dsp:nvSpPr>
        <dsp:cNvPr id="0" name=""/>
        <dsp:cNvSpPr/>
      </dsp:nvSpPr>
      <dsp:spPr>
        <a:xfrm>
          <a:off x="8901805" y="680800"/>
          <a:ext cx="2022288" cy="2831204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665" tIns="330200" rIns="15766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asassy Caps" pitchFamily="2" charset="0"/>
            </a:rPr>
            <a:t>Teach children regulation skills over time</a:t>
          </a:r>
        </a:p>
      </dsp:txBody>
      <dsp:txXfrm>
        <a:off x="8901805" y="1756658"/>
        <a:ext cx="2022288" cy="1698722"/>
      </dsp:txXfrm>
    </dsp:sp>
    <dsp:sp modelId="{EC31D112-C7A3-4407-99F7-C2C87F047081}">
      <dsp:nvSpPr>
        <dsp:cNvPr id="0" name=""/>
        <dsp:cNvSpPr/>
      </dsp:nvSpPr>
      <dsp:spPr>
        <a:xfrm>
          <a:off x="9488268" y="963920"/>
          <a:ext cx="849361" cy="849361"/>
        </a:xfrm>
        <a:prstGeom prst="ellipse">
          <a:avLst/>
        </a:prstGeom>
        <a:solidFill>
          <a:schemeClr val="accent2">
            <a:hueOff val="5727657"/>
            <a:satOff val="-16438"/>
            <a:lumOff val="-26319"/>
            <a:alphaOff val="0"/>
          </a:schemeClr>
        </a:solidFill>
        <a:ln w="19050" cap="flat" cmpd="sng" algn="ctr">
          <a:solidFill>
            <a:schemeClr val="accent2">
              <a:hueOff val="5727657"/>
              <a:satOff val="-16438"/>
              <a:lumOff val="-26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20" tIns="12700" rIns="66220" bIns="127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</a:p>
      </dsp:txBody>
      <dsp:txXfrm>
        <a:off x="9612654" y="1088306"/>
        <a:ext cx="600589" cy="600589"/>
      </dsp:txXfrm>
    </dsp:sp>
    <dsp:sp modelId="{0A580DCA-9EAB-45A8-B30E-F0894624B6D1}">
      <dsp:nvSpPr>
        <dsp:cNvPr id="0" name=""/>
        <dsp:cNvSpPr/>
      </dsp:nvSpPr>
      <dsp:spPr>
        <a:xfrm>
          <a:off x="8901805" y="3511932"/>
          <a:ext cx="2022288" cy="7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8D09-4586-4420-84FC-C5BFE2E13869}">
      <dsp:nvSpPr>
        <dsp:cNvPr id="0" name=""/>
        <dsp:cNvSpPr/>
      </dsp:nvSpPr>
      <dsp:spPr>
        <a:xfrm>
          <a:off x="1262629" y="10621"/>
          <a:ext cx="1177508" cy="1177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02B54-39B6-44A1-ABA7-8F34CC779450}">
      <dsp:nvSpPr>
        <dsp:cNvPr id="0" name=""/>
        <dsp:cNvSpPr/>
      </dsp:nvSpPr>
      <dsp:spPr>
        <a:xfrm>
          <a:off x="1513573" y="261566"/>
          <a:ext cx="675619" cy="6756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AE177-D389-4E65-9BF0-F402D6902DD5}">
      <dsp:nvSpPr>
        <dsp:cNvPr id="0" name=""/>
        <dsp:cNvSpPr/>
      </dsp:nvSpPr>
      <dsp:spPr>
        <a:xfrm>
          <a:off x="886212" y="1554894"/>
          <a:ext cx="19303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Alasassy Caps" pitchFamily="2" charset="0"/>
            </a:rPr>
            <a:t>Keep a child’s brain in </a:t>
          </a:r>
          <a:r>
            <a:rPr lang="en-US" sz="1800" b="1" kern="1200" dirty="0">
              <a:latin typeface="Alasassy Caps" pitchFamily="2" charset="0"/>
            </a:rPr>
            <a:t>survival mode</a:t>
          </a:r>
          <a:endParaRPr lang="en-US" sz="1800" kern="1200" dirty="0">
            <a:latin typeface="Alasassy Caps" pitchFamily="2" charset="0"/>
          </a:endParaRPr>
        </a:p>
      </dsp:txBody>
      <dsp:txXfrm>
        <a:off x="886212" y="1554894"/>
        <a:ext cx="1930341" cy="720000"/>
      </dsp:txXfrm>
    </dsp:sp>
    <dsp:sp modelId="{675E1A8D-D624-4031-883F-A059C6E387E1}">
      <dsp:nvSpPr>
        <dsp:cNvPr id="0" name=""/>
        <dsp:cNvSpPr/>
      </dsp:nvSpPr>
      <dsp:spPr>
        <a:xfrm>
          <a:off x="3530779" y="10621"/>
          <a:ext cx="1177508" cy="1177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B3E6B-EC8D-45FB-86F2-8B9A9DFAC20E}">
      <dsp:nvSpPr>
        <dsp:cNvPr id="0" name=""/>
        <dsp:cNvSpPr/>
      </dsp:nvSpPr>
      <dsp:spPr>
        <a:xfrm>
          <a:off x="3781724" y="261566"/>
          <a:ext cx="675619" cy="675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B3C1D-F9C0-45EE-9742-73A2484EE21C}">
      <dsp:nvSpPr>
        <dsp:cNvPr id="0" name=""/>
        <dsp:cNvSpPr/>
      </dsp:nvSpPr>
      <dsp:spPr>
        <a:xfrm>
          <a:off x="3154363" y="1554894"/>
          <a:ext cx="19303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Alasassy Caps" pitchFamily="2" charset="0"/>
            </a:rPr>
            <a:t>Reduce impulse control</a:t>
          </a:r>
        </a:p>
      </dsp:txBody>
      <dsp:txXfrm>
        <a:off x="3154363" y="1554894"/>
        <a:ext cx="1930341" cy="720000"/>
      </dsp:txXfrm>
    </dsp:sp>
    <dsp:sp modelId="{ACB52973-5B3A-4180-9899-4F0DD549E37F}">
      <dsp:nvSpPr>
        <dsp:cNvPr id="0" name=""/>
        <dsp:cNvSpPr/>
      </dsp:nvSpPr>
      <dsp:spPr>
        <a:xfrm>
          <a:off x="1262629" y="2757480"/>
          <a:ext cx="1177508" cy="1177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FEC86-D4AE-4EF5-95D3-DFDCE01E705C}">
      <dsp:nvSpPr>
        <dsp:cNvPr id="0" name=""/>
        <dsp:cNvSpPr/>
      </dsp:nvSpPr>
      <dsp:spPr>
        <a:xfrm>
          <a:off x="1513573" y="3008424"/>
          <a:ext cx="675619" cy="6756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D4084-9CD8-4200-983D-27D319309A53}">
      <dsp:nvSpPr>
        <dsp:cNvPr id="0" name=""/>
        <dsp:cNvSpPr/>
      </dsp:nvSpPr>
      <dsp:spPr>
        <a:xfrm>
          <a:off x="886212" y="4301753"/>
          <a:ext cx="19303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Alasassy Caps" pitchFamily="2" charset="0"/>
            </a:rPr>
            <a:t>Increase emotional intensity</a:t>
          </a:r>
        </a:p>
      </dsp:txBody>
      <dsp:txXfrm>
        <a:off x="886212" y="4301753"/>
        <a:ext cx="1930341" cy="720000"/>
      </dsp:txXfrm>
    </dsp:sp>
    <dsp:sp modelId="{7AE5FF6C-5B6F-4576-8E3E-635E805CE8CE}">
      <dsp:nvSpPr>
        <dsp:cNvPr id="0" name=""/>
        <dsp:cNvSpPr/>
      </dsp:nvSpPr>
      <dsp:spPr>
        <a:xfrm>
          <a:off x="3530779" y="2757480"/>
          <a:ext cx="1177508" cy="11775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C8E22-C6BD-49F9-9147-12548AF02DB6}">
      <dsp:nvSpPr>
        <dsp:cNvPr id="0" name=""/>
        <dsp:cNvSpPr/>
      </dsp:nvSpPr>
      <dsp:spPr>
        <a:xfrm>
          <a:off x="3781724" y="3008424"/>
          <a:ext cx="675619" cy="6756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3F872-98E4-460E-8F05-FC8EB95C01D2}">
      <dsp:nvSpPr>
        <dsp:cNvPr id="0" name=""/>
        <dsp:cNvSpPr/>
      </dsp:nvSpPr>
      <dsp:spPr>
        <a:xfrm>
          <a:off x="3154363" y="4301753"/>
          <a:ext cx="19303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Alasassy Caps" pitchFamily="2" charset="0"/>
            </a:rPr>
            <a:t>Delay regulation skills</a:t>
          </a:r>
        </a:p>
      </dsp:txBody>
      <dsp:txXfrm>
        <a:off x="3154363" y="4301753"/>
        <a:ext cx="1930341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9D85-27DC-4630-9E04-8CB8556CD122}">
      <dsp:nvSpPr>
        <dsp:cNvPr id="0" name=""/>
        <dsp:cNvSpPr/>
      </dsp:nvSpPr>
      <dsp:spPr>
        <a:xfrm>
          <a:off x="0" y="8469"/>
          <a:ext cx="10515600" cy="65520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lasassy Caps" pitchFamily="2" charset="0"/>
            </a:rPr>
            <a:t>Deep breathing</a:t>
          </a:r>
        </a:p>
      </dsp:txBody>
      <dsp:txXfrm>
        <a:off x="31984" y="40453"/>
        <a:ext cx="10451632" cy="591232"/>
      </dsp:txXfrm>
    </dsp:sp>
    <dsp:sp modelId="{F918C30A-522A-478E-B51F-6F33FD8E172F}">
      <dsp:nvSpPr>
        <dsp:cNvPr id="0" name=""/>
        <dsp:cNvSpPr/>
      </dsp:nvSpPr>
      <dsp:spPr>
        <a:xfrm>
          <a:off x="0" y="744309"/>
          <a:ext cx="10515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lasassy Caps" pitchFamily="2" charset="0"/>
            </a:rPr>
            <a:t>Sensory tools (stress ball, music)</a:t>
          </a:r>
        </a:p>
      </dsp:txBody>
      <dsp:txXfrm>
        <a:off x="31984" y="776293"/>
        <a:ext cx="10451632" cy="591232"/>
      </dsp:txXfrm>
    </dsp:sp>
    <dsp:sp modelId="{82927547-D1B3-4049-8553-3DE9FDB14A43}">
      <dsp:nvSpPr>
        <dsp:cNvPr id="0" name=""/>
        <dsp:cNvSpPr/>
      </dsp:nvSpPr>
      <dsp:spPr>
        <a:xfrm>
          <a:off x="0" y="1480149"/>
          <a:ext cx="10515600" cy="655200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lasassy Caps" pitchFamily="2" charset="0"/>
            </a:rPr>
            <a:t>Movement breaks</a:t>
          </a:r>
        </a:p>
      </dsp:txBody>
      <dsp:txXfrm>
        <a:off x="31984" y="1512133"/>
        <a:ext cx="10451632" cy="591232"/>
      </dsp:txXfrm>
    </dsp:sp>
    <dsp:sp modelId="{97495950-B2E4-4BA6-9FBF-5621FDD61814}">
      <dsp:nvSpPr>
        <dsp:cNvPr id="0" name=""/>
        <dsp:cNvSpPr/>
      </dsp:nvSpPr>
      <dsp:spPr>
        <a:xfrm>
          <a:off x="0" y="2215989"/>
          <a:ext cx="10515600" cy="6552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lasassy Caps" pitchFamily="2" charset="0"/>
            </a:rPr>
            <a:t>Visual charts</a:t>
          </a:r>
        </a:p>
      </dsp:txBody>
      <dsp:txXfrm>
        <a:off x="31984" y="2247973"/>
        <a:ext cx="10451632" cy="591232"/>
      </dsp:txXfrm>
    </dsp:sp>
    <dsp:sp modelId="{0C3DDF44-486B-4AC5-89E3-FD9A1029C199}">
      <dsp:nvSpPr>
        <dsp:cNvPr id="0" name=""/>
        <dsp:cNvSpPr/>
      </dsp:nvSpPr>
      <dsp:spPr>
        <a:xfrm>
          <a:off x="0" y="2951829"/>
          <a:ext cx="10515600" cy="65520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Alasassy Caps" pitchFamily="2" charset="0"/>
            </a:rPr>
            <a:t>Calm spaces (not isolation)</a:t>
          </a:r>
        </a:p>
      </dsp:txBody>
      <dsp:txXfrm>
        <a:off x="31984" y="2983813"/>
        <a:ext cx="10451632" cy="591232"/>
      </dsp:txXfrm>
    </dsp:sp>
    <dsp:sp modelId="{4E1AFDD8-2C1A-4DAA-8923-A8A4DB0FDC43}">
      <dsp:nvSpPr>
        <dsp:cNvPr id="0" name=""/>
        <dsp:cNvSpPr/>
      </dsp:nvSpPr>
      <dsp:spPr>
        <a:xfrm>
          <a:off x="0" y="3687669"/>
          <a:ext cx="10515600" cy="65520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lasassy Caps" pitchFamily="2" charset="0"/>
            </a:rPr>
            <a:t>Predictable routines</a:t>
          </a:r>
        </a:p>
      </dsp:txBody>
      <dsp:txXfrm>
        <a:off x="31984" y="3719653"/>
        <a:ext cx="1045163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6FB71-C0FA-38F9-0212-24CE6F7C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9D89E-23D9-527B-6573-FA4BFBEA6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0A35E-BFCC-F4D5-0932-A6A204D5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FBF2B-31EF-870C-313E-FDDF16C6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DE99-FD33-35CF-A515-95BABDA3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4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C0F9-4288-6C57-5780-D488D593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57892-2B03-54A1-FD27-9663231FA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72D4-BDB0-DAA3-AA21-0CCD1096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1F43-7E09-28AE-2599-3715094B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691E-CFCF-E17D-21A7-2A79E645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7F10B-8B5F-7A03-666A-D65D9A3F3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A8B18-2EAA-1886-300C-AD8F4291C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C9ABB-6169-FCD2-D3E7-5A3BAB73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1EC27-B971-5534-2187-67522483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98F8E-1AF4-7C6E-B248-283F7CED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3D0B-839E-B510-30B8-7835C2A5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779BA-1ABF-37A5-D431-ACD1A8567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22E0-DABE-AAC5-5962-12E9A7A0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885B-7A5A-8865-A2D0-1D8D3808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34CB8-CA1F-5654-A64D-F5FBC56A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8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528E-FE5B-0081-A272-862C1018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D6443-9CDB-8B51-046C-FD18BA0C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73D51-EF4B-71CC-ECC7-A6504259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7BD5-F02D-8319-9FA8-931D945D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B53D-42B2-8A5D-F88A-2E309918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C6D-BEA7-BD94-E931-A5868B49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0AC2B-C5C0-25F9-6723-2BAE85BE3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8C227-A854-B885-EA3B-DF6F19D6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AE0CE-1B12-C6FD-DAE1-73BCAC38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96D89-1674-D34C-33CD-FC213ECC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BF5D8-23CB-2E42-1DDF-F46A28D1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C92F-55A6-A27F-700B-06CF7FBF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56144-389F-7409-FEEE-B2C2D6DA9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AAFAB-77FA-F582-4DA6-2BB28A4AD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6F838-7ADC-8253-5AD9-7FE8691BD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9D49-8CD3-EB70-4678-BE385E740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36830-6EE2-1594-2B1E-168527FA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5DCDA-A5F1-ED6D-55F5-5DA1E396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AE4F7-214A-7D6D-4E70-A5C98636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4CE6-2D91-3C77-EBE7-0CF1BCF6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F261B-7003-1DF9-719E-F1C60CFA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74EB5-9B7B-9C70-7823-D8D9FDEC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E1377-57FD-69C1-FA39-D3B83401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0006F-E295-AAB0-0BBC-0212D548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568A7-EBF5-6B15-3C78-3E01CE93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5331-70D0-60CC-D6E1-54E8699B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4B9B-4926-A9B8-5D7F-7430A386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E572-54C4-C859-CCCC-20607A34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C5D69-96DB-FC9C-D872-8D925E83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55574-7234-FED8-A43E-C428765C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977EA-CD14-5ADA-68DC-EF43685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64BBB-4E70-5BD2-E031-69132581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2FB7-89F9-06E0-E793-7F9AA9C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CA9AD-464D-668B-46EC-DDE253885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994D0-6F80-40A0-7A48-83B065687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A465-8056-6993-30D7-3102ABD8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DE595-AB22-A138-C666-6F71685D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271AB-09F2-B68D-64CA-C00CEC27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3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9174E-65B4-9B21-B62F-F5A89C9E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6F761-C1CB-C71D-3B36-8853FA7B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3201-9219-6F89-D598-8FF3E09F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02202D-33FA-43BB-A49A-5E6CEF4C8A4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10145-EA70-40C8-F026-7297A0E2B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D038-A496-C534-31F8-072291F90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369CB-3D7D-4343-87B8-71847265F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21B0-1875-CFA5-4E5F-0ABA17DA8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434" y="1122362"/>
            <a:ext cx="9546566" cy="4985139"/>
          </a:xfrm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lasassy Caps" pitchFamily="2" charset="0"/>
              </a:rPr>
              <a:t>Z</a:t>
            </a:r>
            <a:r>
              <a:rPr lang="en-US" sz="11500" b="1" dirty="0">
                <a:latin typeface="Alasassy Caps" pitchFamily="2" charset="0"/>
              </a:rPr>
              <a:t> </a:t>
            </a:r>
            <a:r>
              <a:rPr lang="en-US" sz="11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lasassy Caps" pitchFamily="2" charset="0"/>
              </a:rPr>
              <a:t>O</a:t>
            </a:r>
            <a:r>
              <a:rPr lang="en-US" sz="11500" b="1" dirty="0">
                <a:latin typeface="Alasassy Caps" pitchFamily="2" charset="0"/>
              </a:rPr>
              <a:t> </a:t>
            </a:r>
            <a:r>
              <a:rPr lang="en-US" sz="11500" b="1" dirty="0">
                <a:solidFill>
                  <a:srgbClr val="FFFF00"/>
                </a:solidFill>
                <a:latin typeface="Alasassy Caps" pitchFamily="2" charset="0"/>
              </a:rPr>
              <a:t>N</a:t>
            </a:r>
            <a:r>
              <a:rPr lang="en-US" sz="11500" b="1" dirty="0">
                <a:latin typeface="Alasassy Caps" pitchFamily="2" charset="0"/>
              </a:rPr>
              <a:t> </a:t>
            </a:r>
            <a:r>
              <a:rPr lang="en-US" sz="11500" b="1" dirty="0">
                <a:solidFill>
                  <a:srgbClr val="C00000"/>
                </a:solidFill>
                <a:latin typeface="Alasassy Caps" pitchFamily="2" charset="0"/>
              </a:rPr>
              <a:t>e</a:t>
            </a:r>
            <a:r>
              <a:rPr lang="en-US" sz="11500" b="1" dirty="0">
                <a:latin typeface="Alasassy Caps" pitchFamily="2" charset="0"/>
              </a:rPr>
              <a:t> s</a:t>
            </a:r>
            <a:br>
              <a:rPr lang="en-US" sz="11500" dirty="0">
                <a:latin typeface="Alasassy Caps" pitchFamily="2" charset="0"/>
              </a:rPr>
            </a:br>
            <a:r>
              <a:rPr lang="en-US" sz="11500" dirty="0">
                <a:latin typeface="Alasassy Caps" pitchFamily="2" charset="0"/>
              </a:rPr>
              <a:t>of</a:t>
            </a:r>
            <a:br>
              <a:rPr lang="en-US" sz="11500" dirty="0">
                <a:latin typeface="Alasassy Caps" pitchFamily="2" charset="0"/>
              </a:rPr>
            </a:br>
            <a:r>
              <a:rPr lang="en-US" sz="11500" dirty="0">
                <a:latin typeface="Alasassy Caps" pitchFamily="2" charset="0"/>
              </a:rPr>
              <a:t>Regulation</a:t>
            </a:r>
          </a:p>
        </p:txBody>
      </p:sp>
    </p:spTree>
    <p:extLst>
      <p:ext uri="{BB962C8B-B14F-4D97-AF65-F5344CB8AC3E}">
        <p14:creationId xmlns:p14="http://schemas.microsoft.com/office/powerpoint/2010/main" val="5537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5FBD9-C3B6-78E6-2071-DA437D565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US" sz="8000" dirty="0">
                <a:latin typeface="Alasassy Caps" pitchFamily="2" charset="0"/>
              </a:rPr>
              <a:t>Module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F1A72-F5CD-E050-A21B-0A70A121C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latin typeface="Alasassy Caps" pitchFamily="2" charset="0"/>
              </a:rPr>
              <a:t>Trauma &amp; the Zones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8C460-F1FD-CA57-D274-76BF24F7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Alasassy Caps" pitchFamily="2" charset="0"/>
              </a:rPr>
              <a:t>Children with trauma may: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317B-514D-6569-E4EB-63474F23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759770" cy="3769835"/>
          </a:xfrm>
        </p:spPr>
        <p:txBody>
          <a:bodyPr anchor="ctr">
            <a:normAutofit/>
          </a:bodyPr>
          <a:lstStyle/>
          <a:p>
            <a:pPr lvl="0"/>
            <a:r>
              <a:rPr lang="en-US" dirty="0">
                <a:latin typeface="Alasassy Caps" pitchFamily="2" charset="0"/>
              </a:rPr>
              <a:t>Spend more time in </a:t>
            </a:r>
            <a:r>
              <a:rPr lang="en-US" b="1" dirty="0">
                <a:solidFill>
                  <a:srgbClr val="FFFF00"/>
                </a:solidFill>
                <a:latin typeface="Alasassy Caps" pitchFamily="2" charset="0"/>
              </a:rPr>
              <a:t>Yellow</a:t>
            </a:r>
            <a:r>
              <a:rPr lang="en-US" b="1" dirty="0">
                <a:latin typeface="Alasassy Caps" pitchFamily="2" charset="0"/>
              </a:rPr>
              <a:t> or </a:t>
            </a:r>
            <a:r>
              <a:rPr lang="en-US" b="1" dirty="0">
                <a:solidFill>
                  <a:srgbClr val="FF0000"/>
                </a:solidFill>
                <a:latin typeface="Alasassy Caps" pitchFamily="2" charset="0"/>
              </a:rPr>
              <a:t>Red</a:t>
            </a:r>
            <a:endParaRPr lang="en-US" dirty="0">
              <a:solidFill>
                <a:srgbClr val="FF0000"/>
              </a:solidFill>
              <a:latin typeface="Alasassy Caps" pitchFamily="2" charset="0"/>
            </a:endParaRPr>
          </a:p>
          <a:p>
            <a:pPr lvl="0"/>
            <a:r>
              <a:rPr lang="en-US" dirty="0">
                <a:latin typeface="Alasassy Caps" pitchFamily="2" charset="0"/>
              </a:rPr>
              <a:t>Move quickly between zones</a:t>
            </a:r>
          </a:p>
          <a:p>
            <a:pPr lvl="0"/>
            <a:r>
              <a:rPr lang="en-US" dirty="0">
                <a:latin typeface="Alasassy Caps" pitchFamily="2" charset="0"/>
              </a:rPr>
              <a:t>Have fewer coping strategies</a:t>
            </a:r>
          </a:p>
          <a:p>
            <a:pPr lvl="0"/>
            <a:r>
              <a:rPr lang="en-US" dirty="0">
                <a:latin typeface="Alasassy Caps" pitchFamily="2" charset="0"/>
              </a:rPr>
              <a:t>Misinterpret neutral situations as threats</a:t>
            </a:r>
          </a:p>
          <a:p>
            <a:endParaRPr lang="en-US" dirty="0">
              <a:latin typeface="Alasassy Cap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98E33-BF39-B6BA-1221-AD4EA0A0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87" r="23930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08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1AF03F-21C2-4502-849C-FE48A0145C27}"/>
              </a:ext>
            </a:extLst>
          </p:cNvPr>
          <p:cNvSpPr/>
          <p:nvPr/>
        </p:nvSpPr>
        <p:spPr>
          <a:xfrm>
            <a:off x="6096000" y="1518249"/>
            <a:ext cx="6096000" cy="533975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3ECB4-5B93-7066-018F-6AA097CD96E0}"/>
              </a:ext>
            </a:extLst>
          </p:cNvPr>
          <p:cNvSpPr/>
          <p:nvPr/>
        </p:nvSpPr>
        <p:spPr>
          <a:xfrm>
            <a:off x="0" y="1518249"/>
            <a:ext cx="6096000" cy="5339751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6E5F9-ED12-67AC-8F5F-D161BE2C2B55}"/>
              </a:ext>
            </a:extLst>
          </p:cNvPr>
          <p:cNvSpPr/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77B87-888C-F9A8-8AEF-A01D7FFF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lasassy Caps" pitchFamily="2" charset="0"/>
              </a:rPr>
              <a:t>Important Shift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2CD5D-5B42-B482-7354-7A758C1D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2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asassy Caps" pitchFamily="2" charset="0"/>
              </a:rPr>
              <a:t>Instead of asking: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C5D66-3722-6221-0EC8-68CB94EF3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lasassy Caps" pitchFamily="2" charset="0"/>
              </a:rPr>
              <a:t>“Why are they acting this way?”</a:t>
            </a:r>
          </a:p>
          <a:p>
            <a:pPr marL="0" indent="0">
              <a:buNone/>
            </a:pPr>
            <a:endParaRPr lang="en-US" dirty="0">
              <a:latin typeface="Alasassy Cap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D8C45-C313-4460-A49F-04B71C449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555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asassy Caps" pitchFamily="2" charset="0"/>
              </a:rPr>
              <a:t>Ask: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DC17-7F16-F8B7-3F3F-E8A95B8C4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9785" y="2505075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lasassy Caps" pitchFamily="2" charset="0"/>
              </a:rPr>
              <a:t>“What zone are they in, and what do they need?”</a:t>
            </a:r>
          </a:p>
          <a:p>
            <a:pPr marL="0" indent="0">
              <a:buNone/>
            </a:pPr>
            <a:endParaRPr lang="en-US" dirty="0"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0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88AD1-14E3-1864-0302-8B8F5291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Alasassy Caps" pitchFamily="2" charset="0"/>
              </a:rPr>
              <a:t>Module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6CE1-2E89-C57E-FE26-0E40C945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Alasassy Caps" pitchFamily="2" charset="0"/>
              </a:rPr>
              <a:t>How Foster Parents Should Respond by Zone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8509D-79F8-3B72-F2D1-4FAED342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209" y="103613"/>
            <a:ext cx="9611581" cy="88406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lasassy Caps" pitchFamily="2" charset="0"/>
              </a:rPr>
              <a:t>Blue Zone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0EE5C-5768-6053-9DA5-832BFBA24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318" y="409103"/>
            <a:ext cx="1475795" cy="383484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  <a:latin typeface="Alasassy Caps" pitchFamily="2" charset="0"/>
              </a:rPr>
              <a:t>(Low Energy)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38E79F-A729-C10A-E38F-53D1B23A694A}"/>
              </a:ext>
            </a:extLst>
          </p:cNvPr>
          <p:cNvSpPr txBox="1"/>
          <p:nvPr/>
        </p:nvSpPr>
        <p:spPr>
          <a:xfrm>
            <a:off x="1421481" y="1913634"/>
            <a:ext cx="93490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lasassy Caps" pitchFamily="2" charset="0"/>
              </a:rPr>
              <a:t>✔ Offer comfort and connection</a:t>
            </a:r>
            <a:br>
              <a:rPr lang="en-US" sz="4400" dirty="0">
                <a:latin typeface="Alasassy Caps" pitchFamily="2" charset="0"/>
              </a:rPr>
            </a:br>
            <a:r>
              <a:rPr lang="en-US" sz="4400" dirty="0">
                <a:latin typeface="Alasassy Caps" pitchFamily="2" charset="0"/>
              </a:rPr>
              <a:t>✔ Reduce demands</a:t>
            </a:r>
            <a:br>
              <a:rPr lang="en-US" sz="4400" dirty="0">
                <a:latin typeface="Alasassy Caps" pitchFamily="2" charset="0"/>
              </a:rPr>
            </a:br>
            <a:r>
              <a:rPr lang="en-US" sz="4400" dirty="0">
                <a:latin typeface="Alasassy Caps" pitchFamily="2" charset="0"/>
              </a:rPr>
              <a:t>✔ Check physical needs (sleep, illness)</a:t>
            </a:r>
          </a:p>
          <a:p>
            <a:endParaRPr lang="en-US" sz="4400" dirty="0">
              <a:latin typeface="Alasassy Caps" pitchFamily="2" charset="0"/>
            </a:endParaRPr>
          </a:p>
          <a:p>
            <a:r>
              <a:rPr lang="en-US" sz="4400" dirty="0">
                <a:latin typeface="Alasassy Caps" pitchFamily="2" charset="0"/>
              </a:rPr>
              <a:t>❌ Avoid shaming (“Snap out of it”)</a:t>
            </a:r>
          </a:p>
        </p:txBody>
      </p:sp>
    </p:spTree>
    <p:extLst>
      <p:ext uri="{BB962C8B-B14F-4D97-AF65-F5344CB8AC3E}">
        <p14:creationId xmlns:p14="http://schemas.microsoft.com/office/powerpoint/2010/main" val="82108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B963E-F4BF-A191-69B3-1E55BCFD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asassy Caps" pitchFamily="2" charset="0"/>
              </a:rPr>
              <a:t>Green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D2BBD-513D-B753-72A8-84938825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80" y="3241288"/>
            <a:ext cx="4970177" cy="127895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000" dirty="0">
                <a:latin typeface="Alasassy Caps" pitchFamily="2" charset="0"/>
              </a:rPr>
              <a:t>✔ Teach skills</a:t>
            </a:r>
            <a:br>
              <a:rPr lang="en-US" sz="3000" dirty="0">
                <a:latin typeface="Alasassy Caps" pitchFamily="2" charset="0"/>
              </a:rPr>
            </a:br>
            <a:r>
              <a:rPr lang="en-US" sz="3000" dirty="0">
                <a:latin typeface="Alasassy Caps" pitchFamily="2" charset="0"/>
              </a:rPr>
              <a:t>✔ Practice coping tools</a:t>
            </a:r>
            <a:br>
              <a:rPr lang="en-US" sz="3000" dirty="0">
                <a:latin typeface="Alasassy Caps" pitchFamily="2" charset="0"/>
              </a:rPr>
            </a:br>
            <a:r>
              <a:rPr lang="en-US" sz="3000" dirty="0">
                <a:latin typeface="Alasassy Caps" pitchFamily="2" charset="0"/>
              </a:rPr>
              <a:t>✔ Praise effort and awareness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0AAC69-FEE7-398C-1E30-CEDA5A66441F}"/>
              </a:ext>
            </a:extLst>
          </p:cNvPr>
          <p:cNvSpPr txBox="1"/>
          <p:nvPr/>
        </p:nvSpPr>
        <p:spPr>
          <a:xfrm>
            <a:off x="1022179" y="1953322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asassy Caps" pitchFamily="2" charset="0"/>
              </a:rPr>
              <a:t>(Regulated)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00FCD-840C-7950-4523-CDCF344059F2}"/>
              </a:ext>
            </a:extLst>
          </p:cNvPr>
          <p:cNvSpPr txBox="1"/>
          <p:nvPr/>
        </p:nvSpPr>
        <p:spPr>
          <a:xfrm>
            <a:off x="8282008" y="490256"/>
            <a:ext cx="390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asassy Caps" pitchFamily="2" charset="0"/>
              </a:rPr>
              <a:t>👉 </a:t>
            </a:r>
            <a:r>
              <a:rPr lang="en-US" sz="2800" b="1" dirty="0">
                <a:latin typeface="Alasassy Caps" pitchFamily="2" charset="0"/>
              </a:rPr>
              <a:t>This is the best time to teach.</a:t>
            </a:r>
            <a:endParaRPr lang="en-US" sz="2800" dirty="0"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4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D087D-0064-6DB5-DDE7-BED599ED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lasassy Caps" pitchFamily="2" charset="0"/>
              </a:rPr>
              <a:t>Yellow Zone </a:t>
            </a:r>
            <a:r>
              <a:rPr lang="en-US" sz="2400" b="1" dirty="0">
                <a:solidFill>
                  <a:srgbClr val="FFFF00"/>
                </a:solidFill>
                <a:latin typeface="Alasassy Caps" pitchFamily="2" charset="0"/>
              </a:rPr>
              <a:t>(Escalating)</a:t>
            </a:r>
            <a:endParaRPr lang="en-US" sz="4000" b="1" dirty="0">
              <a:solidFill>
                <a:srgbClr val="FFFF00"/>
              </a:solidFill>
              <a:latin typeface="Alasassy Cap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3112-96D6-35BA-51D1-A08369A69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86" y="2502840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asassy Caps" pitchFamily="2" charset="0"/>
              </a:rPr>
              <a:t>✔ Validate feelings</a:t>
            </a:r>
            <a:br>
              <a:rPr lang="en-US" dirty="0">
                <a:latin typeface="Alasassy Caps" pitchFamily="2" charset="0"/>
              </a:rPr>
            </a:br>
            <a:r>
              <a:rPr lang="en-US" dirty="0">
                <a:latin typeface="Alasassy Caps" pitchFamily="2" charset="0"/>
              </a:rPr>
              <a:t>✔ Offer choices</a:t>
            </a:r>
            <a:br>
              <a:rPr lang="en-US" dirty="0">
                <a:latin typeface="Alasassy Caps" pitchFamily="2" charset="0"/>
              </a:rPr>
            </a:br>
            <a:r>
              <a:rPr lang="en-US" dirty="0">
                <a:latin typeface="Alasassy Caps" pitchFamily="2" charset="0"/>
              </a:rPr>
              <a:t>✔ Prompt calming strategies</a:t>
            </a:r>
            <a:br>
              <a:rPr lang="en-US" dirty="0">
                <a:latin typeface="Alasassy Caps" pitchFamily="2" charset="0"/>
              </a:rPr>
            </a:br>
            <a:r>
              <a:rPr lang="en-US" dirty="0">
                <a:latin typeface="Alasassy Caps" pitchFamily="2" charset="0"/>
              </a:rPr>
              <a:t>✔ Reduce stimulation</a:t>
            </a:r>
          </a:p>
          <a:p>
            <a:pPr marL="0" indent="0">
              <a:buNone/>
            </a:pPr>
            <a:endParaRPr lang="en-US" dirty="0">
              <a:latin typeface="Alasassy Caps" pitchFamily="2" charset="0"/>
            </a:endParaRPr>
          </a:p>
          <a:p>
            <a:pPr marL="0" indent="0">
              <a:buNone/>
            </a:pPr>
            <a:endParaRPr lang="en-US" dirty="0">
              <a:latin typeface="Alasassy Caps" pitchFamily="2" charset="0"/>
            </a:endParaRPr>
          </a:p>
          <a:p>
            <a:pPr marL="0" indent="0">
              <a:buNone/>
            </a:pPr>
            <a:endParaRPr lang="en-US" dirty="0">
              <a:latin typeface="Alasassy Caps" pitchFamily="2" charset="0"/>
            </a:endParaRPr>
          </a:p>
          <a:p>
            <a:pPr marL="0" indent="0">
              <a:buNone/>
            </a:pPr>
            <a:r>
              <a:rPr lang="en-US" dirty="0">
                <a:latin typeface="Alasassy Caps" pitchFamily="2" charset="0"/>
              </a:rPr>
              <a:t>❌ Avoid lectures or power struggles</a:t>
            </a:r>
          </a:p>
          <a:p>
            <a:pPr marL="0" indent="0">
              <a:buNone/>
            </a:pPr>
            <a:endParaRPr lang="en-US" dirty="0">
              <a:latin typeface="Alasassy Caps" pitchFamily="2" charset="0"/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7D5ED317-CDDE-0F1F-C0F6-52F39CEF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37" r="14419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4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69E9B-0668-6C08-A879-B9857C6F8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>
                <a:solidFill>
                  <a:srgbClr val="FF0000"/>
                </a:solidFill>
                <a:latin typeface="Alasassy Caps" pitchFamily="2" charset="0"/>
              </a:rPr>
              <a:t>Red Zone</a:t>
            </a:r>
            <a:br>
              <a:rPr lang="en-US" b="1" kern="1200" dirty="0">
                <a:solidFill>
                  <a:srgbClr val="FF0000"/>
                </a:solidFill>
                <a:latin typeface="Alasassy Caps" pitchFamily="2" charset="0"/>
              </a:rPr>
            </a:br>
            <a:r>
              <a:rPr lang="en-US" sz="3200" b="1" kern="1200" dirty="0">
                <a:solidFill>
                  <a:srgbClr val="FF0000"/>
                </a:solidFill>
                <a:latin typeface="Alasassy Caps" pitchFamily="2" charset="0"/>
              </a:rPr>
              <a:t>(crisis)</a:t>
            </a:r>
            <a:endParaRPr lang="en-US" b="1" kern="1200" dirty="0">
              <a:solidFill>
                <a:srgbClr val="FF0000"/>
              </a:solidFill>
              <a:latin typeface="Alasassy Caps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75763-6049-B1A9-77AD-DD2B888B7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3605" y="1259640"/>
            <a:ext cx="5916603" cy="49926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>
                <a:latin typeface="Alasassy Caps" pitchFamily="2" charset="0"/>
              </a:rPr>
              <a:t>✔ Focus on safety</a:t>
            </a:r>
            <a:br>
              <a:rPr lang="en-US" sz="2500" dirty="0">
                <a:latin typeface="Alasassy Caps" pitchFamily="2" charset="0"/>
              </a:rPr>
            </a:br>
            <a:r>
              <a:rPr lang="en-US" sz="2500" dirty="0">
                <a:latin typeface="Alasassy Caps" pitchFamily="2" charset="0"/>
              </a:rPr>
              <a:t>✔ Stay calm and present</a:t>
            </a:r>
            <a:br>
              <a:rPr lang="en-US" sz="2500" dirty="0">
                <a:latin typeface="Alasassy Caps" pitchFamily="2" charset="0"/>
              </a:rPr>
            </a:br>
            <a:r>
              <a:rPr lang="en-US" sz="2500" dirty="0">
                <a:latin typeface="Alasassy Caps" pitchFamily="2" charset="0"/>
              </a:rPr>
              <a:t>✔ Reduce language</a:t>
            </a:r>
            <a:br>
              <a:rPr lang="en-US" sz="2500" dirty="0">
                <a:latin typeface="Alasassy Caps" pitchFamily="2" charset="0"/>
              </a:rPr>
            </a:br>
            <a:r>
              <a:rPr lang="en-US" sz="2500" dirty="0">
                <a:latin typeface="Alasassy Caps" pitchFamily="2" charset="0"/>
              </a:rPr>
              <a:t>✔ Give space if needed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latin typeface="Alasassy Caps" pitchFamily="2" charset="0"/>
            </a:endParaRPr>
          </a:p>
          <a:p>
            <a:pPr algn="l">
              <a:lnSpc>
                <a:spcPct val="120000"/>
              </a:lnSpc>
            </a:pPr>
            <a:endParaRPr lang="en-US" sz="2500" dirty="0">
              <a:latin typeface="Alasassy Caps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US" sz="2500" dirty="0">
                <a:latin typeface="Alasassy Caps" pitchFamily="2" charset="0"/>
              </a:rPr>
              <a:t>❌ Do NOT:</a:t>
            </a:r>
          </a:p>
          <a:p>
            <a:pPr marL="457200" lvl="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lasassy Caps" pitchFamily="2" charset="0"/>
              </a:rPr>
              <a:t>Argue</a:t>
            </a:r>
          </a:p>
          <a:p>
            <a:pPr marL="457200" lvl="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lasassy Caps" pitchFamily="2" charset="0"/>
              </a:rPr>
              <a:t>Threaten</a:t>
            </a:r>
          </a:p>
          <a:p>
            <a:pPr marL="457200" lvl="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lasassy Caps" pitchFamily="2" charset="0"/>
              </a:rPr>
              <a:t>Punish</a:t>
            </a:r>
          </a:p>
          <a:p>
            <a:pPr marL="457200" lvl="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lasassy Caps" pitchFamily="2" charset="0"/>
              </a:rPr>
              <a:t>Demand explanations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500" dirty="0">
              <a:latin typeface="Alasassy Cap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F25EB-A330-C58B-3BC9-7E32964F4E85}"/>
              </a:ext>
            </a:extLst>
          </p:cNvPr>
          <p:cNvSpPr/>
          <p:nvPr/>
        </p:nvSpPr>
        <p:spPr>
          <a:xfrm>
            <a:off x="-7409" y="0"/>
            <a:ext cx="62920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2B9427-00D8-49DA-8412-2D1FC8B6F617}"/>
              </a:ext>
            </a:extLst>
          </p:cNvPr>
          <p:cNvSpPr/>
          <p:nvPr/>
        </p:nvSpPr>
        <p:spPr>
          <a:xfrm>
            <a:off x="249135" y="172527"/>
            <a:ext cx="2294627" cy="22946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90231B-6270-2618-978A-47D1F9E045CB}"/>
              </a:ext>
            </a:extLst>
          </p:cNvPr>
          <p:cNvSpPr/>
          <p:nvPr/>
        </p:nvSpPr>
        <p:spPr>
          <a:xfrm>
            <a:off x="2543762" y="3526696"/>
            <a:ext cx="1801368" cy="1728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768D06-2A8B-5979-2F1E-C51C20AE274E}"/>
              </a:ext>
            </a:extLst>
          </p:cNvPr>
          <p:cNvSpPr/>
          <p:nvPr/>
        </p:nvSpPr>
        <p:spPr>
          <a:xfrm>
            <a:off x="3612744" y="1518249"/>
            <a:ext cx="922681" cy="948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787FAF-B8AD-F84B-6E43-3ABB19912813}"/>
              </a:ext>
            </a:extLst>
          </p:cNvPr>
          <p:cNvSpPr/>
          <p:nvPr/>
        </p:nvSpPr>
        <p:spPr>
          <a:xfrm>
            <a:off x="705834" y="4980978"/>
            <a:ext cx="1501350" cy="14314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35884-15C5-EB5A-D92E-B5C7F6A9A243}"/>
              </a:ext>
            </a:extLst>
          </p:cNvPr>
          <p:cNvSpPr txBox="1"/>
          <p:nvPr/>
        </p:nvSpPr>
        <p:spPr>
          <a:xfrm>
            <a:off x="621792" y="6450556"/>
            <a:ext cx="49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lasassy Caps" pitchFamily="2" charset="0"/>
              </a:rPr>
              <a:t>📌 </a:t>
            </a:r>
            <a:r>
              <a:rPr lang="en-US" b="1">
                <a:latin typeface="Alasassy Caps" pitchFamily="2" charset="0"/>
              </a:rPr>
              <a:t>Regulation comes before correction.</a:t>
            </a:r>
            <a:endParaRPr lang="en-US"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85204-5D81-9580-0831-9686D05C8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6862" y="1480339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6600" dirty="0">
                <a:solidFill>
                  <a:schemeClr val="tx2"/>
                </a:solidFill>
                <a:latin typeface="Alasassy Caps" pitchFamily="2" charset="0"/>
              </a:rPr>
              <a:t>Module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D1722-28D2-2344-4518-0062AB44B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213" y="2128896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Alasassy Caps" pitchFamily="2" charset="0"/>
              </a:rPr>
              <a:t>Teaching Regulation Skills </a:t>
            </a:r>
            <a:endParaRPr lang="en-US" sz="2800" dirty="0">
              <a:solidFill>
                <a:schemeClr val="tx2"/>
              </a:solidFill>
              <a:latin typeface="Alasassy Caps" pitchFamily="2" charset="0"/>
            </a:endParaRP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B70B8587-E106-D6E9-49C5-93196C8B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073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44E50-0592-D664-4D29-4F8BEAC7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139" y="1499476"/>
            <a:ext cx="6417721" cy="44869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>
                <a:solidFill>
                  <a:schemeClr val="tx2"/>
                </a:solidFill>
                <a:latin typeface="Alasassy Caps" pitchFamily="2" charset="0"/>
              </a:rPr>
              <a:t>Children learn regulation </a:t>
            </a:r>
            <a:r>
              <a:rPr lang="en-US" sz="7200" b="1" kern="1200" dirty="0">
                <a:solidFill>
                  <a:schemeClr val="tx2"/>
                </a:solidFill>
                <a:latin typeface="Alasassy Caps" pitchFamily="2" charset="0"/>
              </a:rPr>
              <a:t>over time</a:t>
            </a:r>
            <a:r>
              <a:rPr lang="en-US" sz="7200" kern="1200" dirty="0">
                <a:solidFill>
                  <a:schemeClr val="tx2"/>
                </a:solidFill>
                <a:latin typeface="Alasassy Caps" pitchFamily="2" charset="0"/>
              </a:rPr>
              <a:t>, not in crisis.</a:t>
            </a:r>
            <a:br>
              <a:rPr lang="en-US" sz="7200" kern="1200" dirty="0">
                <a:solidFill>
                  <a:schemeClr val="tx2"/>
                </a:solidFill>
                <a:latin typeface="Alasassy Caps" pitchFamily="2" charset="0"/>
              </a:rPr>
            </a:br>
            <a:endParaRPr lang="en-US" sz="7200" kern="1200" dirty="0">
              <a:solidFill>
                <a:schemeClr val="tx2"/>
              </a:solidFill>
              <a:latin typeface="Alasassy Caps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986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F74AC-5174-B0B5-B29E-2DCC8700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latin typeface="Alasassy Caps" pitchFamily="2" charset="0"/>
              </a:rPr>
              <a:t>Training Purpose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6374-BAFF-DFF8-29E4-7987EE41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lasassy Caps" pitchFamily="2" charset="0"/>
              </a:rPr>
              <a:t>Children in foster care often struggle with emotional regulation due to trauma.</a:t>
            </a:r>
          </a:p>
          <a:p>
            <a:pPr marL="0" indent="0">
              <a:buNone/>
            </a:pPr>
            <a:r>
              <a:rPr lang="en-US" sz="2400" dirty="0">
                <a:latin typeface="Alasassy Caps" pitchFamily="2" charset="0"/>
              </a:rPr>
              <a:t>This training helps foster parents understand the Zones of Regulation, recognize trauma-based stress responses, and support children in building self-regulation skills safely and effectively.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90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26FC-2309-26B3-DE89-12FD12FB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56171" y="2110611"/>
            <a:ext cx="3388743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lasassy Caps" pitchFamily="2" charset="0"/>
              </a:rPr>
              <a:t>Helpful Tools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F4B4FAC-D902-3D01-9FD5-3C19A34BA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69840"/>
              </p:ext>
            </p:extLst>
          </p:nvPr>
        </p:nvGraphicFramePr>
        <p:xfrm>
          <a:off x="1252268" y="5977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071A2C-942C-06C7-D3B1-2DD790D842AF}"/>
              </a:ext>
            </a:extLst>
          </p:cNvPr>
          <p:cNvSpPr txBox="1"/>
          <p:nvPr/>
        </p:nvSpPr>
        <p:spPr>
          <a:xfrm>
            <a:off x="1252268" y="5430359"/>
            <a:ext cx="7167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asassy Caps" pitchFamily="2" charset="0"/>
              </a:rPr>
              <a:t>Teach children: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✔ How to name their zone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✔ What helps them move toward regulation</a:t>
            </a:r>
          </a:p>
        </p:txBody>
      </p:sp>
    </p:spTree>
    <p:extLst>
      <p:ext uri="{BB962C8B-B14F-4D97-AF65-F5344CB8AC3E}">
        <p14:creationId xmlns:p14="http://schemas.microsoft.com/office/powerpoint/2010/main" val="183974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62E669-7774-4EAE-BBCE-F9FFE664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D485ED-328F-4350-AB3E-F6EA4514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484" y="837483"/>
            <a:ext cx="10500646" cy="4843095"/>
          </a:xfrm>
          <a:custGeom>
            <a:avLst/>
            <a:gdLst>
              <a:gd name="connsiteX0" fmla="*/ 0 w 10052180"/>
              <a:gd name="connsiteY0" fmla="*/ 0 h 4650769"/>
              <a:gd name="connsiteX1" fmla="*/ 10052180 w 10052180"/>
              <a:gd name="connsiteY1" fmla="*/ 0 h 4650769"/>
              <a:gd name="connsiteX2" fmla="*/ 10052180 w 10052180"/>
              <a:gd name="connsiteY2" fmla="*/ 4571218 h 4650769"/>
              <a:gd name="connsiteX3" fmla="*/ 10050702 w 10052180"/>
              <a:gd name="connsiteY3" fmla="*/ 4571562 h 4650769"/>
              <a:gd name="connsiteX4" fmla="*/ 10001878 w 10052180"/>
              <a:gd name="connsiteY4" fmla="*/ 4572066 h 4650769"/>
              <a:gd name="connsiteX5" fmla="*/ 9969638 w 10052180"/>
              <a:gd name="connsiteY5" fmla="*/ 4575824 h 4650769"/>
              <a:gd name="connsiteX6" fmla="*/ 9864299 w 10052180"/>
              <a:gd name="connsiteY6" fmla="*/ 4580290 h 4650769"/>
              <a:gd name="connsiteX7" fmla="*/ 9796089 w 10052180"/>
              <a:gd name="connsiteY7" fmla="*/ 4591897 h 4650769"/>
              <a:gd name="connsiteX8" fmla="*/ 9658617 w 10052180"/>
              <a:gd name="connsiteY8" fmla="*/ 4628572 h 4650769"/>
              <a:gd name="connsiteX9" fmla="*/ 9605787 w 10052180"/>
              <a:gd name="connsiteY9" fmla="*/ 4633374 h 4650769"/>
              <a:gd name="connsiteX10" fmla="*/ 9408928 w 10052180"/>
              <a:gd name="connsiteY10" fmla="*/ 4634030 h 4650769"/>
              <a:gd name="connsiteX11" fmla="*/ 9290980 w 10052180"/>
              <a:gd name="connsiteY11" fmla="*/ 4628234 h 4650769"/>
              <a:gd name="connsiteX12" fmla="*/ 9195937 w 10052180"/>
              <a:gd name="connsiteY12" fmla="*/ 4629562 h 4650769"/>
              <a:gd name="connsiteX13" fmla="*/ 9091821 w 10052180"/>
              <a:gd name="connsiteY13" fmla="*/ 4619955 h 4650769"/>
              <a:gd name="connsiteX14" fmla="*/ 9005324 w 10052180"/>
              <a:gd name="connsiteY14" fmla="*/ 4627981 h 4650769"/>
              <a:gd name="connsiteX15" fmla="*/ 8911383 w 10052180"/>
              <a:gd name="connsiteY15" fmla="*/ 4634700 h 4650769"/>
              <a:gd name="connsiteX16" fmla="*/ 8853295 w 10052180"/>
              <a:gd name="connsiteY16" fmla="*/ 4644792 h 4650769"/>
              <a:gd name="connsiteX17" fmla="*/ 8813991 w 10052180"/>
              <a:gd name="connsiteY17" fmla="*/ 4634596 h 4650769"/>
              <a:gd name="connsiteX18" fmla="*/ 8687179 w 10052180"/>
              <a:gd name="connsiteY18" fmla="*/ 4588065 h 4650769"/>
              <a:gd name="connsiteX19" fmla="*/ 8623955 w 10052180"/>
              <a:gd name="connsiteY19" fmla="*/ 4578046 h 4650769"/>
              <a:gd name="connsiteX20" fmla="*/ 8622786 w 10052180"/>
              <a:gd name="connsiteY20" fmla="*/ 4577305 h 4650769"/>
              <a:gd name="connsiteX21" fmla="*/ 8600904 w 10052180"/>
              <a:gd name="connsiteY21" fmla="*/ 4582918 h 4650769"/>
              <a:gd name="connsiteX22" fmla="*/ 8433071 w 10052180"/>
              <a:gd name="connsiteY22" fmla="*/ 4606234 h 4650769"/>
              <a:gd name="connsiteX23" fmla="*/ 8318071 w 10052180"/>
              <a:gd name="connsiteY23" fmla="*/ 4586590 h 4650769"/>
              <a:gd name="connsiteX24" fmla="*/ 8242424 w 10052180"/>
              <a:gd name="connsiteY24" fmla="*/ 4566486 h 4650769"/>
              <a:gd name="connsiteX25" fmla="*/ 8193517 w 10052180"/>
              <a:gd name="connsiteY25" fmla="*/ 4551756 h 4650769"/>
              <a:gd name="connsiteX26" fmla="*/ 8156253 w 10052180"/>
              <a:gd name="connsiteY26" fmla="*/ 4539485 h 4650769"/>
              <a:gd name="connsiteX27" fmla="*/ 8105237 w 10052180"/>
              <a:gd name="connsiteY27" fmla="*/ 4530754 h 4650769"/>
              <a:gd name="connsiteX28" fmla="*/ 8012182 w 10052180"/>
              <a:gd name="connsiteY28" fmla="*/ 4569955 h 4650769"/>
              <a:gd name="connsiteX29" fmla="*/ 7873023 w 10052180"/>
              <a:gd name="connsiteY29" fmla="*/ 4594395 h 4650769"/>
              <a:gd name="connsiteX30" fmla="*/ 7766598 w 10052180"/>
              <a:gd name="connsiteY30" fmla="*/ 4583182 h 4650769"/>
              <a:gd name="connsiteX31" fmla="*/ 7739745 w 10052180"/>
              <a:gd name="connsiteY31" fmla="*/ 4588115 h 4650769"/>
              <a:gd name="connsiteX32" fmla="*/ 7616434 w 10052180"/>
              <a:gd name="connsiteY32" fmla="*/ 4564808 h 4650769"/>
              <a:gd name="connsiteX33" fmla="*/ 7431215 w 10052180"/>
              <a:gd name="connsiteY33" fmla="*/ 4552516 h 4650769"/>
              <a:gd name="connsiteX34" fmla="*/ 7237422 w 10052180"/>
              <a:gd name="connsiteY34" fmla="*/ 4498285 h 4650769"/>
              <a:gd name="connsiteX35" fmla="*/ 7011658 w 10052180"/>
              <a:gd name="connsiteY35" fmla="*/ 4451218 h 4650769"/>
              <a:gd name="connsiteX36" fmla="*/ 6867111 w 10052180"/>
              <a:gd name="connsiteY36" fmla="*/ 4419048 h 4650769"/>
              <a:gd name="connsiteX37" fmla="*/ 6712288 w 10052180"/>
              <a:gd name="connsiteY37" fmla="*/ 4430721 h 4650769"/>
              <a:gd name="connsiteX38" fmla="*/ 6543149 w 10052180"/>
              <a:gd name="connsiteY38" fmla="*/ 4429858 h 4650769"/>
              <a:gd name="connsiteX39" fmla="*/ 6393064 w 10052180"/>
              <a:gd name="connsiteY39" fmla="*/ 4406561 h 4650769"/>
              <a:gd name="connsiteX40" fmla="*/ 6303049 w 10052180"/>
              <a:gd name="connsiteY40" fmla="*/ 4399385 h 4650769"/>
              <a:gd name="connsiteX41" fmla="*/ 6268511 w 10052180"/>
              <a:gd name="connsiteY41" fmla="*/ 4407283 h 4650769"/>
              <a:gd name="connsiteX42" fmla="*/ 6220512 w 10052180"/>
              <a:gd name="connsiteY42" fmla="*/ 4411171 h 4650769"/>
              <a:gd name="connsiteX43" fmla="*/ 6135538 w 10052180"/>
              <a:gd name="connsiteY43" fmla="*/ 4426253 h 4650769"/>
              <a:gd name="connsiteX44" fmla="*/ 6031127 w 10052180"/>
              <a:gd name="connsiteY44" fmla="*/ 4420204 h 4650769"/>
              <a:gd name="connsiteX45" fmla="*/ 5969808 w 10052180"/>
              <a:gd name="connsiteY45" fmla="*/ 4408049 h 4650769"/>
              <a:gd name="connsiteX46" fmla="*/ 5944950 w 10052180"/>
              <a:gd name="connsiteY46" fmla="*/ 4393767 h 4650769"/>
              <a:gd name="connsiteX47" fmla="*/ 5509282 w 10052180"/>
              <a:gd name="connsiteY47" fmla="*/ 4393767 h 4650769"/>
              <a:gd name="connsiteX48" fmla="*/ 5488183 w 10052180"/>
              <a:gd name="connsiteY48" fmla="*/ 4398554 h 4650769"/>
              <a:gd name="connsiteX49" fmla="*/ 5481447 w 10052180"/>
              <a:gd name="connsiteY49" fmla="*/ 4395975 h 4650769"/>
              <a:gd name="connsiteX50" fmla="*/ 5473864 w 10052180"/>
              <a:gd name="connsiteY50" fmla="*/ 4393767 h 4650769"/>
              <a:gd name="connsiteX51" fmla="*/ 5441368 w 10052180"/>
              <a:gd name="connsiteY51" fmla="*/ 4393767 h 4650769"/>
              <a:gd name="connsiteX52" fmla="*/ 5427734 w 10052180"/>
              <a:gd name="connsiteY52" fmla="*/ 4401537 h 4650769"/>
              <a:gd name="connsiteX53" fmla="*/ 5412372 w 10052180"/>
              <a:gd name="connsiteY53" fmla="*/ 4394628 h 4650769"/>
              <a:gd name="connsiteX54" fmla="*/ 5412559 w 10052180"/>
              <a:gd name="connsiteY54" fmla="*/ 4393767 h 4650769"/>
              <a:gd name="connsiteX55" fmla="*/ 5182205 w 10052180"/>
              <a:gd name="connsiteY55" fmla="*/ 4393767 h 4650769"/>
              <a:gd name="connsiteX56" fmla="*/ 5167180 w 10052180"/>
              <a:gd name="connsiteY56" fmla="*/ 4401547 h 4650769"/>
              <a:gd name="connsiteX57" fmla="*/ 5116191 w 10052180"/>
              <a:gd name="connsiteY57" fmla="*/ 4410857 h 4650769"/>
              <a:gd name="connsiteX58" fmla="*/ 4978049 w 10052180"/>
              <a:gd name="connsiteY58" fmla="*/ 4444099 h 4650769"/>
              <a:gd name="connsiteX59" fmla="*/ 4918199 w 10052180"/>
              <a:gd name="connsiteY59" fmla="*/ 4475969 h 4650769"/>
              <a:gd name="connsiteX60" fmla="*/ 4819404 w 10052180"/>
              <a:gd name="connsiteY60" fmla="*/ 4498170 h 4650769"/>
              <a:gd name="connsiteX61" fmla="*/ 4748850 w 10052180"/>
              <a:gd name="connsiteY61" fmla="*/ 4510039 h 4650769"/>
              <a:gd name="connsiteX62" fmla="*/ 4728909 w 10052180"/>
              <a:gd name="connsiteY62" fmla="*/ 4533669 h 4650769"/>
              <a:gd name="connsiteX63" fmla="*/ 4728624 w 10052180"/>
              <a:gd name="connsiteY63" fmla="*/ 4534109 h 4650769"/>
              <a:gd name="connsiteX64" fmla="*/ 4685733 w 10052180"/>
              <a:gd name="connsiteY64" fmla="*/ 4537269 h 4650769"/>
              <a:gd name="connsiteX65" fmla="*/ 4591811 w 10052180"/>
              <a:gd name="connsiteY65" fmla="*/ 4562739 h 4650769"/>
              <a:gd name="connsiteX66" fmla="*/ 4562217 w 10052180"/>
              <a:gd name="connsiteY66" fmla="*/ 4569392 h 4650769"/>
              <a:gd name="connsiteX67" fmla="*/ 4546453 w 10052180"/>
              <a:gd name="connsiteY67" fmla="*/ 4575327 h 4650769"/>
              <a:gd name="connsiteX68" fmla="*/ 4522757 w 10052180"/>
              <a:gd name="connsiteY68" fmla="*/ 4559783 h 4650769"/>
              <a:gd name="connsiteX69" fmla="*/ 4493193 w 10052180"/>
              <a:gd name="connsiteY69" fmla="*/ 4566418 h 4650769"/>
              <a:gd name="connsiteX70" fmla="*/ 4486309 w 10052180"/>
              <a:gd name="connsiteY70" fmla="*/ 4568571 h 4650769"/>
              <a:gd name="connsiteX71" fmla="*/ 4434522 w 10052180"/>
              <a:gd name="connsiteY71" fmla="*/ 4553363 h 4650769"/>
              <a:gd name="connsiteX72" fmla="*/ 4429460 w 10052180"/>
              <a:gd name="connsiteY72" fmla="*/ 4547302 h 4650769"/>
              <a:gd name="connsiteX73" fmla="*/ 4403505 w 10052180"/>
              <a:gd name="connsiteY73" fmla="*/ 4544604 h 4650769"/>
              <a:gd name="connsiteX74" fmla="*/ 4400557 w 10052180"/>
              <a:gd name="connsiteY74" fmla="*/ 4546201 h 4650769"/>
              <a:gd name="connsiteX75" fmla="*/ 4379030 w 10052180"/>
              <a:gd name="connsiteY75" fmla="*/ 4536886 h 4650769"/>
              <a:gd name="connsiteX76" fmla="*/ 4292758 w 10052180"/>
              <a:gd name="connsiteY76" fmla="*/ 4520332 h 4650769"/>
              <a:gd name="connsiteX77" fmla="*/ 4126934 w 10052180"/>
              <a:gd name="connsiteY77" fmla="*/ 4511325 h 4650769"/>
              <a:gd name="connsiteX78" fmla="*/ 3954199 w 10052180"/>
              <a:gd name="connsiteY78" fmla="*/ 4486409 h 4650769"/>
              <a:gd name="connsiteX79" fmla="*/ 3790501 w 10052180"/>
              <a:gd name="connsiteY79" fmla="*/ 4495445 h 4650769"/>
              <a:gd name="connsiteX80" fmla="*/ 3492963 w 10052180"/>
              <a:gd name="connsiteY80" fmla="*/ 4468480 h 4650769"/>
              <a:gd name="connsiteX81" fmla="*/ 3390904 w 10052180"/>
              <a:gd name="connsiteY81" fmla="*/ 4465867 h 4650769"/>
              <a:gd name="connsiteX82" fmla="*/ 3322528 w 10052180"/>
              <a:gd name="connsiteY82" fmla="*/ 4464799 h 4650769"/>
              <a:gd name="connsiteX83" fmla="*/ 3317795 w 10052180"/>
              <a:gd name="connsiteY83" fmla="*/ 4467272 h 4650769"/>
              <a:gd name="connsiteX84" fmla="*/ 3298702 w 10052180"/>
              <a:gd name="connsiteY84" fmla="*/ 4468689 h 4650769"/>
              <a:gd name="connsiteX85" fmla="*/ 3293503 w 10052180"/>
              <a:gd name="connsiteY85" fmla="*/ 4479690 h 4650769"/>
              <a:gd name="connsiteX86" fmla="*/ 3229705 w 10052180"/>
              <a:gd name="connsiteY86" fmla="*/ 4489069 h 4650769"/>
              <a:gd name="connsiteX87" fmla="*/ 3076109 w 10052180"/>
              <a:gd name="connsiteY87" fmla="*/ 4492987 h 4650769"/>
              <a:gd name="connsiteX88" fmla="*/ 2962379 w 10052180"/>
              <a:gd name="connsiteY88" fmla="*/ 4474229 h 4650769"/>
              <a:gd name="connsiteX89" fmla="*/ 2924375 w 10052180"/>
              <a:gd name="connsiteY89" fmla="*/ 4484334 h 4650769"/>
              <a:gd name="connsiteX90" fmla="*/ 2871297 w 10052180"/>
              <a:gd name="connsiteY90" fmla="*/ 4491313 h 4650769"/>
              <a:gd name="connsiteX91" fmla="*/ 2700663 w 10052180"/>
              <a:gd name="connsiteY91" fmla="*/ 4485036 h 4650769"/>
              <a:gd name="connsiteX92" fmla="*/ 2560084 w 10052180"/>
              <a:gd name="connsiteY92" fmla="*/ 4489523 h 4650769"/>
              <a:gd name="connsiteX93" fmla="*/ 2479658 w 10052180"/>
              <a:gd name="connsiteY93" fmla="*/ 4499250 h 4650769"/>
              <a:gd name="connsiteX94" fmla="*/ 2309526 w 10052180"/>
              <a:gd name="connsiteY94" fmla="*/ 4471569 h 4650769"/>
              <a:gd name="connsiteX95" fmla="*/ 2143849 w 10052180"/>
              <a:gd name="connsiteY95" fmla="*/ 4458678 h 4650769"/>
              <a:gd name="connsiteX96" fmla="*/ 2054460 w 10052180"/>
              <a:gd name="connsiteY96" fmla="*/ 4444435 h 4650769"/>
              <a:gd name="connsiteX97" fmla="*/ 1875690 w 10052180"/>
              <a:gd name="connsiteY97" fmla="*/ 4462877 h 4650769"/>
              <a:gd name="connsiteX98" fmla="*/ 1829588 w 10052180"/>
              <a:gd name="connsiteY98" fmla="*/ 4463680 h 4650769"/>
              <a:gd name="connsiteX99" fmla="*/ 1729685 w 10052180"/>
              <a:gd name="connsiteY99" fmla="*/ 4483196 h 4650769"/>
              <a:gd name="connsiteX100" fmla="*/ 1672107 w 10052180"/>
              <a:gd name="connsiteY100" fmla="*/ 4487209 h 4650769"/>
              <a:gd name="connsiteX101" fmla="*/ 1514794 w 10052180"/>
              <a:gd name="connsiteY101" fmla="*/ 4506035 h 4650769"/>
              <a:gd name="connsiteX102" fmla="*/ 1375355 w 10052180"/>
              <a:gd name="connsiteY102" fmla="*/ 4535286 h 4650769"/>
              <a:gd name="connsiteX103" fmla="*/ 1281723 w 10052180"/>
              <a:gd name="connsiteY103" fmla="*/ 4557767 h 4650769"/>
              <a:gd name="connsiteX104" fmla="*/ 1152251 w 10052180"/>
              <a:gd name="connsiteY104" fmla="*/ 4596280 h 4650769"/>
              <a:gd name="connsiteX105" fmla="*/ 1112386 w 10052180"/>
              <a:gd name="connsiteY105" fmla="*/ 4603999 h 4650769"/>
              <a:gd name="connsiteX106" fmla="*/ 1055042 w 10052180"/>
              <a:gd name="connsiteY106" fmla="*/ 4590297 h 4650769"/>
              <a:gd name="connsiteX107" fmla="*/ 961705 w 10052180"/>
              <a:gd name="connsiteY107" fmla="*/ 4577719 h 4650769"/>
              <a:gd name="connsiteX108" fmla="*/ 875879 w 10052180"/>
              <a:gd name="connsiteY108" fmla="*/ 4564303 h 4650769"/>
              <a:gd name="connsiteX109" fmla="*/ 771366 w 10052180"/>
              <a:gd name="connsiteY109" fmla="*/ 4567383 h 4650769"/>
              <a:gd name="connsiteX110" fmla="*/ 676592 w 10052180"/>
              <a:gd name="connsiteY110" fmla="*/ 4560117 h 4650769"/>
              <a:gd name="connsiteX111" fmla="*/ 558512 w 10052180"/>
              <a:gd name="connsiteY111" fmla="*/ 4558530 h 4650769"/>
              <a:gd name="connsiteX112" fmla="*/ 362079 w 10052180"/>
              <a:gd name="connsiteY112" fmla="*/ 4545572 h 4650769"/>
              <a:gd name="connsiteX113" fmla="*/ 309653 w 10052180"/>
              <a:gd name="connsiteY113" fmla="*/ 4537476 h 4650769"/>
              <a:gd name="connsiteX114" fmla="*/ 174742 w 10052180"/>
              <a:gd name="connsiteY114" fmla="*/ 4492281 h 4650769"/>
              <a:gd name="connsiteX115" fmla="*/ 107390 w 10052180"/>
              <a:gd name="connsiteY115" fmla="*/ 4476433 h 4650769"/>
              <a:gd name="connsiteX116" fmla="*/ 2537 w 10052180"/>
              <a:gd name="connsiteY116" fmla="*/ 4465393 h 4650769"/>
              <a:gd name="connsiteX117" fmla="*/ 0 w 10052180"/>
              <a:gd name="connsiteY117" fmla="*/ 4463105 h 465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0052180" h="4650769">
                <a:moveTo>
                  <a:pt x="0" y="0"/>
                </a:moveTo>
                <a:lnTo>
                  <a:pt x="10052180" y="0"/>
                </a:lnTo>
                <a:lnTo>
                  <a:pt x="10052180" y="4571218"/>
                </a:lnTo>
                <a:lnTo>
                  <a:pt x="10050702" y="4571562"/>
                </a:lnTo>
                <a:cubicBezTo>
                  <a:pt x="10033695" y="4573943"/>
                  <a:pt x="10017259" y="4574375"/>
                  <a:pt x="10001878" y="4572066"/>
                </a:cubicBezTo>
                <a:cubicBezTo>
                  <a:pt x="9987347" y="4562370"/>
                  <a:pt x="9978539" y="4560848"/>
                  <a:pt x="9969638" y="4575824"/>
                </a:cubicBezTo>
                <a:cubicBezTo>
                  <a:pt x="9931111" y="4571506"/>
                  <a:pt x="9885705" y="4604598"/>
                  <a:pt x="9864299" y="4580290"/>
                </a:cubicBezTo>
                <a:cubicBezTo>
                  <a:pt x="9860644" y="4614890"/>
                  <a:pt x="9811449" y="4560843"/>
                  <a:pt x="9796089" y="4591897"/>
                </a:cubicBezTo>
                <a:cubicBezTo>
                  <a:pt x="9744340" y="4604414"/>
                  <a:pt x="9702353" y="4613016"/>
                  <a:pt x="9658617" y="4628572"/>
                </a:cubicBezTo>
                <a:cubicBezTo>
                  <a:pt x="9625107" y="4639733"/>
                  <a:pt x="9621223" y="4635658"/>
                  <a:pt x="9605787" y="4633374"/>
                </a:cubicBezTo>
                <a:cubicBezTo>
                  <a:pt x="9564172" y="4634284"/>
                  <a:pt x="9459602" y="4639135"/>
                  <a:pt x="9408928" y="4634030"/>
                </a:cubicBezTo>
                <a:cubicBezTo>
                  <a:pt x="9373936" y="4630911"/>
                  <a:pt x="9320962" y="4677031"/>
                  <a:pt x="9290980" y="4628234"/>
                </a:cubicBezTo>
                <a:cubicBezTo>
                  <a:pt x="9269062" y="4638218"/>
                  <a:pt x="9223761" y="4630232"/>
                  <a:pt x="9195937" y="4629562"/>
                </a:cubicBezTo>
                <a:cubicBezTo>
                  <a:pt x="9143088" y="4610116"/>
                  <a:pt x="9133223" y="4633821"/>
                  <a:pt x="9091821" y="4619955"/>
                </a:cubicBezTo>
                <a:cubicBezTo>
                  <a:pt x="9032935" y="4627891"/>
                  <a:pt x="9027183" y="4624471"/>
                  <a:pt x="9005324" y="4627981"/>
                </a:cubicBezTo>
                <a:cubicBezTo>
                  <a:pt x="8967164" y="4640966"/>
                  <a:pt x="8953005" y="4638659"/>
                  <a:pt x="8911383" y="4634700"/>
                </a:cubicBezTo>
                <a:cubicBezTo>
                  <a:pt x="8910140" y="4622209"/>
                  <a:pt x="8861731" y="4642891"/>
                  <a:pt x="8853295" y="4644792"/>
                </a:cubicBezTo>
                <a:cubicBezTo>
                  <a:pt x="8855383" y="4637166"/>
                  <a:pt x="8821677" y="4629387"/>
                  <a:pt x="8813991" y="4634596"/>
                </a:cubicBezTo>
                <a:cubicBezTo>
                  <a:pt x="8714011" y="4640974"/>
                  <a:pt x="8735462" y="4587278"/>
                  <a:pt x="8687179" y="4588065"/>
                </a:cubicBezTo>
                <a:cubicBezTo>
                  <a:pt x="8647941" y="4587885"/>
                  <a:pt x="8644846" y="4590573"/>
                  <a:pt x="8623955" y="4578046"/>
                </a:cubicBezTo>
                <a:lnTo>
                  <a:pt x="8622786" y="4577305"/>
                </a:lnTo>
                <a:lnTo>
                  <a:pt x="8600904" y="4582918"/>
                </a:lnTo>
                <a:cubicBezTo>
                  <a:pt x="8551179" y="4589770"/>
                  <a:pt x="8503007" y="4582778"/>
                  <a:pt x="8433071" y="4606234"/>
                </a:cubicBezTo>
                <a:cubicBezTo>
                  <a:pt x="8391517" y="4597543"/>
                  <a:pt x="8356812" y="4603351"/>
                  <a:pt x="8318071" y="4586590"/>
                </a:cubicBezTo>
                <a:cubicBezTo>
                  <a:pt x="8301780" y="4574528"/>
                  <a:pt x="8258966" y="4594748"/>
                  <a:pt x="8242424" y="4566486"/>
                </a:cubicBezTo>
                <a:cubicBezTo>
                  <a:pt x="8237603" y="4584126"/>
                  <a:pt x="8200783" y="4561583"/>
                  <a:pt x="8193517" y="4551756"/>
                </a:cubicBezTo>
                <a:cubicBezTo>
                  <a:pt x="8181915" y="4557821"/>
                  <a:pt x="8167403" y="4540618"/>
                  <a:pt x="8156253" y="4539485"/>
                </a:cubicBezTo>
                <a:cubicBezTo>
                  <a:pt x="8141597" y="4496572"/>
                  <a:pt x="8127998" y="4557617"/>
                  <a:pt x="8105237" y="4530754"/>
                </a:cubicBezTo>
                <a:cubicBezTo>
                  <a:pt x="8091039" y="4542025"/>
                  <a:pt x="8045973" y="4563365"/>
                  <a:pt x="8012182" y="4569955"/>
                </a:cubicBezTo>
                <a:cubicBezTo>
                  <a:pt x="7945237" y="4585532"/>
                  <a:pt x="7935255" y="4616038"/>
                  <a:pt x="7873023" y="4594395"/>
                </a:cubicBezTo>
                <a:cubicBezTo>
                  <a:pt x="7859384" y="4618199"/>
                  <a:pt x="7761094" y="4535441"/>
                  <a:pt x="7766598" y="4583182"/>
                </a:cubicBezTo>
                <a:cubicBezTo>
                  <a:pt x="7745587" y="4577284"/>
                  <a:pt x="7733182" y="4556528"/>
                  <a:pt x="7739745" y="4588115"/>
                </a:cubicBezTo>
                <a:lnTo>
                  <a:pt x="7616434" y="4564808"/>
                </a:lnTo>
                <a:cubicBezTo>
                  <a:pt x="7546376" y="4561257"/>
                  <a:pt x="7499612" y="4575632"/>
                  <a:pt x="7431215" y="4552516"/>
                </a:cubicBezTo>
                <a:cubicBezTo>
                  <a:pt x="7362500" y="4539342"/>
                  <a:pt x="7331229" y="4514002"/>
                  <a:pt x="7237422" y="4498285"/>
                </a:cubicBezTo>
                <a:cubicBezTo>
                  <a:pt x="7171877" y="4484375"/>
                  <a:pt x="7080174" y="4453116"/>
                  <a:pt x="7011658" y="4451218"/>
                </a:cubicBezTo>
                <a:cubicBezTo>
                  <a:pt x="6935893" y="4414558"/>
                  <a:pt x="6950516" y="4446303"/>
                  <a:pt x="6867111" y="4419048"/>
                </a:cubicBezTo>
                <a:cubicBezTo>
                  <a:pt x="6820640" y="4462144"/>
                  <a:pt x="6759791" y="4426229"/>
                  <a:pt x="6712288" y="4430721"/>
                </a:cubicBezTo>
                <a:cubicBezTo>
                  <a:pt x="6658294" y="4432523"/>
                  <a:pt x="6596353" y="4433885"/>
                  <a:pt x="6543149" y="4429858"/>
                </a:cubicBezTo>
                <a:cubicBezTo>
                  <a:pt x="6505785" y="4400413"/>
                  <a:pt x="6438998" y="4445436"/>
                  <a:pt x="6393064" y="4406561"/>
                </a:cubicBezTo>
                <a:cubicBezTo>
                  <a:pt x="6375470" y="4396073"/>
                  <a:pt x="6316748" y="4386920"/>
                  <a:pt x="6303049" y="4399385"/>
                </a:cubicBezTo>
                <a:cubicBezTo>
                  <a:pt x="6290271" y="4400402"/>
                  <a:pt x="6276955" y="4392864"/>
                  <a:pt x="6268511" y="4407283"/>
                </a:cubicBezTo>
                <a:cubicBezTo>
                  <a:pt x="6255819" y="4424201"/>
                  <a:pt x="6218422" y="4388280"/>
                  <a:pt x="6220512" y="4411171"/>
                </a:cubicBezTo>
                <a:cubicBezTo>
                  <a:pt x="6193829" y="4386375"/>
                  <a:pt x="6162713" y="4421037"/>
                  <a:pt x="6135538" y="4426253"/>
                </a:cubicBezTo>
                <a:cubicBezTo>
                  <a:pt x="6115250" y="4402715"/>
                  <a:pt x="6087532" y="4424859"/>
                  <a:pt x="6031127" y="4420204"/>
                </a:cubicBezTo>
                <a:cubicBezTo>
                  <a:pt x="6014546" y="4399963"/>
                  <a:pt x="5996210" y="4415252"/>
                  <a:pt x="5969808" y="4408049"/>
                </a:cubicBezTo>
                <a:lnTo>
                  <a:pt x="5944950" y="4393767"/>
                </a:lnTo>
                <a:lnTo>
                  <a:pt x="5509282" y="4393767"/>
                </a:lnTo>
                <a:lnTo>
                  <a:pt x="5488183" y="4398554"/>
                </a:lnTo>
                <a:lnTo>
                  <a:pt x="5481447" y="4395975"/>
                </a:lnTo>
                <a:lnTo>
                  <a:pt x="5473864" y="4393767"/>
                </a:lnTo>
                <a:lnTo>
                  <a:pt x="5441368" y="4393767"/>
                </a:lnTo>
                <a:lnTo>
                  <a:pt x="5427734" y="4401537"/>
                </a:lnTo>
                <a:cubicBezTo>
                  <a:pt x="5424659" y="4397308"/>
                  <a:pt x="5420116" y="4394509"/>
                  <a:pt x="5412372" y="4394628"/>
                </a:cubicBezTo>
                <a:lnTo>
                  <a:pt x="5412559" y="4393767"/>
                </a:lnTo>
                <a:lnTo>
                  <a:pt x="5182205" y="4393767"/>
                </a:lnTo>
                <a:lnTo>
                  <a:pt x="5167180" y="4401547"/>
                </a:lnTo>
                <a:cubicBezTo>
                  <a:pt x="5145322" y="4388995"/>
                  <a:pt x="5130136" y="4396666"/>
                  <a:pt x="5116191" y="4410857"/>
                </a:cubicBezTo>
                <a:cubicBezTo>
                  <a:pt x="5069121" y="4410132"/>
                  <a:pt x="5029330" y="4432817"/>
                  <a:pt x="4978049" y="4444099"/>
                </a:cubicBezTo>
                <a:cubicBezTo>
                  <a:pt x="4921746" y="4464946"/>
                  <a:pt x="4952787" y="4460274"/>
                  <a:pt x="4918199" y="4475969"/>
                </a:cubicBezTo>
                <a:lnTo>
                  <a:pt x="4819404" y="4498170"/>
                </a:lnTo>
                <a:lnTo>
                  <a:pt x="4748850" y="4510039"/>
                </a:lnTo>
                <a:lnTo>
                  <a:pt x="4728909" y="4533669"/>
                </a:lnTo>
                <a:lnTo>
                  <a:pt x="4728624" y="4534109"/>
                </a:lnTo>
                <a:lnTo>
                  <a:pt x="4685733" y="4537269"/>
                </a:lnTo>
                <a:cubicBezTo>
                  <a:pt x="4662932" y="4542040"/>
                  <a:pt x="4617689" y="4556675"/>
                  <a:pt x="4591811" y="4562739"/>
                </a:cubicBezTo>
                <a:cubicBezTo>
                  <a:pt x="4568298" y="4558219"/>
                  <a:pt x="4553786" y="4538337"/>
                  <a:pt x="4562217" y="4569392"/>
                </a:cubicBezTo>
                <a:cubicBezTo>
                  <a:pt x="4554496" y="4568788"/>
                  <a:pt x="4549787" y="4571298"/>
                  <a:pt x="4546453" y="4575327"/>
                </a:cubicBezTo>
                <a:lnTo>
                  <a:pt x="4522757" y="4559783"/>
                </a:lnTo>
                <a:lnTo>
                  <a:pt x="4493193" y="4566418"/>
                </a:lnTo>
                <a:lnTo>
                  <a:pt x="4486309" y="4568571"/>
                </a:lnTo>
                <a:lnTo>
                  <a:pt x="4434522" y="4553363"/>
                </a:lnTo>
                <a:lnTo>
                  <a:pt x="4429460" y="4547302"/>
                </a:lnTo>
                <a:cubicBezTo>
                  <a:pt x="4424037" y="4543565"/>
                  <a:pt x="4416331" y="4541821"/>
                  <a:pt x="4403505" y="4544604"/>
                </a:cubicBezTo>
                <a:lnTo>
                  <a:pt x="4400557" y="4546201"/>
                </a:lnTo>
                <a:lnTo>
                  <a:pt x="4379030" y="4536886"/>
                </a:lnTo>
                <a:cubicBezTo>
                  <a:pt x="4372078" y="4532654"/>
                  <a:pt x="4297808" y="4527155"/>
                  <a:pt x="4292758" y="4520332"/>
                </a:cubicBezTo>
                <a:cubicBezTo>
                  <a:pt x="4211493" y="4536974"/>
                  <a:pt x="4205812" y="4507045"/>
                  <a:pt x="4126934" y="4511325"/>
                </a:cubicBezTo>
                <a:cubicBezTo>
                  <a:pt x="4058483" y="4465563"/>
                  <a:pt x="4015465" y="4493211"/>
                  <a:pt x="3954199" y="4486409"/>
                </a:cubicBezTo>
                <a:cubicBezTo>
                  <a:pt x="3895850" y="4481584"/>
                  <a:pt x="3868881" y="4496263"/>
                  <a:pt x="3790501" y="4495445"/>
                </a:cubicBezTo>
                <a:cubicBezTo>
                  <a:pt x="3707431" y="4485284"/>
                  <a:pt x="3586435" y="4490248"/>
                  <a:pt x="3492963" y="4468480"/>
                </a:cubicBezTo>
                <a:cubicBezTo>
                  <a:pt x="3419549" y="4461359"/>
                  <a:pt x="3419311" y="4466480"/>
                  <a:pt x="3390904" y="4465867"/>
                </a:cubicBezTo>
                <a:cubicBezTo>
                  <a:pt x="3381467" y="4468795"/>
                  <a:pt x="3331557" y="4460030"/>
                  <a:pt x="3322528" y="4464799"/>
                </a:cubicBezTo>
                <a:lnTo>
                  <a:pt x="3317795" y="4467272"/>
                </a:lnTo>
                <a:lnTo>
                  <a:pt x="3298702" y="4468689"/>
                </a:lnTo>
                <a:lnTo>
                  <a:pt x="3293503" y="4479690"/>
                </a:lnTo>
                <a:lnTo>
                  <a:pt x="3229705" y="4489069"/>
                </a:lnTo>
                <a:cubicBezTo>
                  <a:pt x="3187202" y="4462144"/>
                  <a:pt x="3151062" y="4494035"/>
                  <a:pt x="3076109" y="4492987"/>
                </a:cubicBezTo>
                <a:cubicBezTo>
                  <a:pt x="3056222" y="4483674"/>
                  <a:pt x="2977114" y="4460921"/>
                  <a:pt x="2962379" y="4474229"/>
                </a:cubicBezTo>
                <a:cubicBezTo>
                  <a:pt x="2948249" y="4476071"/>
                  <a:pt x="2933210" y="4469418"/>
                  <a:pt x="2924375" y="4484334"/>
                </a:cubicBezTo>
                <a:cubicBezTo>
                  <a:pt x="2910921" y="4502015"/>
                  <a:pt x="2868144" y="4468636"/>
                  <a:pt x="2871297" y="4491313"/>
                </a:cubicBezTo>
                <a:cubicBezTo>
                  <a:pt x="2834012" y="4491430"/>
                  <a:pt x="2752532" y="4485335"/>
                  <a:pt x="2700663" y="4485036"/>
                </a:cubicBezTo>
                <a:cubicBezTo>
                  <a:pt x="2675164" y="4459571"/>
                  <a:pt x="2600340" y="4494322"/>
                  <a:pt x="2560084" y="4489523"/>
                </a:cubicBezTo>
                <a:cubicBezTo>
                  <a:pt x="2524760" y="4491171"/>
                  <a:pt x="2521424" y="4504416"/>
                  <a:pt x="2479658" y="4499250"/>
                </a:cubicBezTo>
                <a:cubicBezTo>
                  <a:pt x="2405210" y="4494755"/>
                  <a:pt x="2378207" y="4484444"/>
                  <a:pt x="2309526" y="4471569"/>
                </a:cubicBezTo>
                <a:cubicBezTo>
                  <a:pt x="2231692" y="4461873"/>
                  <a:pt x="2230867" y="4475023"/>
                  <a:pt x="2143849" y="4458678"/>
                </a:cubicBezTo>
                <a:cubicBezTo>
                  <a:pt x="2123776" y="4453795"/>
                  <a:pt x="2075082" y="4453878"/>
                  <a:pt x="2054460" y="4444435"/>
                </a:cubicBezTo>
                <a:cubicBezTo>
                  <a:pt x="2025665" y="4449526"/>
                  <a:pt x="1907402" y="4455434"/>
                  <a:pt x="1875690" y="4462877"/>
                </a:cubicBezTo>
                <a:cubicBezTo>
                  <a:pt x="1830650" y="4467513"/>
                  <a:pt x="1869806" y="4459610"/>
                  <a:pt x="1829588" y="4463680"/>
                </a:cubicBezTo>
                <a:cubicBezTo>
                  <a:pt x="1791050" y="4448543"/>
                  <a:pt x="1782985" y="4472982"/>
                  <a:pt x="1729685" y="4483196"/>
                </a:cubicBezTo>
                <a:cubicBezTo>
                  <a:pt x="1707743" y="4468503"/>
                  <a:pt x="1689784" y="4474556"/>
                  <a:pt x="1672107" y="4487209"/>
                </a:cubicBezTo>
                <a:cubicBezTo>
                  <a:pt x="1620500" y="4481667"/>
                  <a:pt x="1573015" y="4500097"/>
                  <a:pt x="1514794" y="4506035"/>
                </a:cubicBezTo>
                <a:cubicBezTo>
                  <a:pt x="1452269" y="4488005"/>
                  <a:pt x="1437575" y="4529096"/>
                  <a:pt x="1375355" y="4535286"/>
                </a:cubicBezTo>
                <a:cubicBezTo>
                  <a:pt x="1321736" y="4564899"/>
                  <a:pt x="1333953" y="4560797"/>
                  <a:pt x="1281723" y="4557767"/>
                </a:cubicBezTo>
                <a:cubicBezTo>
                  <a:pt x="1233584" y="4553963"/>
                  <a:pt x="1251636" y="4608894"/>
                  <a:pt x="1152251" y="4596280"/>
                </a:cubicBezTo>
                <a:cubicBezTo>
                  <a:pt x="1144905" y="4590601"/>
                  <a:pt x="1110779" y="4596258"/>
                  <a:pt x="1112386" y="4603999"/>
                </a:cubicBezTo>
                <a:cubicBezTo>
                  <a:pt x="1104086" y="4601575"/>
                  <a:pt x="1057064" y="4577908"/>
                  <a:pt x="1055042" y="4590297"/>
                </a:cubicBezTo>
                <a:cubicBezTo>
                  <a:pt x="1013255" y="4591647"/>
                  <a:pt x="998979" y="4593064"/>
                  <a:pt x="961705" y="4577719"/>
                </a:cubicBezTo>
                <a:cubicBezTo>
                  <a:pt x="940108" y="4572850"/>
                  <a:pt x="934154" y="4575904"/>
                  <a:pt x="875879" y="4564303"/>
                </a:cubicBezTo>
                <a:cubicBezTo>
                  <a:pt x="833691" y="4575554"/>
                  <a:pt x="825327" y="4551279"/>
                  <a:pt x="771366" y="4567383"/>
                </a:cubicBezTo>
                <a:cubicBezTo>
                  <a:pt x="743555" y="4566313"/>
                  <a:pt x="697843" y="4571452"/>
                  <a:pt x="676592" y="4560117"/>
                </a:cubicBezTo>
                <a:cubicBezTo>
                  <a:pt x="643619" y="4606945"/>
                  <a:pt x="593631" y="4557605"/>
                  <a:pt x="558512" y="4558530"/>
                </a:cubicBezTo>
                <a:cubicBezTo>
                  <a:pt x="507618" y="4560458"/>
                  <a:pt x="403556" y="4549081"/>
                  <a:pt x="362079" y="4545572"/>
                </a:cubicBezTo>
                <a:cubicBezTo>
                  <a:pt x="346531" y="4546886"/>
                  <a:pt x="342400" y="4550710"/>
                  <a:pt x="309653" y="4537476"/>
                </a:cubicBezTo>
                <a:cubicBezTo>
                  <a:pt x="266974" y="4519218"/>
                  <a:pt x="225607" y="4508008"/>
                  <a:pt x="174742" y="4492281"/>
                </a:cubicBezTo>
                <a:cubicBezTo>
                  <a:pt x="161353" y="4460328"/>
                  <a:pt x="108876" y="4511194"/>
                  <a:pt x="107390" y="4476433"/>
                </a:cubicBezTo>
                <a:cubicBezTo>
                  <a:pt x="84507" y="4499356"/>
                  <a:pt x="41258" y="4463491"/>
                  <a:pt x="2537" y="4465393"/>
                </a:cubicBezTo>
                <a:lnTo>
                  <a:pt x="0" y="446310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0DF00-4F0B-EB34-1EE1-D10350B26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376" y="1729408"/>
            <a:ext cx="7127248" cy="2105613"/>
          </a:xfrm>
        </p:spPr>
        <p:txBody>
          <a:bodyPr anchor="b"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lasassy Caps" pitchFamily="2" charset="0"/>
              </a:rPr>
              <a:t>Module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3E349-65DD-706C-FC8A-5DA89BAB2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263" y="3632330"/>
            <a:ext cx="5549088" cy="112546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asassy Caps" pitchFamily="2" charset="0"/>
              </a:rPr>
              <a:t>Practical Foster Care Examples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Alasassy Caps" pitchFamily="2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353D259-DA18-451D-9A95-02198BF55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546282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0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lored beads on a skewer">
            <a:extLst>
              <a:ext uri="{FF2B5EF4-FFF2-40B4-BE49-F238E27FC236}">
                <a16:creationId xmlns:a16="http://schemas.microsoft.com/office/drawing/2014/main" id="{63030FEA-8A20-6F34-5798-989819DF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67" r="17999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A479A-4F11-2FDF-0346-AEC568E4B681}"/>
              </a:ext>
            </a:extLst>
          </p:cNvPr>
          <p:cNvSpPr txBox="1"/>
          <p:nvPr/>
        </p:nvSpPr>
        <p:spPr>
          <a:xfrm>
            <a:off x="6316703" y="1387625"/>
            <a:ext cx="5875297" cy="40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Alasassy Caps" pitchFamily="2" charset="0"/>
              </a:rPr>
              <a:t>Example 1: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Child explodes after school → Likely Yellow/Red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✔ Response: Snack, quiet time, reduced demands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Alasassy Caps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Alasassy Caps" pitchFamily="2" charset="0"/>
              </a:rPr>
              <a:t>Example 2: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Child shuts down after a visit → Likely Blue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✔ Response: Comfort, connection, reassurance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Alasassy Caps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Alasassy Caps" pitchFamily="2" charset="0"/>
              </a:rPr>
              <a:t>Example 3: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Child calm at bedtime → Green</a:t>
            </a:r>
            <a:br>
              <a:rPr lang="en-US" sz="2400" dirty="0">
                <a:latin typeface="Alasassy Caps" pitchFamily="2" charset="0"/>
              </a:rPr>
            </a:br>
            <a:r>
              <a:rPr lang="en-US" sz="2400" dirty="0">
                <a:latin typeface="Alasassy Caps" pitchFamily="2" charset="0"/>
              </a:rPr>
              <a:t>✔ Response: Practice coping skills, reflect on the day</a:t>
            </a:r>
          </a:p>
        </p:txBody>
      </p:sp>
    </p:spTree>
    <p:extLst>
      <p:ext uri="{BB962C8B-B14F-4D97-AF65-F5344CB8AC3E}">
        <p14:creationId xmlns:p14="http://schemas.microsoft.com/office/powerpoint/2010/main" val="590212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F6A82-07BC-BB4E-1545-7AA26523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lasassy Caps" pitchFamily="2" charset="0"/>
              </a:rPr>
              <a:t>Module 7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6479-80D6-C666-AEC4-2A0D2D13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asassy Caps" pitchFamily="2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885042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carved figures of humans">
            <a:extLst>
              <a:ext uri="{FF2B5EF4-FFF2-40B4-BE49-F238E27FC236}">
                <a16:creationId xmlns:a16="http://schemas.microsoft.com/office/drawing/2014/main" id="{FAA00E96-BCB3-4823-0FB2-9E433BFC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50" r="18217" b="-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B7FE02-6745-9CB4-32BE-F2415F9C2455}"/>
              </a:ext>
            </a:extLst>
          </p:cNvPr>
          <p:cNvSpPr txBox="1"/>
          <p:nvPr/>
        </p:nvSpPr>
        <p:spPr>
          <a:xfrm>
            <a:off x="6306292" y="1705084"/>
            <a:ext cx="609598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Zones describe </a:t>
            </a:r>
            <a:r>
              <a:rPr lang="en-US" sz="2800" b="1" dirty="0">
                <a:latin typeface="Alasassy Caps" pitchFamily="2" charset="0"/>
              </a:rPr>
              <a:t>states, not behavior choices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lasassy Caps" pitchFamily="2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Trauma makes regulation harder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lasassy Caps" pitchFamily="2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Foster parents help children </a:t>
            </a:r>
            <a:r>
              <a:rPr lang="en-US" sz="2800" b="1" dirty="0">
                <a:latin typeface="Alasassy Caps" pitchFamily="2" charset="0"/>
              </a:rPr>
              <a:t>borrow calm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lasassy Caps" pitchFamily="2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Teaching happens in Green, not Red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lasassy Caps" pitchFamily="2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Progress is gradual and uneven</a:t>
            </a:r>
          </a:p>
        </p:txBody>
      </p:sp>
    </p:spTree>
    <p:extLst>
      <p:ext uri="{BB962C8B-B14F-4D97-AF65-F5344CB8AC3E}">
        <p14:creationId xmlns:p14="http://schemas.microsoft.com/office/powerpoint/2010/main" val="2602325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136A1-2FF1-3B7F-8816-6303197CC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79254"/>
            <a:ext cx="4156512" cy="17082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dirty="0">
                <a:latin typeface="Alasassy Caps" pitchFamily="2" charset="0"/>
              </a:rPr>
              <a:t>Important Reminders for Foster Parents</a:t>
            </a:r>
            <a:br>
              <a:rPr lang="en-US" sz="4000" dirty="0">
                <a:latin typeface="Alasassy Caps" pitchFamily="2" charset="0"/>
              </a:rPr>
            </a:br>
            <a:endParaRPr lang="en-US" sz="4000" dirty="0">
              <a:latin typeface="Alasassy Caps" pitchFamily="2" charset="0"/>
            </a:endParaRPr>
          </a:p>
        </p:txBody>
      </p:sp>
      <p:pic>
        <p:nvPicPr>
          <p:cNvPr id="5" name="Picture 4" descr="Drawings on colorful paper">
            <a:extLst>
              <a:ext uri="{FF2B5EF4-FFF2-40B4-BE49-F238E27FC236}">
                <a16:creationId xmlns:a16="http://schemas.microsoft.com/office/drawing/2014/main" id="{87BAD32A-B047-86D2-6497-E47EA328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05" r="30461" b="-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47387DA-DC6A-257D-BD01-94A1E0EDF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25520"/>
            <a:ext cx="5929181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Zones are </a:t>
            </a:r>
            <a:r>
              <a:rPr lang="en-US" sz="2800" b="1" dirty="0">
                <a:latin typeface="Alasassy Caps" pitchFamily="2" charset="0"/>
              </a:rPr>
              <a:t>not discipline tools</a:t>
            </a:r>
            <a:endParaRPr lang="en-US" sz="2800" dirty="0">
              <a:latin typeface="Alasassy Caps" pitchFamily="2" charset="0"/>
            </a:endParaRP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Never punish a child for being in a zone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Use consistent language across caregivers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Partner with caseworkers and therapists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lasassy Caps" pitchFamily="2" charset="0"/>
              </a:rPr>
              <a:t>Ask for help when behaviors escalate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74715-DDA8-9A9B-2B4A-6A8BB81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7E78CE-EA09-0105-4020-DD57D7821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7386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94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32121-EC69-DD66-DD03-F0C623F0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lasassy Caps" pitchFamily="2" charset="0"/>
              </a:rPr>
              <a:t>Module 1: Regulation &amp; Trauma Basics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3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BB7B6-A128-2DA2-362D-EA988613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lasassy Caps" pitchFamily="2" charset="0"/>
              </a:rPr>
              <a:t>What is emotional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648B-14C8-1948-6A37-70D6E6B7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4031398"/>
            <a:ext cx="4646905" cy="1828802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>
                <a:latin typeface="Alasassy Caps" pitchFamily="2" charset="0"/>
              </a:rPr>
              <a:t>Recognize feelings</a:t>
            </a:r>
          </a:p>
          <a:p>
            <a:pPr lvl="0"/>
            <a:r>
              <a:rPr lang="en-US" sz="2400" dirty="0">
                <a:latin typeface="Alasassy Caps" pitchFamily="2" charset="0"/>
              </a:rPr>
              <a:t>Manage emotional responses</a:t>
            </a:r>
          </a:p>
          <a:p>
            <a:pPr lvl="0"/>
            <a:r>
              <a:rPr lang="en-US" sz="2400" dirty="0">
                <a:latin typeface="Alasassy Caps" pitchFamily="2" charset="0"/>
              </a:rPr>
              <a:t>Return to a calm, organized state</a:t>
            </a:r>
          </a:p>
          <a:p>
            <a:pPr marL="0" indent="0">
              <a:buNone/>
            </a:pPr>
            <a:endParaRPr lang="en-US" sz="2400" dirty="0">
              <a:latin typeface="Alasassy Caps" pitchFamily="2" charset="0"/>
            </a:endParaRPr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D32B6D15-21BB-A109-03BB-C8348069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79" r="26665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B19090-D82F-7070-7E89-A8A29A035FB3}"/>
              </a:ext>
            </a:extLst>
          </p:cNvPr>
          <p:cNvSpPr txBox="1"/>
          <p:nvPr/>
        </p:nvSpPr>
        <p:spPr>
          <a:xfrm>
            <a:off x="761802" y="2743200"/>
            <a:ext cx="343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asassy Caps" pitchFamily="2" charset="0"/>
              </a:rPr>
              <a:t>Emotional regulation is the ability to:</a:t>
            </a:r>
          </a:p>
        </p:txBody>
      </p:sp>
    </p:spTree>
    <p:extLst>
      <p:ext uri="{BB962C8B-B14F-4D97-AF65-F5344CB8AC3E}">
        <p14:creationId xmlns:p14="http://schemas.microsoft.com/office/powerpoint/2010/main" val="419763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DF02-388D-A182-5670-4E999508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asassy Caps" pitchFamily="2" charset="0"/>
              </a:rPr>
              <a:t>Trauma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0E34-DBCA-7D9B-84C3-F8DD66F8B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3822" y="2049912"/>
            <a:ext cx="5181600" cy="5897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lasassy Caps" pitchFamily="2" charset="0"/>
              </a:rPr>
              <a:t>Trauma can: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4F9B8FA-B139-F5E3-A5E8-4EE52B3F03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2534045"/>
              </p:ext>
            </p:extLst>
          </p:nvPr>
        </p:nvGraphicFramePr>
        <p:xfrm>
          <a:off x="5893279" y="1664809"/>
          <a:ext cx="5970917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FDBD16-E050-69F0-C308-C4D92527C1CF}"/>
              </a:ext>
            </a:extLst>
          </p:cNvPr>
          <p:cNvCxnSpPr/>
          <p:nvPr/>
        </p:nvCxnSpPr>
        <p:spPr>
          <a:xfrm>
            <a:off x="327804" y="1311215"/>
            <a:ext cx="115766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AC246C-931F-B20E-D9A6-804DE6CB367F}"/>
              </a:ext>
            </a:extLst>
          </p:cNvPr>
          <p:cNvSpPr txBox="1"/>
          <p:nvPr/>
        </p:nvSpPr>
        <p:spPr>
          <a:xfrm>
            <a:off x="327804" y="5846544"/>
            <a:ext cx="505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asassy Caps" pitchFamily="2" charset="0"/>
              </a:rPr>
              <a:t>👉 </a:t>
            </a:r>
            <a:r>
              <a:rPr lang="en-US" b="1" dirty="0">
                <a:latin typeface="Alasassy Caps" pitchFamily="2" charset="0"/>
              </a:rPr>
              <a:t>Children may not yet have the skills to calm themselves.</a:t>
            </a:r>
            <a:endParaRPr lang="en-US" dirty="0">
              <a:latin typeface="Alasassy 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6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4B827-6B20-0186-6D83-4AFDEBD1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Alasassy Caps" pitchFamily="2" charset="0"/>
              </a:rPr>
              <a:t>Module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DEC3-2978-8EEA-2F5D-823690C4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Alasassy Caps" pitchFamily="2" charset="0"/>
              </a:rPr>
              <a:t>Introduction to Zones of Regulation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9ADDA-0DBA-72C5-8A8A-AC9079E5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Alasassy Caps" pitchFamily="2" charset="0"/>
              </a:rPr>
              <a:t>The 4 Zones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8DA22-3869-1330-667F-A41B872A5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Alasassy Caps" pitchFamily="2" charset="0"/>
              </a:rPr>
              <a:t>Blue Zone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b="1" dirty="0">
              <a:latin typeface="Alasassy Caps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lasassy Caps" pitchFamily="2" charset="0"/>
              </a:rPr>
              <a:t>Green Zone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b="1" dirty="0">
              <a:latin typeface="Alasassy Caps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Alasassy Caps" pitchFamily="2" charset="0"/>
              </a:rPr>
              <a:t>Yellow Zone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b="1" dirty="0">
              <a:latin typeface="Alasassy Caps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lasassy Caps" pitchFamily="2" charset="0"/>
              </a:rPr>
              <a:t>Red Zone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8D0B8C-33A9-EE45-BA7C-35C98A8269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905"/>
          <a:stretch>
            <a:fillRect/>
          </a:stretch>
        </p:blipFill>
        <p:spPr>
          <a:xfrm>
            <a:off x="6738160" y="365759"/>
            <a:ext cx="4946545" cy="606039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0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9E9AF-7D43-B453-244A-89038C75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Alasassy Caps" pitchFamily="2" charset="0"/>
              </a:rPr>
              <a:t>It is important to remember that all zones are normal.</a:t>
            </a:r>
            <a:br>
              <a:rPr lang="en-US" sz="4000" b="1" kern="1200" dirty="0">
                <a:solidFill>
                  <a:schemeClr val="tx1"/>
                </a:solidFill>
                <a:latin typeface="Alasassy Caps" pitchFamily="2" charset="0"/>
              </a:rPr>
            </a:br>
            <a:br>
              <a:rPr lang="en-US" sz="4000" b="1" kern="1200" dirty="0">
                <a:solidFill>
                  <a:schemeClr val="tx1"/>
                </a:solidFill>
                <a:latin typeface="Alasassy Caps" pitchFamily="2" charset="0"/>
              </a:rPr>
            </a:br>
            <a:br>
              <a:rPr lang="en-US" sz="4000" kern="1200" dirty="0">
                <a:solidFill>
                  <a:schemeClr val="tx1"/>
                </a:solidFill>
                <a:latin typeface="Alasassy Caps" pitchFamily="2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Alasassy Caps" pitchFamily="2" charset="0"/>
              </a:rPr>
              <a:t>The goal is not to “stay green,” but to </a:t>
            </a:r>
            <a:r>
              <a:rPr lang="en-US" sz="4000" b="1" kern="1200" dirty="0">
                <a:solidFill>
                  <a:schemeClr val="tx1"/>
                </a:solidFill>
                <a:latin typeface="Alasassy Caps" pitchFamily="2" charset="0"/>
              </a:rPr>
              <a:t>recognize and manage zones safely</a:t>
            </a:r>
            <a:r>
              <a:rPr lang="en-US" sz="4000" kern="1200" dirty="0">
                <a:solidFill>
                  <a:schemeClr val="tx1"/>
                </a:solidFill>
                <a:latin typeface="Alasassy Caps" pitchFamily="2" charset="0"/>
              </a:rPr>
              <a:t>.</a:t>
            </a:r>
            <a:br>
              <a:rPr lang="en-US" sz="4000" kern="1200" dirty="0">
                <a:solidFill>
                  <a:schemeClr val="tx1"/>
                </a:solidFill>
                <a:latin typeface="Alasassy Caps" pitchFamily="2" charset="0"/>
              </a:rPr>
            </a:br>
            <a:endParaRPr lang="en-US" sz="4000" kern="1200" dirty="0">
              <a:solidFill>
                <a:schemeClr val="tx1"/>
              </a:solidFill>
              <a:latin typeface="Alasassy Caps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619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118</TotalTime>
  <Words>604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Alasassy Caps</vt:lpstr>
      <vt:lpstr>Aptos</vt:lpstr>
      <vt:lpstr>Aptos Display</vt:lpstr>
      <vt:lpstr>Arial</vt:lpstr>
      <vt:lpstr>Calibri</vt:lpstr>
      <vt:lpstr>Office Theme</vt:lpstr>
      <vt:lpstr>Z O N e s of Regulation</vt:lpstr>
      <vt:lpstr>Training Purpose</vt:lpstr>
      <vt:lpstr>Learning Objectives</vt:lpstr>
      <vt:lpstr>Module 1: Regulation &amp; Trauma Basics</vt:lpstr>
      <vt:lpstr>What is emotional regulation?</vt:lpstr>
      <vt:lpstr>Trauma Impact</vt:lpstr>
      <vt:lpstr>Module 2</vt:lpstr>
      <vt:lpstr>The 4 Zones</vt:lpstr>
      <vt:lpstr>It is important to remember that all zones are normal.   The goal is not to “stay green,” but to recognize and manage zones safely. </vt:lpstr>
      <vt:lpstr>Module 3</vt:lpstr>
      <vt:lpstr>Children with trauma may:</vt:lpstr>
      <vt:lpstr>Important Shift</vt:lpstr>
      <vt:lpstr>Module 4</vt:lpstr>
      <vt:lpstr>Blue Zone</vt:lpstr>
      <vt:lpstr>Green Zone</vt:lpstr>
      <vt:lpstr>Yellow Zone (Escalating)</vt:lpstr>
      <vt:lpstr>Red Zone (crisis)</vt:lpstr>
      <vt:lpstr>Module 5</vt:lpstr>
      <vt:lpstr>Children learn regulation over time, not in crisis. </vt:lpstr>
      <vt:lpstr>Helpful Tools</vt:lpstr>
      <vt:lpstr>Module 6</vt:lpstr>
      <vt:lpstr>PowerPoint Presentation</vt:lpstr>
      <vt:lpstr>Module 7 </vt:lpstr>
      <vt:lpstr>PowerPoint Presentation</vt:lpstr>
      <vt:lpstr>Important Reminders for Foster Parents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Balsinger</dc:creator>
  <cp:lastModifiedBy>Jamie Balsinger</cp:lastModifiedBy>
  <cp:revision>2</cp:revision>
  <dcterms:created xsi:type="dcterms:W3CDTF">2026-01-05T02:51:42Z</dcterms:created>
  <dcterms:modified xsi:type="dcterms:W3CDTF">2026-01-05T20:04:21Z</dcterms:modified>
</cp:coreProperties>
</file>