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78" r:id="rId7"/>
    <p:sldId id="279" r:id="rId8"/>
    <p:sldId id="258" r:id="rId9"/>
    <p:sldId id="280" r:id="rId10"/>
    <p:sldId id="281" r:id="rId11"/>
    <p:sldId id="282" r:id="rId12"/>
    <p:sldId id="266" r:id="rId13"/>
    <p:sldId id="283" r:id="rId14"/>
    <p:sldId id="284" r:id="rId15"/>
    <p:sldId id="285" r:id="rId16"/>
    <p:sldId id="271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55" autoAdjust="0"/>
  </p:normalViewPr>
  <p:slideViewPr>
    <p:cSldViewPr snapToGrid="0">
      <p:cViewPr>
        <p:scale>
          <a:sx n="58" d="100"/>
          <a:sy n="58" d="100"/>
        </p:scale>
        <p:origin x="324" y="27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18B2B-351A-4C6D-A2F0-990A62A1BF2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1A51FA-38E4-4615-9C58-3490AC2E78E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• Playdates and social outings</a:t>
          </a:r>
        </a:p>
      </dgm:t>
    </dgm:pt>
    <dgm:pt modelId="{08EBF67F-5A82-4E0F-8FC0-3D239C50FF13}" type="parTrans" cxnId="{3951B0A1-90ED-4D07-AC3A-B938F41A7D03}">
      <dgm:prSet/>
      <dgm:spPr/>
      <dgm:t>
        <a:bodyPr/>
        <a:lstStyle/>
        <a:p>
          <a:endParaRPr lang="en-US"/>
        </a:p>
      </dgm:t>
    </dgm:pt>
    <dgm:pt modelId="{77D1A70D-FD2E-439F-BC70-AE3D7CAC7EC5}" type="sibTrans" cxnId="{3951B0A1-90ED-4D07-AC3A-B938F41A7D03}">
      <dgm:prSet/>
      <dgm:spPr/>
      <dgm:t>
        <a:bodyPr/>
        <a:lstStyle/>
        <a:p>
          <a:endParaRPr lang="en-US"/>
        </a:p>
      </dgm:t>
    </dgm:pt>
    <dgm:pt modelId="{E62CF8BF-A240-4D28-A55A-7272E88875E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• School clubs and extracurricular activities</a:t>
          </a:r>
        </a:p>
      </dgm:t>
    </dgm:pt>
    <dgm:pt modelId="{6A280F64-BDB6-48A0-9F67-73721C4D9311}" type="parTrans" cxnId="{CD2F947C-FF9B-4DC4-9769-FE800C4D8A6E}">
      <dgm:prSet/>
      <dgm:spPr/>
      <dgm:t>
        <a:bodyPr/>
        <a:lstStyle/>
        <a:p>
          <a:endParaRPr lang="en-US"/>
        </a:p>
      </dgm:t>
    </dgm:pt>
    <dgm:pt modelId="{3795A991-9491-4D45-9384-AE9FB35C80F3}" type="sibTrans" cxnId="{CD2F947C-FF9B-4DC4-9769-FE800C4D8A6E}">
      <dgm:prSet/>
      <dgm:spPr/>
      <dgm:t>
        <a:bodyPr/>
        <a:lstStyle/>
        <a:p>
          <a:endParaRPr lang="en-US"/>
        </a:p>
      </dgm:t>
    </dgm:pt>
    <dgm:pt modelId="{D29805AC-4951-4262-A6D9-3E2284EA58BD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• Community events</a:t>
          </a:r>
        </a:p>
      </dgm:t>
    </dgm:pt>
    <dgm:pt modelId="{4981B94C-75ED-4CC5-88EF-3AF76DDCF68B}" type="parTrans" cxnId="{73173E65-79A1-442E-B53A-689C587FC78F}">
      <dgm:prSet/>
      <dgm:spPr/>
      <dgm:t>
        <a:bodyPr/>
        <a:lstStyle/>
        <a:p>
          <a:endParaRPr lang="en-US"/>
        </a:p>
      </dgm:t>
    </dgm:pt>
    <dgm:pt modelId="{8CA606E6-DCC2-4658-91FC-CB481E21D428}" type="sibTrans" cxnId="{73173E65-79A1-442E-B53A-689C587FC78F}">
      <dgm:prSet/>
      <dgm:spPr/>
      <dgm:t>
        <a:bodyPr/>
        <a:lstStyle/>
        <a:p>
          <a:endParaRPr lang="en-US"/>
        </a:p>
      </dgm:t>
    </dgm:pt>
    <dgm:pt modelId="{CB123C40-2CEA-47CA-832D-CA178CFFB2CE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• Sleepovers (with basic safety checks)</a:t>
          </a:r>
        </a:p>
      </dgm:t>
    </dgm:pt>
    <dgm:pt modelId="{FD834D2F-952F-4733-9C72-A81FA05FCF56}" type="parTrans" cxnId="{CFE7E8DC-1993-495B-A7CB-FC91A700C345}">
      <dgm:prSet/>
      <dgm:spPr/>
      <dgm:t>
        <a:bodyPr/>
        <a:lstStyle/>
        <a:p>
          <a:endParaRPr lang="en-US"/>
        </a:p>
      </dgm:t>
    </dgm:pt>
    <dgm:pt modelId="{0E67468F-E864-42D6-B87E-EDB5343D1334}" type="sibTrans" cxnId="{CFE7E8DC-1993-495B-A7CB-FC91A700C345}">
      <dgm:prSet/>
      <dgm:spPr/>
      <dgm:t>
        <a:bodyPr/>
        <a:lstStyle/>
        <a:p>
          <a:endParaRPr lang="en-US"/>
        </a:p>
      </dgm:t>
    </dgm:pt>
    <dgm:pt modelId="{65FA62D6-CCA1-4AEB-8D48-93985905B47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• Transportation to activities</a:t>
          </a:r>
        </a:p>
      </dgm:t>
    </dgm:pt>
    <dgm:pt modelId="{1014892C-E082-4E9D-AE9A-698B878B87B4}" type="parTrans" cxnId="{24C1A206-7254-4B70-BAD2-8400C7A65216}">
      <dgm:prSet/>
      <dgm:spPr/>
      <dgm:t>
        <a:bodyPr/>
        <a:lstStyle/>
        <a:p>
          <a:endParaRPr lang="en-US"/>
        </a:p>
      </dgm:t>
    </dgm:pt>
    <dgm:pt modelId="{51C7945B-E9E7-4848-B727-CB9D5A786979}" type="sibTrans" cxnId="{24C1A206-7254-4B70-BAD2-8400C7A65216}">
      <dgm:prSet/>
      <dgm:spPr/>
      <dgm:t>
        <a:bodyPr/>
        <a:lstStyle/>
        <a:p>
          <a:endParaRPr lang="en-US"/>
        </a:p>
      </dgm:t>
    </dgm:pt>
    <dgm:pt modelId="{1E1B69C6-4DD5-4C96-AB70-395AD68ABD0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• Cell phone use (within house rules)</a:t>
          </a:r>
        </a:p>
      </dgm:t>
    </dgm:pt>
    <dgm:pt modelId="{F3DFDE2C-825E-46AC-B75F-2EE8B5F14C30}" type="parTrans" cxnId="{3C081600-926B-4DF3-BCCB-F16E3D4100CD}">
      <dgm:prSet/>
      <dgm:spPr/>
      <dgm:t>
        <a:bodyPr/>
        <a:lstStyle/>
        <a:p>
          <a:endParaRPr lang="en-US"/>
        </a:p>
      </dgm:t>
    </dgm:pt>
    <dgm:pt modelId="{E3130A1D-EEAF-4A5A-87E6-D68B70B1B6DE}" type="sibTrans" cxnId="{3C081600-926B-4DF3-BCCB-F16E3D4100CD}">
      <dgm:prSet/>
      <dgm:spPr/>
      <dgm:t>
        <a:bodyPr/>
        <a:lstStyle/>
        <a:p>
          <a:endParaRPr lang="en-US"/>
        </a:p>
      </dgm:t>
    </dgm:pt>
    <dgm:pt modelId="{E17757B7-AB3A-445D-A4C0-5D30125B820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Babysitting younger children (if age-appropriate)</a:t>
          </a:r>
        </a:p>
      </dgm:t>
    </dgm:pt>
    <dgm:pt modelId="{24ED0D4C-CB66-4EB5-80BF-64E531FA5918}" type="parTrans" cxnId="{C49384B3-3981-4C18-AF54-1834B7E0A537}">
      <dgm:prSet/>
      <dgm:spPr/>
      <dgm:t>
        <a:bodyPr/>
        <a:lstStyle/>
        <a:p>
          <a:endParaRPr lang="en-US"/>
        </a:p>
      </dgm:t>
    </dgm:pt>
    <dgm:pt modelId="{4BDA98F5-870C-4B43-9DFD-ED57CE1E5DC0}" type="sibTrans" cxnId="{C49384B3-3981-4C18-AF54-1834B7E0A537}">
      <dgm:prSet/>
      <dgm:spPr/>
      <dgm:t>
        <a:bodyPr/>
        <a:lstStyle/>
        <a:p>
          <a:endParaRPr lang="en-US"/>
        </a:p>
      </dgm:t>
    </dgm:pt>
    <dgm:pt modelId="{A156E597-6917-4AF9-83F8-AC27A542008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Age-appropriate dating and socializing</a:t>
          </a:r>
        </a:p>
      </dgm:t>
    </dgm:pt>
    <dgm:pt modelId="{9AAADA10-4734-4E0C-84B3-C583972CD63F}" type="parTrans" cxnId="{97C24929-2371-49BD-BDBB-DE7B6749F7DF}">
      <dgm:prSet/>
      <dgm:spPr/>
      <dgm:t>
        <a:bodyPr/>
        <a:lstStyle/>
        <a:p>
          <a:endParaRPr lang="en-US"/>
        </a:p>
      </dgm:t>
    </dgm:pt>
    <dgm:pt modelId="{0D4F2A26-1FDB-4C58-A4DF-1ADEE3F8A511}" type="sibTrans" cxnId="{97C24929-2371-49BD-BDBB-DE7B6749F7DF}">
      <dgm:prSet/>
      <dgm:spPr/>
      <dgm:t>
        <a:bodyPr/>
        <a:lstStyle/>
        <a:p>
          <a:endParaRPr lang="en-US"/>
        </a:p>
      </dgm:t>
    </dgm:pt>
    <dgm:pt modelId="{CCE4E0F6-9FC0-4748-9D07-5F98B8F33E36}" type="pres">
      <dgm:prSet presAssocID="{56D18B2B-351A-4C6D-A2F0-990A62A1BF25}" presName="linear" presStyleCnt="0">
        <dgm:presLayoutVars>
          <dgm:animLvl val="lvl"/>
          <dgm:resizeHandles val="exact"/>
        </dgm:presLayoutVars>
      </dgm:prSet>
      <dgm:spPr/>
    </dgm:pt>
    <dgm:pt modelId="{D83F82F1-DABA-465C-889F-33A287F6AAD6}" type="pres">
      <dgm:prSet presAssocID="{5A1A51FA-38E4-4615-9C58-3490AC2E78E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81C889F-F8E8-405E-A406-F0AC38628EBD}" type="pres">
      <dgm:prSet presAssocID="{77D1A70D-FD2E-439F-BC70-AE3D7CAC7EC5}" presName="spacer" presStyleCnt="0"/>
      <dgm:spPr/>
    </dgm:pt>
    <dgm:pt modelId="{4C4DAD1E-94E7-40DE-906B-A8E4CCF3BFF2}" type="pres">
      <dgm:prSet presAssocID="{E62CF8BF-A240-4D28-A55A-7272E88875E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7EB0403-3FAE-4061-95AE-9DF92D32EB09}" type="pres">
      <dgm:prSet presAssocID="{3795A991-9491-4D45-9384-AE9FB35C80F3}" presName="spacer" presStyleCnt="0"/>
      <dgm:spPr/>
    </dgm:pt>
    <dgm:pt modelId="{9EF0D340-8FC3-4B73-A5E1-B5824102B28A}" type="pres">
      <dgm:prSet presAssocID="{D29805AC-4951-4262-A6D9-3E2284EA58B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DA0777A-76F1-41E5-AC0B-46DB3BEDE47E}" type="pres">
      <dgm:prSet presAssocID="{8CA606E6-DCC2-4658-91FC-CB481E21D428}" presName="spacer" presStyleCnt="0"/>
      <dgm:spPr/>
    </dgm:pt>
    <dgm:pt modelId="{19117169-D76D-451A-B586-9BEBB42DF218}" type="pres">
      <dgm:prSet presAssocID="{CB123C40-2CEA-47CA-832D-CA178CFFB2C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133EDB9-5DB5-4F45-89F9-58599DE01D5D}" type="pres">
      <dgm:prSet presAssocID="{0E67468F-E864-42D6-B87E-EDB5343D1334}" presName="spacer" presStyleCnt="0"/>
      <dgm:spPr/>
    </dgm:pt>
    <dgm:pt modelId="{04B32566-A471-4CD3-A8F5-376587654DE8}" type="pres">
      <dgm:prSet presAssocID="{65FA62D6-CCA1-4AEB-8D48-93985905B47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1A27A9D-999E-41F0-8F3E-0EF3BCB1B49F}" type="pres">
      <dgm:prSet presAssocID="{51C7945B-E9E7-4848-B727-CB9D5A786979}" presName="spacer" presStyleCnt="0"/>
      <dgm:spPr/>
    </dgm:pt>
    <dgm:pt modelId="{7B56AE1D-A3BC-449A-906E-33E7F9FBACC5}" type="pres">
      <dgm:prSet presAssocID="{1E1B69C6-4DD5-4C96-AB70-395AD68ABD0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8DF1FDA-6B3A-4439-904A-63F1204FD7F1}" type="pres">
      <dgm:prSet presAssocID="{E3130A1D-EEAF-4A5A-87E6-D68B70B1B6DE}" presName="spacer" presStyleCnt="0"/>
      <dgm:spPr/>
    </dgm:pt>
    <dgm:pt modelId="{79E2BFEA-5009-4AE5-A1F9-F9CEF6834BBB}" type="pres">
      <dgm:prSet presAssocID="{E17757B7-AB3A-445D-A4C0-5D30125B820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08798F0-A013-4C7D-95C0-1797B2C86290}" type="pres">
      <dgm:prSet presAssocID="{4BDA98F5-870C-4B43-9DFD-ED57CE1E5DC0}" presName="spacer" presStyleCnt="0"/>
      <dgm:spPr/>
    </dgm:pt>
    <dgm:pt modelId="{A556B277-B24A-4C61-BC7D-F047F4E9DB42}" type="pres">
      <dgm:prSet presAssocID="{A156E597-6917-4AF9-83F8-AC27A542008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C081600-926B-4DF3-BCCB-F16E3D4100CD}" srcId="{56D18B2B-351A-4C6D-A2F0-990A62A1BF25}" destId="{1E1B69C6-4DD5-4C96-AB70-395AD68ABD0B}" srcOrd="5" destOrd="0" parTransId="{F3DFDE2C-825E-46AC-B75F-2EE8B5F14C30}" sibTransId="{E3130A1D-EEAF-4A5A-87E6-D68B70B1B6DE}"/>
    <dgm:cxn modelId="{24C1A206-7254-4B70-BAD2-8400C7A65216}" srcId="{56D18B2B-351A-4C6D-A2F0-990A62A1BF25}" destId="{65FA62D6-CCA1-4AEB-8D48-93985905B476}" srcOrd="4" destOrd="0" parTransId="{1014892C-E082-4E9D-AE9A-698B878B87B4}" sibTransId="{51C7945B-E9E7-4848-B727-CB9D5A786979}"/>
    <dgm:cxn modelId="{84D77E0B-DD00-412E-85A3-648423934C78}" type="presOf" srcId="{1E1B69C6-4DD5-4C96-AB70-395AD68ABD0B}" destId="{7B56AE1D-A3BC-449A-906E-33E7F9FBACC5}" srcOrd="0" destOrd="0" presId="urn:microsoft.com/office/officeart/2005/8/layout/vList2"/>
    <dgm:cxn modelId="{97C24929-2371-49BD-BDBB-DE7B6749F7DF}" srcId="{56D18B2B-351A-4C6D-A2F0-990A62A1BF25}" destId="{A156E597-6917-4AF9-83F8-AC27A5420082}" srcOrd="7" destOrd="0" parTransId="{9AAADA10-4734-4E0C-84B3-C583972CD63F}" sibTransId="{0D4F2A26-1FDB-4C58-A4DF-1ADEE3F8A511}"/>
    <dgm:cxn modelId="{9124853C-D294-4676-86DE-F3838DFA3F20}" type="presOf" srcId="{5A1A51FA-38E4-4615-9C58-3490AC2E78E9}" destId="{D83F82F1-DABA-465C-889F-33A287F6AAD6}" srcOrd="0" destOrd="0" presId="urn:microsoft.com/office/officeart/2005/8/layout/vList2"/>
    <dgm:cxn modelId="{13C69941-2ED8-46CC-A9B5-6020AA4BD891}" type="presOf" srcId="{CB123C40-2CEA-47CA-832D-CA178CFFB2CE}" destId="{19117169-D76D-451A-B586-9BEBB42DF218}" srcOrd="0" destOrd="0" presId="urn:microsoft.com/office/officeart/2005/8/layout/vList2"/>
    <dgm:cxn modelId="{BBEBAD61-17D9-45EE-BA90-83DF222C4833}" type="presOf" srcId="{A156E597-6917-4AF9-83F8-AC27A5420082}" destId="{A556B277-B24A-4C61-BC7D-F047F4E9DB42}" srcOrd="0" destOrd="0" presId="urn:microsoft.com/office/officeart/2005/8/layout/vList2"/>
    <dgm:cxn modelId="{73173E65-79A1-442E-B53A-689C587FC78F}" srcId="{56D18B2B-351A-4C6D-A2F0-990A62A1BF25}" destId="{D29805AC-4951-4262-A6D9-3E2284EA58BD}" srcOrd="2" destOrd="0" parTransId="{4981B94C-75ED-4CC5-88EF-3AF76DDCF68B}" sibTransId="{8CA606E6-DCC2-4658-91FC-CB481E21D428}"/>
    <dgm:cxn modelId="{CC9F7E4E-6F47-4A61-8686-31BB4C095CD8}" type="presOf" srcId="{E62CF8BF-A240-4D28-A55A-7272E88875E5}" destId="{4C4DAD1E-94E7-40DE-906B-A8E4CCF3BFF2}" srcOrd="0" destOrd="0" presId="urn:microsoft.com/office/officeart/2005/8/layout/vList2"/>
    <dgm:cxn modelId="{CD2F947C-FF9B-4DC4-9769-FE800C4D8A6E}" srcId="{56D18B2B-351A-4C6D-A2F0-990A62A1BF25}" destId="{E62CF8BF-A240-4D28-A55A-7272E88875E5}" srcOrd="1" destOrd="0" parTransId="{6A280F64-BDB6-48A0-9F67-73721C4D9311}" sibTransId="{3795A991-9491-4D45-9384-AE9FB35C80F3}"/>
    <dgm:cxn modelId="{FCAE8D8A-C768-456C-92A8-5B9BB82276D1}" type="presOf" srcId="{E17757B7-AB3A-445D-A4C0-5D30125B8207}" destId="{79E2BFEA-5009-4AE5-A1F9-F9CEF6834BBB}" srcOrd="0" destOrd="0" presId="urn:microsoft.com/office/officeart/2005/8/layout/vList2"/>
    <dgm:cxn modelId="{C725669F-7999-4E1B-BB1B-7BFDA827F425}" type="presOf" srcId="{D29805AC-4951-4262-A6D9-3E2284EA58BD}" destId="{9EF0D340-8FC3-4B73-A5E1-B5824102B28A}" srcOrd="0" destOrd="0" presId="urn:microsoft.com/office/officeart/2005/8/layout/vList2"/>
    <dgm:cxn modelId="{3951B0A1-90ED-4D07-AC3A-B938F41A7D03}" srcId="{56D18B2B-351A-4C6D-A2F0-990A62A1BF25}" destId="{5A1A51FA-38E4-4615-9C58-3490AC2E78E9}" srcOrd="0" destOrd="0" parTransId="{08EBF67F-5A82-4E0F-8FC0-3D239C50FF13}" sibTransId="{77D1A70D-FD2E-439F-BC70-AE3D7CAC7EC5}"/>
    <dgm:cxn modelId="{C49384B3-3981-4C18-AF54-1834B7E0A537}" srcId="{56D18B2B-351A-4C6D-A2F0-990A62A1BF25}" destId="{E17757B7-AB3A-445D-A4C0-5D30125B8207}" srcOrd="6" destOrd="0" parTransId="{24ED0D4C-CB66-4EB5-80BF-64E531FA5918}" sibTransId="{4BDA98F5-870C-4B43-9DFD-ED57CE1E5DC0}"/>
    <dgm:cxn modelId="{18A527CC-3879-4227-9B84-8F48F80E95FD}" type="presOf" srcId="{65FA62D6-CCA1-4AEB-8D48-93985905B476}" destId="{04B32566-A471-4CD3-A8F5-376587654DE8}" srcOrd="0" destOrd="0" presId="urn:microsoft.com/office/officeart/2005/8/layout/vList2"/>
    <dgm:cxn modelId="{CFE7E8DC-1993-495B-A7CB-FC91A700C345}" srcId="{56D18B2B-351A-4C6D-A2F0-990A62A1BF25}" destId="{CB123C40-2CEA-47CA-832D-CA178CFFB2CE}" srcOrd="3" destOrd="0" parTransId="{FD834D2F-952F-4733-9C72-A81FA05FCF56}" sibTransId="{0E67468F-E864-42D6-B87E-EDB5343D1334}"/>
    <dgm:cxn modelId="{EADCE5E1-4B69-436A-B63A-5A1DC6E4E764}" type="presOf" srcId="{56D18B2B-351A-4C6D-A2F0-990A62A1BF25}" destId="{CCE4E0F6-9FC0-4748-9D07-5F98B8F33E36}" srcOrd="0" destOrd="0" presId="urn:microsoft.com/office/officeart/2005/8/layout/vList2"/>
    <dgm:cxn modelId="{F2D14C33-1468-483F-8EA0-AB1D0DA53099}" type="presParOf" srcId="{CCE4E0F6-9FC0-4748-9D07-5F98B8F33E36}" destId="{D83F82F1-DABA-465C-889F-33A287F6AAD6}" srcOrd="0" destOrd="0" presId="urn:microsoft.com/office/officeart/2005/8/layout/vList2"/>
    <dgm:cxn modelId="{38279205-C9E0-4E41-8686-D52D23A29C73}" type="presParOf" srcId="{CCE4E0F6-9FC0-4748-9D07-5F98B8F33E36}" destId="{881C889F-F8E8-405E-A406-F0AC38628EBD}" srcOrd="1" destOrd="0" presId="urn:microsoft.com/office/officeart/2005/8/layout/vList2"/>
    <dgm:cxn modelId="{5AE1C93A-256D-4C33-8A54-1203EBB2155C}" type="presParOf" srcId="{CCE4E0F6-9FC0-4748-9D07-5F98B8F33E36}" destId="{4C4DAD1E-94E7-40DE-906B-A8E4CCF3BFF2}" srcOrd="2" destOrd="0" presId="urn:microsoft.com/office/officeart/2005/8/layout/vList2"/>
    <dgm:cxn modelId="{475854A5-DDB8-4AD2-8CB7-ABEDC979390D}" type="presParOf" srcId="{CCE4E0F6-9FC0-4748-9D07-5F98B8F33E36}" destId="{57EB0403-3FAE-4061-95AE-9DF92D32EB09}" srcOrd="3" destOrd="0" presId="urn:microsoft.com/office/officeart/2005/8/layout/vList2"/>
    <dgm:cxn modelId="{00C4E3A5-3316-4FB6-94C9-B90B692D4D2F}" type="presParOf" srcId="{CCE4E0F6-9FC0-4748-9D07-5F98B8F33E36}" destId="{9EF0D340-8FC3-4B73-A5E1-B5824102B28A}" srcOrd="4" destOrd="0" presId="urn:microsoft.com/office/officeart/2005/8/layout/vList2"/>
    <dgm:cxn modelId="{A9F61493-AE4E-45DA-8688-9D73983CD312}" type="presParOf" srcId="{CCE4E0F6-9FC0-4748-9D07-5F98B8F33E36}" destId="{7DA0777A-76F1-41E5-AC0B-46DB3BEDE47E}" srcOrd="5" destOrd="0" presId="urn:microsoft.com/office/officeart/2005/8/layout/vList2"/>
    <dgm:cxn modelId="{12CD3F06-D9D0-4B0F-92FE-F3C6BEC0195C}" type="presParOf" srcId="{CCE4E0F6-9FC0-4748-9D07-5F98B8F33E36}" destId="{19117169-D76D-451A-B586-9BEBB42DF218}" srcOrd="6" destOrd="0" presId="urn:microsoft.com/office/officeart/2005/8/layout/vList2"/>
    <dgm:cxn modelId="{D4DC6ACC-C90C-4120-9E8C-213242334A17}" type="presParOf" srcId="{CCE4E0F6-9FC0-4748-9D07-5F98B8F33E36}" destId="{3133EDB9-5DB5-4F45-89F9-58599DE01D5D}" srcOrd="7" destOrd="0" presId="urn:microsoft.com/office/officeart/2005/8/layout/vList2"/>
    <dgm:cxn modelId="{8F2EB575-142A-4E2E-9B13-7BE82D9CB15E}" type="presParOf" srcId="{CCE4E0F6-9FC0-4748-9D07-5F98B8F33E36}" destId="{04B32566-A471-4CD3-A8F5-376587654DE8}" srcOrd="8" destOrd="0" presId="urn:microsoft.com/office/officeart/2005/8/layout/vList2"/>
    <dgm:cxn modelId="{2B7CBBC8-F41A-48E4-A2BA-BAC7FB412711}" type="presParOf" srcId="{CCE4E0F6-9FC0-4748-9D07-5F98B8F33E36}" destId="{91A27A9D-999E-41F0-8F3E-0EF3BCB1B49F}" srcOrd="9" destOrd="0" presId="urn:microsoft.com/office/officeart/2005/8/layout/vList2"/>
    <dgm:cxn modelId="{4CC04987-2466-43D5-8FFE-C7C30F5F1C12}" type="presParOf" srcId="{CCE4E0F6-9FC0-4748-9D07-5F98B8F33E36}" destId="{7B56AE1D-A3BC-449A-906E-33E7F9FBACC5}" srcOrd="10" destOrd="0" presId="urn:microsoft.com/office/officeart/2005/8/layout/vList2"/>
    <dgm:cxn modelId="{1FC2F511-FA9A-4CBD-B4E2-FAFA7597036E}" type="presParOf" srcId="{CCE4E0F6-9FC0-4748-9D07-5F98B8F33E36}" destId="{88DF1FDA-6B3A-4439-904A-63F1204FD7F1}" srcOrd="11" destOrd="0" presId="urn:microsoft.com/office/officeart/2005/8/layout/vList2"/>
    <dgm:cxn modelId="{1AC5E74B-79DF-420A-A8D1-419F2C795458}" type="presParOf" srcId="{CCE4E0F6-9FC0-4748-9D07-5F98B8F33E36}" destId="{79E2BFEA-5009-4AE5-A1F9-F9CEF6834BBB}" srcOrd="12" destOrd="0" presId="urn:microsoft.com/office/officeart/2005/8/layout/vList2"/>
    <dgm:cxn modelId="{2B4357C9-3F51-45F3-A6EC-AC6EF676FE58}" type="presParOf" srcId="{CCE4E0F6-9FC0-4748-9D07-5F98B8F33E36}" destId="{308798F0-A013-4C7D-95C0-1797B2C86290}" srcOrd="13" destOrd="0" presId="urn:microsoft.com/office/officeart/2005/8/layout/vList2"/>
    <dgm:cxn modelId="{E91A3D6D-13EA-4347-8138-DDAF11AB3918}" type="presParOf" srcId="{CCE4E0F6-9FC0-4748-9D07-5F98B8F33E36}" destId="{A556B277-B24A-4C61-BC7D-F047F4E9DB4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73A9D-15C6-47ED-90F4-1C0B03AF72E0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754C14C-9709-4D74-9F31-B96DF6545271}">
      <dgm:prSet/>
      <dgm:spPr/>
      <dgm:t>
        <a:bodyPr/>
        <a:lstStyle/>
        <a:p>
          <a:r>
            <a:rPr lang="en-US"/>
            <a:t>Instead of saying no:</a:t>
          </a:r>
        </a:p>
      </dgm:t>
    </dgm:pt>
    <dgm:pt modelId="{68CEB652-3001-4EDD-A32B-4892AB017E11}" type="parTrans" cxnId="{455C3F59-B500-4060-91CF-AA62C9A058DA}">
      <dgm:prSet/>
      <dgm:spPr/>
      <dgm:t>
        <a:bodyPr/>
        <a:lstStyle/>
        <a:p>
          <a:endParaRPr lang="en-US"/>
        </a:p>
      </dgm:t>
    </dgm:pt>
    <dgm:pt modelId="{71FC8EF3-F66D-4FB7-A1B2-F7B2079D98A0}" type="sibTrans" cxnId="{455C3F59-B500-4060-91CF-AA62C9A058DA}">
      <dgm:prSet/>
      <dgm:spPr/>
      <dgm:t>
        <a:bodyPr/>
        <a:lstStyle/>
        <a:p>
          <a:endParaRPr lang="en-US"/>
        </a:p>
      </dgm:t>
    </dgm:pt>
    <dgm:pt modelId="{A21E5F84-430A-43A1-AAD6-2E96B3830CED}">
      <dgm:prSet/>
      <dgm:spPr/>
      <dgm:t>
        <a:bodyPr/>
        <a:lstStyle/>
        <a:p>
          <a:r>
            <a:rPr lang="en-US"/>
            <a:t>• Set clear expectations</a:t>
          </a:r>
        </a:p>
      </dgm:t>
    </dgm:pt>
    <dgm:pt modelId="{3E746894-D349-4DA2-8256-1F0BB0BF6122}" type="parTrans" cxnId="{13077B3E-16B1-42F5-901A-9884433E1CE0}">
      <dgm:prSet/>
      <dgm:spPr/>
      <dgm:t>
        <a:bodyPr/>
        <a:lstStyle/>
        <a:p>
          <a:endParaRPr lang="en-US"/>
        </a:p>
      </dgm:t>
    </dgm:pt>
    <dgm:pt modelId="{8F9B71E0-6DAB-423E-A49D-FC594FAF8EEE}" type="sibTrans" cxnId="{13077B3E-16B1-42F5-901A-9884433E1CE0}">
      <dgm:prSet/>
      <dgm:spPr/>
      <dgm:t>
        <a:bodyPr/>
        <a:lstStyle/>
        <a:p>
          <a:endParaRPr lang="en-US"/>
        </a:p>
      </dgm:t>
    </dgm:pt>
    <dgm:pt modelId="{4FE35F20-A354-4C64-9190-5F7B5BC56841}">
      <dgm:prSet/>
      <dgm:spPr/>
      <dgm:t>
        <a:bodyPr/>
        <a:lstStyle/>
        <a:p>
          <a:r>
            <a:rPr lang="en-US"/>
            <a:t>• Establish check-ins</a:t>
          </a:r>
        </a:p>
      </dgm:t>
    </dgm:pt>
    <dgm:pt modelId="{6FB68A3E-2301-4CAA-9BE5-364B8AAB0504}" type="parTrans" cxnId="{F2EB0CB9-6A84-4799-A272-9B797A922D52}">
      <dgm:prSet/>
      <dgm:spPr/>
      <dgm:t>
        <a:bodyPr/>
        <a:lstStyle/>
        <a:p>
          <a:endParaRPr lang="en-US"/>
        </a:p>
      </dgm:t>
    </dgm:pt>
    <dgm:pt modelId="{0E7C63BF-8E4D-4CC4-8880-C3FAFD29EC74}" type="sibTrans" cxnId="{F2EB0CB9-6A84-4799-A272-9B797A922D52}">
      <dgm:prSet/>
      <dgm:spPr/>
      <dgm:t>
        <a:bodyPr/>
        <a:lstStyle/>
        <a:p>
          <a:endParaRPr lang="en-US"/>
        </a:p>
      </dgm:t>
    </dgm:pt>
    <dgm:pt modelId="{503FD655-1267-4BAB-B3B9-D06C390C8A75}">
      <dgm:prSet/>
      <dgm:spPr/>
      <dgm:t>
        <a:bodyPr/>
        <a:lstStyle/>
        <a:p>
          <a:r>
            <a:rPr lang="en-US"/>
            <a:t>• Create backup plans</a:t>
          </a:r>
        </a:p>
      </dgm:t>
    </dgm:pt>
    <dgm:pt modelId="{2A5E6429-2DDB-46C6-9774-B8CFCC8077D2}" type="parTrans" cxnId="{C3E4EF44-2231-4B0F-B350-A79BAD26000D}">
      <dgm:prSet/>
      <dgm:spPr/>
      <dgm:t>
        <a:bodyPr/>
        <a:lstStyle/>
        <a:p>
          <a:endParaRPr lang="en-US"/>
        </a:p>
      </dgm:t>
    </dgm:pt>
    <dgm:pt modelId="{A6BD37B8-6D5B-410D-9FAE-15268F7A60C8}" type="sibTrans" cxnId="{C3E4EF44-2231-4B0F-B350-A79BAD26000D}">
      <dgm:prSet/>
      <dgm:spPr/>
      <dgm:t>
        <a:bodyPr/>
        <a:lstStyle/>
        <a:p>
          <a:endParaRPr lang="en-US"/>
        </a:p>
      </dgm:t>
    </dgm:pt>
    <dgm:pt modelId="{0CF0F24F-22B3-43C9-9735-9694E321590F}">
      <dgm:prSet/>
      <dgm:spPr/>
      <dgm:t>
        <a:bodyPr/>
        <a:lstStyle/>
        <a:p>
          <a:r>
            <a:rPr lang="en-US"/>
            <a:t>• Practice scenarios together</a:t>
          </a:r>
        </a:p>
      </dgm:t>
    </dgm:pt>
    <dgm:pt modelId="{B3A56E9B-18AB-494E-93D1-EC3111CD2AAC}" type="parTrans" cxnId="{720723E1-FB5E-465C-9864-7D2C28390D24}">
      <dgm:prSet/>
      <dgm:spPr/>
      <dgm:t>
        <a:bodyPr/>
        <a:lstStyle/>
        <a:p>
          <a:endParaRPr lang="en-US"/>
        </a:p>
      </dgm:t>
    </dgm:pt>
    <dgm:pt modelId="{8D1B455B-1980-40F6-8171-8A370D829E21}" type="sibTrans" cxnId="{720723E1-FB5E-465C-9864-7D2C28390D24}">
      <dgm:prSet/>
      <dgm:spPr/>
      <dgm:t>
        <a:bodyPr/>
        <a:lstStyle/>
        <a:p>
          <a:endParaRPr lang="en-US"/>
        </a:p>
      </dgm:t>
    </dgm:pt>
    <dgm:pt modelId="{3E36F50E-1C91-4C92-B6A2-F4914348A6CF}" type="pres">
      <dgm:prSet presAssocID="{A0F73A9D-15C6-47ED-90F4-1C0B03AF72E0}" presName="outerComposite" presStyleCnt="0">
        <dgm:presLayoutVars>
          <dgm:chMax val="5"/>
          <dgm:dir/>
          <dgm:resizeHandles val="exact"/>
        </dgm:presLayoutVars>
      </dgm:prSet>
      <dgm:spPr/>
    </dgm:pt>
    <dgm:pt modelId="{9F87AB49-5ACE-4226-833B-6CF60D49E858}" type="pres">
      <dgm:prSet presAssocID="{A0F73A9D-15C6-47ED-90F4-1C0B03AF72E0}" presName="dummyMaxCanvas" presStyleCnt="0">
        <dgm:presLayoutVars/>
      </dgm:prSet>
      <dgm:spPr/>
    </dgm:pt>
    <dgm:pt modelId="{ABB40B85-BECC-48E7-A1F5-4C82E6D78203}" type="pres">
      <dgm:prSet presAssocID="{A0F73A9D-15C6-47ED-90F4-1C0B03AF72E0}" presName="FiveNodes_1" presStyleLbl="node1" presStyleIdx="0" presStyleCnt="5">
        <dgm:presLayoutVars>
          <dgm:bulletEnabled val="1"/>
        </dgm:presLayoutVars>
      </dgm:prSet>
      <dgm:spPr/>
    </dgm:pt>
    <dgm:pt modelId="{E4716550-7935-4223-BDB0-3EDA68888F14}" type="pres">
      <dgm:prSet presAssocID="{A0F73A9D-15C6-47ED-90F4-1C0B03AF72E0}" presName="FiveNodes_2" presStyleLbl="node1" presStyleIdx="1" presStyleCnt="5">
        <dgm:presLayoutVars>
          <dgm:bulletEnabled val="1"/>
        </dgm:presLayoutVars>
      </dgm:prSet>
      <dgm:spPr/>
    </dgm:pt>
    <dgm:pt modelId="{35ECEBAB-2DBF-449C-9B4A-0FAB2107CD1B}" type="pres">
      <dgm:prSet presAssocID="{A0F73A9D-15C6-47ED-90F4-1C0B03AF72E0}" presName="FiveNodes_3" presStyleLbl="node1" presStyleIdx="2" presStyleCnt="5">
        <dgm:presLayoutVars>
          <dgm:bulletEnabled val="1"/>
        </dgm:presLayoutVars>
      </dgm:prSet>
      <dgm:spPr/>
    </dgm:pt>
    <dgm:pt modelId="{1F73D2DB-A84D-48C0-B17A-CC3227926AE9}" type="pres">
      <dgm:prSet presAssocID="{A0F73A9D-15C6-47ED-90F4-1C0B03AF72E0}" presName="FiveNodes_4" presStyleLbl="node1" presStyleIdx="3" presStyleCnt="5">
        <dgm:presLayoutVars>
          <dgm:bulletEnabled val="1"/>
        </dgm:presLayoutVars>
      </dgm:prSet>
      <dgm:spPr/>
    </dgm:pt>
    <dgm:pt modelId="{58A17C94-E63F-4608-9872-CC3DAD2D9F7D}" type="pres">
      <dgm:prSet presAssocID="{A0F73A9D-15C6-47ED-90F4-1C0B03AF72E0}" presName="FiveNodes_5" presStyleLbl="node1" presStyleIdx="4" presStyleCnt="5">
        <dgm:presLayoutVars>
          <dgm:bulletEnabled val="1"/>
        </dgm:presLayoutVars>
      </dgm:prSet>
      <dgm:spPr/>
    </dgm:pt>
    <dgm:pt modelId="{2C8B2B9D-C81E-4D35-80D1-34CBD4CDF632}" type="pres">
      <dgm:prSet presAssocID="{A0F73A9D-15C6-47ED-90F4-1C0B03AF72E0}" presName="FiveConn_1-2" presStyleLbl="fgAccFollowNode1" presStyleIdx="0" presStyleCnt="4">
        <dgm:presLayoutVars>
          <dgm:bulletEnabled val="1"/>
        </dgm:presLayoutVars>
      </dgm:prSet>
      <dgm:spPr/>
    </dgm:pt>
    <dgm:pt modelId="{AA1AC173-64F2-46FD-B91E-269B22486CCA}" type="pres">
      <dgm:prSet presAssocID="{A0F73A9D-15C6-47ED-90F4-1C0B03AF72E0}" presName="FiveConn_2-3" presStyleLbl="fgAccFollowNode1" presStyleIdx="1" presStyleCnt="4">
        <dgm:presLayoutVars>
          <dgm:bulletEnabled val="1"/>
        </dgm:presLayoutVars>
      </dgm:prSet>
      <dgm:spPr/>
    </dgm:pt>
    <dgm:pt modelId="{34B9459B-5595-4D79-B55F-3195BD6C735C}" type="pres">
      <dgm:prSet presAssocID="{A0F73A9D-15C6-47ED-90F4-1C0B03AF72E0}" presName="FiveConn_3-4" presStyleLbl="fgAccFollowNode1" presStyleIdx="2" presStyleCnt="4">
        <dgm:presLayoutVars>
          <dgm:bulletEnabled val="1"/>
        </dgm:presLayoutVars>
      </dgm:prSet>
      <dgm:spPr/>
    </dgm:pt>
    <dgm:pt modelId="{53A51039-7AB2-4BEE-9D8A-1D17D0832BDE}" type="pres">
      <dgm:prSet presAssocID="{A0F73A9D-15C6-47ED-90F4-1C0B03AF72E0}" presName="FiveConn_4-5" presStyleLbl="fgAccFollowNode1" presStyleIdx="3" presStyleCnt="4">
        <dgm:presLayoutVars>
          <dgm:bulletEnabled val="1"/>
        </dgm:presLayoutVars>
      </dgm:prSet>
      <dgm:spPr/>
    </dgm:pt>
    <dgm:pt modelId="{0C86A7C2-81E3-4ECB-99A0-3FB3649491E7}" type="pres">
      <dgm:prSet presAssocID="{A0F73A9D-15C6-47ED-90F4-1C0B03AF72E0}" presName="FiveNodes_1_text" presStyleLbl="node1" presStyleIdx="4" presStyleCnt="5">
        <dgm:presLayoutVars>
          <dgm:bulletEnabled val="1"/>
        </dgm:presLayoutVars>
      </dgm:prSet>
      <dgm:spPr/>
    </dgm:pt>
    <dgm:pt modelId="{C81CA121-8406-4CB5-A451-32BABFB8F94B}" type="pres">
      <dgm:prSet presAssocID="{A0F73A9D-15C6-47ED-90F4-1C0B03AF72E0}" presName="FiveNodes_2_text" presStyleLbl="node1" presStyleIdx="4" presStyleCnt="5">
        <dgm:presLayoutVars>
          <dgm:bulletEnabled val="1"/>
        </dgm:presLayoutVars>
      </dgm:prSet>
      <dgm:spPr/>
    </dgm:pt>
    <dgm:pt modelId="{28C14513-EE40-4A22-BB1F-D0DD1BCE27A5}" type="pres">
      <dgm:prSet presAssocID="{A0F73A9D-15C6-47ED-90F4-1C0B03AF72E0}" presName="FiveNodes_3_text" presStyleLbl="node1" presStyleIdx="4" presStyleCnt="5">
        <dgm:presLayoutVars>
          <dgm:bulletEnabled val="1"/>
        </dgm:presLayoutVars>
      </dgm:prSet>
      <dgm:spPr/>
    </dgm:pt>
    <dgm:pt modelId="{A0AF7142-80F4-4E52-BD84-D5D68D3F9764}" type="pres">
      <dgm:prSet presAssocID="{A0F73A9D-15C6-47ED-90F4-1C0B03AF72E0}" presName="FiveNodes_4_text" presStyleLbl="node1" presStyleIdx="4" presStyleCnt="5">
        <dgm:presLayoutVars>
          <dgm:bulletEnabled val="1"/>
        </dgm:presLayoutVars>
      </dgm:prSet>
      <dgm:spPr/>
    </dgm:pt>
    <dgm:pt modelId="{D8633634-F112-4759-A7F1-0B6CC1D7C623}" type="pres">
      <dgm:prSet presAssocID="{A0F73A9D-15C6-47ED-90F4-1C0B03AF72E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9CEA80D-E565-43CB-96B9-312956DF6DB6}" type="presOf" srcId="{5754C14C-9709-4D74-9F31-B96DF6545271}" destId="{0C86A7C2-81E3-4ECB-99A0-3FB3649491E7}" srcOrd="1" destOrd="0" presId="urn:microsoft.com/office/officeart/2005/8/layout/vProcess5"/>
    <dgm:cxn modelId="{BF506917-7C30-4BB2-AD95-600D0CFD985B}" type="presOf" srcId="{0CF0F24F-22B3-43C9-9735-9694E321590F}" destId="{D8633634-F112-4759-A7F1-0B6CC1D7C623}" srcOrd="1" destOrd="0" presId="urn:microsoft.com/office/officeart/2005/8/layout/vProcess5"/>
    <dgm:cxn modelId="{7716092C-1894-4EE5-9505-A7AF5C90BF2D}" type="presOf" srcId="{8F9B71E0-6DAB-423E-A49D-FC594FAF8EEE}" destId="{AA1AC173-64F2-46FD-B91E-269B22486CCA}" srcOrd="0" destOrd="0" presId="urn:microsoft.com/office/officeart/2005/8/layout/vProcess5"/>
    <dgm:cxn modelId="{BF0B253E-FAC4-46A4-848B-5FCFFE354D03}" type="presOf" srcId="{0CF0F24F-22B3-43C9-9735-9694E321590F}" destId="{58A17C94-E63F-4608-9872-CC3DAD2D9F7D}" srcOrd="0" destOrd="0" presId="urn:microsoft.com/office/officeart/2005/8/layout/vProcess5"/>
    <dgm:cxn modelId="{13077B3E-16B1-42F5-901A-9884433E1CE0}" srcId="{A0F73A9D-15C6-47ED-90F4-1C0B03AF72E0}" destId="{A21E5F84-430A-43A1-AAD6-2E96B3830CED}" srcOrd="1" destOrd="0" parTransId="{3E746894-D349-4DA2-8256-1F0BB0BF6122}" sibTransId="{8F9B71E0-6DAB-423E-A49D-FC594FAF8EEE}"/>
    <dgm:cxn modelId="{1C7EEB3F-1742-48A9-92BC-9842F160C022}" type="presOf" srcId="{503FD655-1267-4BAB-B3B9-D06C390C8A75}" destId="{A0AF7142-80F4-4E52-BD84-D5D68D3F9764}" srcOrd="1" destOrd="0" presId="urn:microsoft.com/office/officeart/2005/8/layout/vProcess5"/>
    <dgm:cxn modelId="{9E9BFF5B-BCEE-4DE4-8D23-2A7E71E10A9A}" type="presOf" srcId="{4FE35F20-A354-4C64-9190-5F7B5BC56841}" destId="{28C14513-EE40-4A22-BB1F-D0DD1BCE27A5}" srcOrd="1" destOrd="0" presId="urn:microsoft.com/office/officeart/2005/8/layout/vProcess5"/>
    <dgm:cxn modelId="{C3E4EF44-2231-4B0F-B350-A79BAD26000D}" srcId="{A0F73A9D-15C6-47ED-90F4-1C0B03AF72E0}" destId="{503FD655-1267-4BAB-B3B9-D06C390C8A75}" srcOrd="3" destOrd="0" parTransId="{2A5E6429-2DDB-46C6-9774-B8CFCC8077D2}" sibTransId="{A6BD37B8-6D5B-410D-9FAE-15268F7A60C8}"/>
    <dgm:cxn modelId="{455C3F59-B500-4060-91CF-AA62C9A058DA}" srcId="{A0F73A9D-15C6-47ED-90F4-1C0B03AF72E0}" destId="{5754C14C-9709-4D74-9F31-B96DF6545271}" srcOrd="0" destOrd="0" parTransId="{68CEB652-3001-4EDD-A32B-4892AB017E11}" sibTransId="{71FC8EF3-F66D-4FB7-A1B2-F7B2079D98A0}"/>
    <dgm:cxn modelId="{8B493693-4D3D-4508-A688-8118A7096037}" type="presOf" srcId="{A21E5F84-430A-43A1-AAD6-2E96B3830CED}" destId="{E4716550-7935-4223-BDB0-3EDA68888F14}" srcOrd="0" destOrd="0" presId="urn:microsoft.com/office/officeart/2005/8/layout/vProcess5"/>
    <dgm:cxn modelId="{957E0494-FA82-41EA-843E-57EB156793FA}" type="presOf" srcId="{71FC8EF3-F66D-4FB7-A1B2-F7B2079D98A0}" destId="{2C8B2B9D-C81E-4D35-80D1-34CBD4CDF632}" srcOrd="0" destOrd="0" presId="urn:microsoft.com/office/officeart/2005/8/layout/vProcess5"/>
    <dgm:cxn modelId="{3FFA399F-68F2-4EDC-9E23-626489D5F1EC}" type="presOf" srcId="{5754C14C-9709-4D74-9F31-B96DF6545271}" destId="{ABB40B85-BECC-48E7-A1F5-4C82E6D78203}" srcOrd="0" destOrd="0" presId="urn:microsoft.com/office/officeart/2005/8/layout/vProcess5"/>
    <dgm:cxn modelId="{11F9C2AD-E2CE-49BD-BF1B-65D0374E1FE6}" type="presOf" srcId="{A0F73A9D-15C6-47ED-90F4-1C0B03AF72E0}" destId="{3E36F50E-1C91-4C92-B6A2-F4914348A6CF}" srcOrd="0" destOrd="0" presId="urn:microsoft.com/office/officeart/2005/8/layout/vProcess5"/>
    <dgm:cxn modelId="{1EB708B9-0FCD-4D00-ADD2-72CF50C215BB}" type="presOf" srcId="{4FE35F20-A354-4C64-9190-5F7B5BC56841}" destId="{35ECEBAB-2DBF-449C-9B4A-0FAB2107CD1B}" srcOrd="0" destOrd="0" presId="urn:microsoft.com/office/officeart/2005/8/layout/vProcess5"/>
    <dgm:cxn modelId="{F2EB0CB9-6A84-4799-A272-9B797A922D52}" srcId="{A0F73A9D-15C6-47ED-90F4-1C0B03AF72E0}" destId="{4FE35F20-A354-4C64-9190-5F7B5BC56841}" srcOrd="2" destOrd="0" parTransId="{6FB68A3E-2301-4CAA-9BE5-364B8AAB0504}" sibTransId="{0E7C63BF-8E4D-4CC4-8880-C3FAFD29EC74}"/>
    <dgm:cxn modelId="{BA5885C0-D0DF-4390-B797-422557B5B440}" type="presOf" srcId="{A6BD37B8-6D5B-410D-9FAE-15268F7A60C8}" destId="{53A51039-7AB2-4BEE-9D8A-1D17D0832BDE}" srcOrd="0" destOrd="0" presId="urn:microsoft.com/office/officeart/2005/8/layout/vProcess5"/>
    <dgm:cxn modelId="{BA5486C5-957B-42DF-BDC9-DE40A7B8B78B}" type="presOf" srcId="{0E7C63BF-8E4D-4CC4-8880-C3FAFD29EC74}" destId="{34B9459B-5595-4D79-B55F-3195BD6C735C}" srcOrd="0" destOrd="0" presId="urn:microsoft.com/office/officeart/2005/8/layout/vProcess5"/>
    <dgm:cxn modelId="{720723E1-FB5E-465C-9864-7D2C28390D24}" srcId="{A0F73A9D-15C6-47ED-90F4-1C0B03AF72E0}" destId="{0CF0F24F-22B3-43C9-9735-9694E321590F}" srcOrd="4" destOrd="0" parTransId="{B3A56E9B-18AB-494E-93D1-EC3111CD2AAC}" sibTransId="{8D1B455B-1980-40F6-8171-8A370D829E21}"/>
    <dgm:cxn modelId="{AB3F3AE7-091B-4D95-AD5F-6D428DDA9377}" type="presOf" srcId="{A21E5F84-430A-43A1-AAD6-2E96B3830CED}" destId="{C81CA121-8406-4CB5-A451-32BABFB8F94B}" srcOrd="1" destOrd="0" presId="urn:microsoft.com/office/officeart/2005/8/layout/vProcess5"/>
    <dgm:cxn modelId="{46026FF0-EC49-4E04-9340-6908FE0C9CCD}" type="presOf" srcId="{503FD655-1267-4BAB-B3B9-D06C390C8A75}" destId="{1F73D2DB-A84D-48C0-B17A-CC3227926AE9}" srcOrd="0" destOrd="0" presId="urn:microsoft.com/office/officeart/2005/8/layout/vProcess5"/>
    <dgm:cxn modelId="{F956CDD3-158A-43E7-B11E-2E3F1DF3F3FF}" type="presParOf" srcId="{3E36F50E-1C91-4C92-B6A2-F4914348A6CF}" destId="{9F87AB49-5ACE-4226-833B-6CF60D49E858}" srcOrd="0" destOrd="0" presId="urn:microsoft.com/office/officeart/2005/8/layout/vProcess5"/>
    <dgm:cxn modelId="{E15CE1A1-E9E9-4D27-8CCB-2AA910865307}" type="presParOf" srcId="{3E36F50E-1C91-4C92-B6A2-F4914348A6CF}" destId="{ABB40B85-BECC-48E7-A1F5-4C82E6D78203}" srcOrd="1" destOrd="0" presId="urn:microsoft.com/office/officeart/2005/8/layout/vProcess5"/>
    <dgm:cxn modelId="{C47600C1-9C87-4497-974E-63AFC2599D05}" type="presParOf" srcId="{3E36F50E-1C91-4C92-B6A2-F4914348A6CF}" destId="{E4716550-7935-4223-BDB0-3EDA68888F14}" srcOrd="2" destOrd="0" presId="urn:microsoft.com/office/officeart/2005/8/layout/vProcess5"/>
    <dgm:cxn modelId="{BAD95707-3A9B-4FE3-8B01-7EAAADB1436B}" type="presParOf" srcId="{3E36F50E-1C91-4C92-B6A2-F4914348A6CF}" destId="{35ECEBAB-2DBF-449C-9B4A-0FAB2107CD1B}" srcOrd="3" destOrd="0" presId="urn:microsoft.com/office/officeart/2005/8/layout/vProcess5"/>
    <dgm:cxn modelId="{B2B2012C-2AA1-460B-9F39-7AD900216D0B}" type="presParOf" srcId="{3E36F50E-1C91-4C92-B6A2-F4914348A6CF}" destId="{1F73D2DB-A84D-48C0-B17A-CC3227926AE9}" srcOrd="4" destOrd="0" presId="urn:microsoft.com/office/officeart/2005/8/layout/vProcess5"/>
    <dgm:cxn modelId="{370DC186-3D8A-4B79-BFD5-7A31B9397566}" type="presParOf" srcId="{3E36F50E-1C91-4C92-B6A2-F4914348A6CF}" destId="{58A17C94-E63F-4608-9872-CC3DAD2D9F7D}" srcOrd="5" destOrd="0" presId="urn:microsoft.com/office/officeart/2005/8/layout/vProcess5"/>
    <dgm:cxn modelId="{4670BEED-64A5-4154-8B63-F84E46429E04}" type="presParOf" srcId="{3E36F50E-1C91-4C92-B6A2-F4914348A6CF}" destId="{2C8B2B9D-C81E-4D35-80D1-34CBD4CDF632}" srcOrd="6" destOrd="0" presId="urn:microsoft.com/office/officeart/2005/8/layout/vProcess5"/>
    <dgm:cxn modelId="{9868D301-940A-4EFE-8A0F-4222775F26CF}" type="presParOf" srcId="{3E36F50E-1C91-4C92-B6A2-F4914348A6CF}" destId="{AA1AC173-64F2-46FD-B91E-269B22486CCA}" srcOrd="7" destOrd="0" presId="urn:microsoft.com/office/officeart/2005/8/layout/vProcess5"/>
    <dgm:cxn modelId="{32C43E2B-A0C3-4467-912C-ADB12DC12CCA}" type="presParOf" srcId="{3E36F50E-1C91-4C92-B6A2-F4914348A6CF}" destId="{34B9459B-5595-4D79-B55F-3195BD6C735C}" srcOrd="8" destOrd="0" presId="urn:microsoft.com/office/officeart/2005/8/layout/vProcess5"/>
    <dgm:cxn modelId="{F80C6AFF-7988-410A-ACF7-2500CF579668}" type="presParOf" srcId="{3E36F50E-1C91-4C92-B6A2-F4914348A6CF}" destId="{53A51039-7AB2-4BEE-9D8A-1D17D0832BDE}" srcOrd="9" destOrd="0" presId="urn:microsoft.com/office/officeart/2005/8/layout/vProcess5"/>
    <dgm:cxn modelId="{0C1F70DC-FFF9-46AA-B89F-3BB318195B52}" type="presParOf" srcId="{3E36F50E-1C91-4C92-B6A2-F4914348A6CF}" destId="{0C86A7C2-81E3-4ECB-99A0-3FB3649491E7}" srcOrd="10" destOrd="0" presId="urn:microsoft.com/office/officeart/2005/8/layout/vProcess5"/>
    <dgm:cxn modelId="{14633230-D02F-47B3-8638-C36735DDBBC7}" type="presParOf" srcId="{3E36F50E-1C91-4C92-B6A2-F4914348A6CF}" destId="{C81CA121-8406-4CB5-A451-32BABFB8F94B}" srcOrd="11" destOrd="0" presId="urn:microsoft.com/office/officeart/2005/8/layout/vProcess5"/>
    <dgm:cxn modelId="{283EECD3-D9AC-4137-85E3-99FCD93D2469}" type="presParOf" srcId="{3E36F50E-1C91-4C92-B6A2-F4914348A6CF}" destId="{28C14513-EE40-4A22-BB1F-D0DD1BCE27A5}" srcOrd="12" destOrd="0" presId="urn:microsoft.com/office/officeart/2005/8/layout/vProcess5"/>
    <dgm:cxn modelId="{7F318321-E091-4F9C-89AE-7DAEF791CE74}" type="presParOf" srcId="{3E36F50E-1C91-4C92-B6A2-F4914348A6CF}" destId="{A0AF7142-80F4-4E52-BD84-D5D68D3F9764}" srcOrd="13" destOrd="0" presId="urn:microsoft.com/office/officeart/2005/8/layout/vProcess5"/>
    <dgm:cxn modelId="{BBA84D73-6A1D-43FE-849B-F1475C1D79B5}" type="presParOf" srcId="{3E36F50E-1C91-4C92-B6A2-F4914348A6CF}" destId="{D8633634-F112-4759-A7F1-0B6CC1D7C6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D846C-CB9E-4B4B-AE8C-9E8F5E55D7E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427B18-0BF3-4541-B38E-DEB75AF200CD}">
      <dgm:prSet/>
      <dgm:spPr/>
      <dgm:t>
        <a:bodyPr/>
        <a:lstStyle/>
        <a:p>
          <a:r>
            <a:rPr lang="en-US" dirty="0"/>
            <a:t>Keep caseworkers informed</a:t>
          </a:r>
        </a:p>
      </dgm:t>
    </dgm:pt>
    <dgm:pt modelId="{9EE55C7D-FBA2-4382-93BD-9FE8ABA382E1}" type="parTrans" cxnId="{B5E8D21D-9B18-4D14-9331-B2111BBBE6E9}">
      <dgm:prSet/>
      <dgm:spPr/>
      <dgm:t>
        <a:bodyPr/>
        <a:lstStyle/>
        <a:p>
          <a:endParaRPr lang="en-US"/>
        </a:p>
      </dgm:t>
    </dgm:pt>
    <dgm:pt modelId="{6C964B2D-081A-43F9-9A45-C294E39FE27E}" type="sibTrans" cxnId="{B5E8D21D-9B18-4D14-9331-B2111BBBE6E9}">
      <dgm:prSet/>
      <dgm:spPr/>
      <dgm:t>
        <a:bodyPr/>
        <a:lstStyle/>
        <a:p>
          <a:endParaRPr lang="en-US"/>
        </a:p>
      </dgm:t>
    </dgm:pt>
    <dgm:pt modelId="{81F0D2C4-4D37-4333-A07A-6C95CFD8ACFB}">
      <dgm:prSet/>
      <dgm:spPr/>
      <dgm:t>
        <a:bodyPr/>
        <a:lstStyle/>
        <a:p>
          <a:r>
            <a:rPr lang="en-US" dirty="0"/>
            <a:t>Share concerns early</a:t>
          </a:r>
        </a:p>
      </dgm:t>
    </dgm:pt>
    <dgm:pt modelId="{8352901A-E6AB-4DCA-8F1F-A5ED3E27BBB5}" type="parTrans" cxnId="{07C50449-5796-413A-8DC8-FA5982FFDAC0}">
      <dgm:prSet/>
      <dgm:spPr/>
      <dgm:t>
        <a:bodyPr/>
        <a:lstStyle/>
        <a:p>
          <a:endParaRPr lang="en-US"/>
        </a:p>
      </dgm:t>
    </dgm:pt>
    <dgm:pt modelId="{C7B63146-B6DB-4BED-90EA-8A66F5DFAACB}" type="sibTrans" cxnId="{07C50449-5796-413A-8DC8-FA5982FFDAC0}">
      <dgm:prSet/>
      <dgm:spPr/>
      <dgm:t>
        <a:bodyPr/>
        <a:lstStyle/>
        <a:p>
          <a:endParaRPr lang="en-US"/>
        </a:p>
      </dgm:t>
    </dgm:pt>
    <dgm:pt modelId="{F223E36D-880E-441E-BF1F-4DF27256A5FD}">
      <dgm:prSet/>
      <dgm:spPr/>
      <dgm:t>
        <a:bodyPr/>
        <a:lstStyle/>
        <a:p>
          <a:r>
            <a:rPr lang="en-US" dirty="0"/>
            <a:t>Advocate for normalcy</a:t>
          </a:r>
        </a:p>
      </dgm:t>
    </dgm:pt>
    <dgm:pt modelId="{6BFA4A67-8248-47EB-86F9-372E5F750F32}" type="parTrans" cxnId="{73363632-9CA3-441A-BC7D-AD28DCD065D3}">
      <dgm:prSet/>
      <dgm:spPr/>
      <dgm:t>
        <a:bodyPr/>
        <a:lstStyle/>
        <a:p>
          <a:endParaRPr lang="en-US"/>
        </a:p>
      </dgm:t>
    </dgm:pt>
    <dgm:pt modelId="{907E139F-B5B0-4B3E-85A7-7358E666B2E8}" type="sibTrans" cxnId="{73363632-9CA3-441A-BC7D-AD28DCD065D3}">
      <dgm:prSet/>
      <dgm:spPr/>
      <dgm:t>
        <a:bodyPr/>
        <a:lstStyle/>
        <a:p>
          <a:endParaRPr lang="en-US"/>
        </a:p>
      </dgm:t>
    </dgm:pt>
    <dgm:pt modelId="{F185CECC-A627-4BD9-91D2-ADF679776C32}">
      <dgm:prSet/>
      <dgm:spPr/>
      <dgm:t>
        <a:bodyPr/>
        <a:lstStyle/>
        <a:p>
          <a:r>
            <a:rPr lang="en-US" dirty="0"/>
            <a:t>Include youth voice in decisions</a:t>
          </a:r>
        </a:p>
      </dgm:t>
    </dgm:pt>
    <dgm:pt modelId="{E0BC2920-51AC-47A4-AA53-AB2A8B800D76}" type="parTrans" cxnId="{A09562CC-E28C-4E50-84D8-173836D88583}">
      <dgm:prSet/>
      <dgm:spPr/>
      <dgm:t>
        <a:bodyPr/>
        <a:lstStyle/>
        <a:p>
          <a:endParaRPr lang="en-US"/>
        </a:p>
      </dgm:t>
    </dgm:pt>
    <dgm:pt modelId="{FF1789E8-B95C-4912-8E78-2AB89E6DFBBE}" type="sibTrans" cxnId="{A09562CC-E28C-4E50-84D8-173836D88583}">
      <dgm:prSet/>
      <dgm:spPr/>
      <dgm:t>
        <a:bodyPr/>
        <a:lstStyle/>
        <a:p>
          <a:endParaRPr lang="en-US"/>
        </a:p>
      </dgm:t>
    </dgm:pt>
    <dgm:pt modelId="{297DDB07-1BAD-4791-8046-DE68CFE1DFCC}" type="pres">
      <dgm:prSet presAssocID="{2D5D846C-CB9E-4B4B-AE8C-9E8F5E55D7EF}" presName="root" presStyleCnt="0">
        <dgm:presLayoutVars>
          <dgm:dir/>
          <dgm:resizeHandles val="exact"/>
        </dgm:presLayoutVars>
      </dgm:prSet>
      <dgm:spPr/>
    </dgm:pt>
    <dgm:pt modelId="{3479E386-5F93-4F09-ABF6-54061251D78A}" type="pres">
      <dgm:prSet presAssocID="{BA427B18-0BF3-4541-B38E-DEB75AF200CD}" presName="compNode" presStyleCnt="0"/>
      <dgm:spPr/>
    </dgm:pt>
    <dgm:pt modelId="{95DAD48A-4D10-47FB-B3BE-9BB32C12378E}" type="pres">
      <dgm:prSet presAssocID="{BA427B18-0BF3-4541-B38E-DEB75AF200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518BA6D-9018-46C2-8A40-66594D0BAB5C}" type="pres">
      <dgm:prSet presAssocID="{BA427B18-0BF3-4541-B38E-DEB75AF200CD}" presName="spaceRect" presStyleCnt="0"/>
      <dgm:spPr/>
    </dgm:pt>
    <dgm:pt modelId="{7AEA4CD4-DBFB-4A85-AB18-EE3F46AF792A}" type="pres">
      <dgm:prSet presAssocID="{BA427B18-0BF3-4541-B38E-DEB75AF200CD}" presName="textRect" presStyleLbl="revTx" presStyleIdx="0" presStyleCnt="4">
        <dgm:presLayoutVars>
          <dgm:chMax val="1"/>
          <dgm:chPref val="1"/>
        </dgm:presLayoutVars>
      </dgm:prSet>
      <dgm:spPr/>
    </dgm:pt>
    <dgm:pt modelId="{CB505F9A-AE39-4B6B-BE91-319FB1F5C679}" type="pres">
      <dgm:prSet presAssocID="{6C964B2D-081A-43F9-9A45-C294E39FE27E}" presName="sibTrans" presStyleCnt="0"/>
      <dgm:spPr/>
    </dgm:pt>
    <dgm:pt modelId="{A59273C7-7636-4F6F-9A1F-BCC1F2622BD6}" type="pres">
      <dgm:prSet presAssocID="{81F0D2C4-4D37-4333-A07A-6C95CFD8ACFB}" presName="compNode" presStyleCnt="0"/>
      <dgm:spPr/>
    </dgm:pt>
    <dgm:pt modelId="{2FBFE360-8D05-4BD1-8560-E7ACE2B33704}" type="pres">
      <dgm:prSet presAssocID="{81F0D2C4-4D37-4333-A07A-6C95CFD8AC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9D7AB062-8139-44C9-9246-59A31B17967A}" type="pres">
      <dgm:prSet presAssocID="{81F0D2C4-4D37-4333-A07A-6C95CFD8ACFB}" presName="spaceRect" presStyleCnt="0"/>
      <dgm:spPr/>
    </dgm:pt>
    <dgm:pt modelId="{0F065649-9D67-4D85-9CB5-A2487DE1571F}" type="pres">
      <dgm:prSet presAssocID="{81F0D2C4-4D37-4333-A07A-6C95CFD8ACFB}" presName="textRect" presStyleLbl="revTx" presStyleIdx="1" presStyleCnt="4">
        <dgm:presLayoutVars>
          <dgm:chMax val="1"/>
          <dgm:chPref val="1"/>
        </dgm:presLayoutVars>
      </dgm:prSet>
      <dgm:spPr/>
    </dgm:pt>
    <dgm:pt modelId="{500070D8-2B8A-4E04-AB4E-F61520062AF0}" type="pres">
      <dgm:prSet presAssocID="{C7B63146-B6DB-4BED-90EA-8A66F5DFAACB}" presName="sibTrans" presStyleCnt="0"/>
      <dgm:spPr/>
    </dgm:pt>
    <dgm:pt modelId="{002D1ED9-611A-4C91-A3EB-808DE37CA8E1}" type="pres">
      <dgm:prSet presAssocID="{F223E36D-880E-441E-BF1F-4DF27256A5FD}" presName="compNode" presStyleCnt="0"/>
      <dgm:spPr/>
    </dgm:pt>
    <dgm:pt modelId="{377B74D1-31D9-4F99-AFBC-AD0C1018F580}" type="pres">
      <dgm:prSet presAssocID="{F223E36D-880E-441E-BF1F-4DF27256A5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F391A68-D3B8-46F5-B81E-6EC7887FEA58}" type="pres">
      <dgm:prSet presAssocID="{F223E36D-880E-441E-BF1F-4DF27256A5FD}" presName="spaceRect" presStyleCnt="0"/>
      <dgm:spPr/>
    </dgm:pt>
    <dgm:pt modelId="{1FE1C380-A906-415D-BC08-AE1FF2C27688}" type="pres">
      <dgm:prSet presAssocID="{F223E36D-880E-441E-BF1F-4DF27256A5FD}" presName="textRect" presStyleLbl="revTx" presStyleIdx="2" presStyleCnt="4">
        <dgm:presLayoutVars>
          <dgm:chMax val="1"/>
          <dgm:chPref val="1"/>
        </dgm:presLayoutVars>
      </dgm:prSet>
      <dgm:spPr/>
    </dgm:pt>
    <dgm:pt modelId="{8C2A63A3-BB42-4C34-8079-2391E6DF8000}" type="pres">
      <dgm:prSet presAssocID="{907E139F-B5B0-4B3E-85A7-7358E666B2E8}" presName="sibTrans" presStyleCnt="0"/>
      <dgm:spPr/>
    </dgm:pt>
    <dgm:pt modelId="{A9748FCC-E025-4FC4-95AE-2F245CC7EC4E}" type="pres">
      <dgm:prSet presAssocID="{F185CECC-A627-4BD9-91D2-ADF679776C32}" presName="compNode" presStyleCnt="0"/>
      <dgm:spPr/>
    </dgm:pt>
    <dgm:pt modelId="{1C8C698B-412A-48CA-84B6-9FFB873E6901}" type="pres">
      <dgm:prSet presAssocID="{F185CECC-A627-4BD9-91D2-ADF679776C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A6FBDE0C-AFCA-4854-8884-3D40BF070E51}" type="pres">
      <dgm:prSet presAssocID="{F185CECC-A627-4BD9-91D2-ADF679776C32}" presName="spaceRect" presStyleCnt="0"/>
      <dgm:spPr/>
    </dgm:pt>
    <dgm:pt modelId="{6B9E5027-8289-4683-9950-CC60A3F72B48}" type="pres">
      <dgm:prSet presAssocID="{F185CECC-A627-4BD9-91D2-ADF679776C3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E8D21D-9B18-4D14-9331-B2111BBBE6E9}" srcId="{2D5D846C-CB9E-4B4B-AE8C-9E8F5E55D7EF}" destId="{BA427B18-0BF3-4541-B38E-DEB75AF200CD}" srcOrd="0" destOrd="0" parTransId="{9EE55C7D-FBA2-4382-93BD-9FE8ABA382E1}" sibTransId="{6C964B2D-081A-43F9-9A45-C294E39FE27E}"/>
    <dgm:cxn modelId="{73363632-9CA3-441A-BC7D-AD28DCD065D3}" srcId="{2D5D846C-CB9E-4B4B-AE8C-9E8F5E55D7EF}" destId="{F223E36D-880E-441E-BF1F-4DF27256A5FD}" srcOrd="2" destOrd="0" parTransId="{6BFA4A67-8248-47EB-86F9-372E5F750F32}" sibTransId="{907E139F-B5B0-4B3E-85A7-7358E666B2E8}"/>
    <dgm:cxn modelId="{07C50449-5796-413A-8DC8-FA5982FFDAC0}" srcId="{2D5D846C-CB9E-4B4B-AE8C-9E8F5E55D7EF}" destId="{81F0D2C4-4D37-4333-A07A-6C95CFD8ACFB}" srcOrd="1" destOrd="0" parTransId="{8352901A-E6AB-4DCA-8F1F-A5ED3E27BBB5}" sibTransId="{C7B63146-B6DB-4BED-90EA-8A66F5DFAACB}"/>
    <dgm:cxn modelId="{AE312583-555D-419F-A106-4103B5DD4DAB}" type="presOf" srcId="{F223E36D-880E-441E-BF1F-4DF27256A5FD}" destId="{1FE1C380-A906-415D-BC08-AE1FF2C27688}" srcOrd="0" destOrd="0" presId="urn:microsoft.com/office/officeart/2018/2/layout/IconLabelList"/>
    <dgm:cxn modelId="{EAD38083-E9FB-4C65-82ED-24E3FB0A0B80}" type="presOf" srcId="{BA427B18-0BF3-4541-B38E-DEB75AF200CD}" destId="{7AEA4CD4-DBFB-4A85-AB18-EE3F46AF792A}" srcOrd="0" destOrd="0" presId="urn:microsoft.com/office/officeart/2018/2/layout/IconLabelList"/>
    <dgm:cxn modelId="{A0544DAF-FC7F-445B-8B03-472C5E2A648A}" type="presOf" srcId="{F185CECC-A627-4BD9-91D2-ADF679776C32}" destId="{6B9E5027-8289-4683-9950-CC60A3F72B48}" srcOrd="0" destOrd="0" presId="urn:microsoft.com/office/officeart/2018/2/layout/IconLabelList"/>
    <dgm:cxn modelId="{A09562CC-E28C-4E50-84D8-173836D88583}" srcId="{2D5D846C-CB9E-4B4B-AE8C-9E8F5E55D7EF}" destId="{F185CECC-A627-4BD9-91D2-ADF679776C32}" srcOrd="3" destOrd="0" parTransId="{E0BC2920-51AC-47A4-AA53-AB2A8B800D76}" sibTransId="{FF1789E8-B95C-4912-8E78-2AB89E6DFBBE}"/>
    <dgm:cxn modelId="{DD764ED3-0959-4E56-9B85-D930161E07EC}" type="presOf" srcId="{2D5D846C-CB9E-4B4B-AE8C-9E8F5E55D7EF}" destId="{297DDB07-1BAD-4791-8046-DE68CFE1DFCC}" srcOrd="0" destOrd="0" presId="urn:microsoft.com/office/officeart/2018/2/layout/IconLabelList"/>
    <dgm:cxn modelId="{C2EC2BE9-C6AE-4A3B-B9FB-7FF9528461A9}" type="presOf" srcId="{81F0D2C4-4D37-4333-A07A-6C95CFD8ACFB}" destId="{0F065649-9D67-4D85-9CB5-A2487DE1571F}" srcOrd="0" destOrd="0" presId="urn:microsoft.com/office/officeart/2018/2/layout/IconLabelList"/>
    <dgm:cxn modelId="{D878DD3D-771F-4A97-A16A-4988253B810E}" type="presParOf" srcId="{297DDB07-1BAD-4791-8046-DE68CFE1DFCC}" destId="{3479E386-5F93-4F09-ABF6-54061251D78A}" srcOrd="0" destOrd="0" presId="urn:microsoft.com/office/officeart/2018/2/layout/IconLabelList"/>
    <dgm:cxn modelId="{4B71C20F-C80C-4FD9-A9B7-0685E7E29E21}" type="presParOf" srcId="{3479E386-5F93-4F09-ABF6-54061251D78A}" destId="{95DAD48A-4D10-47FB-B3BE-9BB32C12378E}" srcOrd="0" destOrd="0" presId="urn:microsoft.com/office/officeart/2018/2/layout/IconLabelList"/>
    <dgm:cxn modelId="{1BADD556-8659-497F-B636-63AD1D51BBF4}" type="presParOf" srcId="{3479E386-5F93-4F09-ABF6-54061251D78A}" destId="{8518BA6D-9018-46C2-8A40-66594D0BAB5C}" srcOrd="1" destOrd="0" presId="urn:microsoft.com/office/officeart/2018/2/layout/IconLabelList"/>
    <dgm:cxn modelId="{82706140-BEAB-48DA-AED4-49B516A7B3C4}" type="presParOf" srcId="{3479E386-5F93-4F09-ABF6-54061251D78A}" destId="{7AEA4CD4-DBFB-4A85-AB18-EE3F46AF792A}" srcOrd="2" destOrd="0" presId="urn:microsoft.com/office/officeart/2018/2/layout/IconLabelList"/>
    <dgm:cxn modelId="{B218DE71-BE48-462B-8509-EC052296B2EA}" type="presParOf" srcId="{297DDB07-1BAD-4791-8046-DE68CFE1DFCC}" destId="{CB505F9A-AE39-4B6B-BE91-319FB1F5C679}" srcOrd="1" destOrd="0" presId="urn:microsoft.com/office/officeart/2018/2/layout/IconLabelList"/>
    <dgm:cxn modelId="{5C967E77-CAD7-468F-A223-DB08CDB3C34D}" type="presParOf" srcId="{297DDB07-1BAD-4791-8046-DE68CFE1DFCC}" destId="{A59273C7-7636-4F6F-9A1F-BCC1F2622BD6}" srcOrd="2" destOrd="0" presId="urn:microsoft.com/office/officeart/2018/2/layout/IconLabelList"/>
    <dgm:cxn modelId="{B3FDA4C4-DEB0-47C5-B391-1A79862EE83D}" type="presParOf" srcId="{A59273C7-7636-4F6F-9A1F-BCC1F2622BD6}" destId="{2FBFE360-8D05-4BD1-8560-E7ACE2B33704}" srcOrd="0" destOrd="0" presId="urn:microsoft.com/office/officeart/2018/2/layout/IconLabelList"/>
    <dgm:cxn modelId="{0A83988C-D8ED-40D6-9508-CC85DD353FA5}" type="presParOf" srcId="{A59273C7-7636-4F6F-9A1F-BCC1F2622BD6}" destId="{9D7AB062-8139-44C9-9246-59A31B17967A}" srcOrd="1" destOrd="0" presId="urn:microsoft.com/office/officeart/2018/2/layout/IconLabelList"/>
    <dgm:cxn modelId="{30EFD7DF-73C5-434D-B923-F53E86774C2D}" type="presParOf" srcId="{A59273C7-7636-4F6F-9A1F-BCC1F2622BD6}" destId="{0F065649-9D67-4D85-9CB5-A2487DE1571F}" srcOrd="2" destOrd="0" presId="urn:microsoft.com/office/officeart/2018/2/layout/IconLabelList"/>
    <dgm:cxn modelId="{6797AE5F-6541-4106-9CB8-EFBB35180EDC}" type="presParOf" srcId="{297DDB07-1BAD-4791-8046-DE68CFE1DFCC}" destId="{500070D8-2B8A-4E04-AB4E-F61520062AF0}" srcOrd="3" destOrd="0" presId="urn:microsoft.com/office/officeart/2018/2/layout/IconLabelList"/>
    <dgm:cxn modelId="{8B2AB4FE-7622-48ED-B022-DD58EE725EC8}" type="presParOf" srcId="{297DDB07-1BAD-4791-8046-DE68CFE1DFCC}" destId="{002D1ED9-611A-4C91-A3EB-808DE37CA8E1}" srcOrd="4" destOrd="0" presId="urn:microsoft.com/office/officeart/2018/2/layout/IconLabelList"/>
    <dgm:cxn modelId="{130DBED1-0C8F-47C3-975C-5DCC8B9B15D5}" type="presParOf" srcId="{002D1ED9-611A-4C91-A3EB-808DE37CA8E1}" destId="{377B74D1-31D9-4F99-AFBC-AD0C1018F580}" srcOrd="0" destOrd="0" presId="urn:microsoft.com/office/officeart/2018/2/layout/IconLabelList"/>
    <dgm:cxn modelId="{AA571C25-C355-40E0-84DD-9683CC9AECB2}" type="presParOf" srcId="{002D1ED9-611A-4C91-A3EB-808DE37CA8E1}" destId="{6F391A68-D3B8-46F5-B81E-6EC7887FEA58}" srcOrd="1" destOrd="0" presId="urn:microsoft.com/office/officeart/2018/2/layout/IconLabelList"/>
    <dgm:cxn modelId="{674A23A9-34AD-4FC0-9925-981F734FA271}" type="presParOf" srcId="{002D1ED9-611A-4C91-A3EB-808DE37CA8E1}" destId="{1FE1C380-A906-415D-BC08-AE1FF2C27688}" srcOrd="2" destOrd="0" presId="urn:microsoft.com/office/officeart/2018/2/layout/IconLabelList"/>
    <dgm:cxn modelId="{A0F0DE88-2679-44E0-AC6C-23E6141ECC10}" type="presParOf" srcId="{297DDB07-1BAD-4791-8046-DE68CFE1DFCC}" destId="{8C2A63A3-BB42-4C34-8079-2391E6DF8000}" srcOrd="5" destOrd="0" presId="urn:microsoft.com/office/officeart/2018/2/layout/IconLabelList"/>
    <dgm:cxn modelId="{32C898C5-3D0F-4A6D-A59B-622EFB20AAAC}" type="presParOf" srcId="{297DDB07-1BAD-4791-8046-DE68CFE1DFCC}" destId="{A9748FCC-E025-4FC4-95AE-2F245CC7EC4E}" srcOrd="6" destOrd="0" presId="urn:microsoft.com/office/officeart/2018/2/layout/IconLabelList"/>
    <dgm:cxn modelId="{919CDA0C-0D94-4659-BE28-691ECEB1EE3B}" type="presParOf" srcId="{A9748FCC-E025-4FC4-95AE-2F245CC7EC4E}" destId="{1C8C698B-412A-48CA-84B6-9FFB873E6901}" srcOrd="0" destOrd="0" presId="urn:microsoft.com/office/officeart/2018/2/layout/IconLabelList"/>
    <dgm:cxn modelId="{75FF48E5-4951-4E16-8603-2646C372B5EC}" type="presParOf" srcId="{A9748FCC-E025-4FC4-95AE-2F245CC7EC4E}" destId="{A6FBDE0C-AFCA-4854-8884-3D40BF070E51}" srcOrd="1" destOrd="0" presId="urn:microsoft.com/office/officeart/2018/2/layout/IconLabelList"/>
    <dgm:cxn modelId="{3BE2081B-471C-43EA-B9E1-953773081E1B}" type="presParOf" srcId="{A9748FCC-E025-4FC4-95AE-2F245CC7EC4E}" destId="{6B9E5027-8289-4683-9950-CC60A3F72B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7A301-E176-4CAE-84BE-81743838DFB9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A3725B-D463-4C6B-9921-32BCD88E2E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Keep notes of decisions and approvals</a:t>
          </a:r>
        </a:p>
      </dgm:t>
    </dgm:pt>
    <dgm:pt modelId="{801EB52E-A4FC-447F-9EE3-B8BA978707A2}" type="parTrans" cxnId="{918E6444-D10D-4BF3-AC1E-AF9C77A411CF}">
      <dgm:prSet/>
      <dgm:spPr/>
      <dgm:t>
        <a:bodyPr/>
        <a:lstStyle/>
        <a:p>
          <a:endParaRPr lang="en-US"/>
        </a:p>
      </dgm:t>
    </dgm:pt>
    <dgm:pt modelId="{C2F70237-4DAD-4819-8B7E-F845DD264670}" type="sibTrans" cxnId="{918E6444-D10D-4BF3-AC1E-AF9C77A411C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7B355FD-ED68-4A8E-B937-BF095BC3F3D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agency-approved communication methods</a:t>
          </a:r>
        </a:p>
      </dgm:t>
    </dgm:pt>
    <dgm:pt modelId="{2C386C1F-B51A-4AF4-8C3D-4553128313B7}" type="parTrans" cxnId="{A0C691BD-E150-4638-B550-0090A7046350}">
      <dgm:prSet/>
      <dgm:spPr/>
      <dgm:t>
        <a:bodyPr/>
        <a:lstStyle/>
        <a:p>
          <a:endParaRPr lang="en-US"/>
        </a:p>
      </dgm:t>
    </dgm:pt>
    <dgm:pt modelId="{45EB53AB-2525-4C38-9062-63869AB9AECE}" type="sibTrans" cxnId="{A0C691BD-E150-4638-B550-0090A704635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D6E26B6-7E38-40F6-982C-8905ECD1CAF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Follow up in writing when needed</a:t>
          </a:r>
        </a:p>
      </dgm:t>
    </dgm:pt>
    <dgm:pt modelId="{FF56531A-2E7A-4832-92C5-36136798F1A9}" type="parTrans" cxnId="{4AE6D75D-2431-464A-9063-CE7F7A86A263}">
      <dgm:prSet/>
      <dgm:spPr/>
      <dgm:t>
        <a:bodyPr/>
        <a:lstStyle/>
        <a:p>
          <a:endParaRPr lang="en-US"/>
        </a:p>
      </dgm:t>
    </dgm:pt>
    <dgm:pt modelId="{3E3CB9C0-5802-4062-B316-B33F284FD065}" type="sibTrans" cxnId="{4AE6D75D-2431-464A-9063-CE7F7A86A26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BA38470-00EB-4AB2-99DE-BE06C86A8FF1}" type="pres">
      <dgm:prSet presAssocID="{5D97A301-E176-4CAE-84BE-81743838DFB9}" presName="Name0" presStyleCnt="0">
        <dgm:presLayoutVars>
          <dgm:animLvl val="lvl"/>
          <dgm:resizeHandles val="exact"/>
        </dgm:presLayoutVars>
      </dgm:prSet>
      <dgm:spPr/>
    </dgm:pt>
    <dgm:pt modelId="{D143018D-9FA0-45F7-ACFE-02A34CF2C8AE}" type="pres">
      <dgm:prSet presAssocID="{76A3725B-D463-4C6B-9921-32BCD88E2E3A}" presName="compositeNode" presStyleCnt="0">
        <dgm:presLayoutVars>
          <dgm:bulletEnabled val="1"/>
        </dgm:presLayoutVars>
      </dgm:prSet>
      <dgm:spPr/>
    </dgm:pt>
    <dgm:pt modelId="{86C40905-0500-4C20-927B-EB4ADCA078E6}" type="pres">
      <dgm:prSet presAssocID="{76A3725B-D463-4C6B-9921-32BCD88E2E3A}" presName="bgRect" presStyleLbl="alignNode1" presStyleIdx="0" presStyleCnt="3"/>
      <dgm:spPr/>
    </dgm:pt>
    <dgm:pt modelId="{DB78F993-24D6-4D73-BD2B-7ED80C310170}" type="pres">
      <dgm:prSet presAssocID="{C2F70237-4DAD-4819-8B7E-F845DD26467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D7DC3B3-991D-4B23-A44B-6DBB524E14D9}" type="pres">
      <dgm:prSet presAssocID="{76A3725B-D463-4C6B-9921-32BCD88E2E3A}" presName="nodeRect" presStyleLbl="alignNode1" presStyleIdx="0" presStyleCnt="3">
        <dgm:presLayoutVars>
          <dgm:bulletEnabled val="1"/>
        </dgm:presLayoutVars>
      </dgm:prSet>
      <dgm:spPr/>
    </dgm:pt>
    <dgm:pt modelId="{B1E6E920-82FA-4F34-8597-1E5873450119}" type="pres">
      <dgm:prSet presAssocID="{C2F70237-4DAD-4819-8B7E-F845DD264670}" presName="sibTrans" presStyleCnt="0"/>
      <dgm:spPr/>
    </dgm:pt>
    <dgm:pt modelId="{9F2F0E35-E184-46CC-BF45-E2CEC33C4E75}" type="pres">
      <dgm:prSet presAssocID="{07B355FD-ED68-4A8E-B937-BF095BC3F3DB}" presName="compositeNode" presStyleCnt="0">
        <dgm:presLayoutVars>
          <dgm:bulletEnabled val="1"/>
        </dgm:presLayoutVars>
      </dgm:prSet>
      <dgm:spPr/>
    </dgm:pt>
    <dgm:pt modelId="{C3E5E8AC-688F-483A-81F5-2EED25D392E4}" type="pres">
      <dgm:prSet presAssocID="{07B355FD-ED68-4A8E-B937-BF095BC3F3DB}" presName="bgRect" presStyleLbl="alignNode1" presStyleIdx="1" presStyleCnt="3"/>
      <dgm:spPr/>
    </dgm:pt>
    <dgm:pt modelId="{76C0A883-CD71-4F6E-9F92-391E768AC5A9}" type="pres">
      <dgm:prSet presAssocID="{45EB53AB-2525-4C38-9062-63869AB9AE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F1FF1DA-2432-4845-B75A-CF9558F146C4}" type="pres">
      <dgm:prSet presAssocID="{07B355FD-ED68-4A8E-B937-BF095BC3F3DB}" presName="nodeRect" presStyleLbl="alignNode1" presStyleIdx="1" presStyleCnt="3">
        <dgm:presLayoutVars>
          <dgm:bulletEnabled val="1"/>
        </dgm:presLayoutVars>
      </dgm:prSet>
      <dgm:spPr/>
    </dgm:pt>
    <dgm:pt modelId="{16ADE47B-ACD1-46B1-B33B-DB3EC58F6221}" type="pres">
      <dgm:prSet presAssocID="{45EB53AB-2525-4C38-9062-63869AB9AECE}" presName="sibTrans" presStyleCnt="0"/>
      <dgm:spPr/>
    </dgm:pt>
    <dgm:pt modelId="{500A542A-43C2-4EA4-BF16-95C215FF5773}" type="pres">
      <dgm:prSet presAssocID="{1D6E26B6-7E38-40F6-982C-8905ECD1CAF7}" presName="compositeNode" presStyleCnt="0">
        <dgm:presLayoutVars>
          <dgm:bulletEnabled val="1"/>
        </dgm:presLayoutVars>
      </dgm:prSet>
      <dgm:spPr/>
    </dgm:pt>
    <dgm:pt modelId="{D86B1769-3E0F-463F-B8FB-78C49AD703D3}" type="pres">
      <dgm:prSet presAssocID="{1D6E26B6-7E38-40F6-982C-8905ECD1CAF7}" presName="bgRect" presStyleLbl="alignNode1" presStyleIdx="2" presStyleCnt="3"/>
      <dgm:spPr/>
    </dgm:pt>
    <dgm:pt modelId="{BE594BF1-3A82-4818-9D31-5C154C75DFE1}" type="pres">
      <dgm:prSet presAssocID="{3E3CB9C0-5802-4062-B316-B33F284FD06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E1AE020-1A8C-4C93-9F8B-CCDADE2D3888}" type="pres">
      <dgm:prSet presAssocID="{1D6E26B6-7E38-40F6-982C-8905ECD1CAF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24E0800-3785-49F4-9030-21A83F70BDE9}" type="presOf" srcId="{76A3725B-D463-4C6B-9921-32BCD88E2E3A}" destId="{86C40905-0500-4C20-927B-EB4ADCA078E6}" srcOrd="0" destOrd="0" presId="urn:microsoft.com/office/officeart/2016/7/layout/LinearBlockProcessNumbered"/>
    <dgm:cxn modelId="{9FD7B80A-CCF3-4EC3-90BC-380D8CE6C0B3}" type="presOf" srcId="{3E3CB9C0-5802-4062-B316-B33F284FD065}" destId="{BE594BF1-3A82-4818-9D31-5C154C75DFE1}" srcOrd="0" destOrd="0" presId="urn:microsoft.com/office/officeart/2016/7/layout/LinearBlockProcessNumbered"/>
    <dgm:cxn modelId="{F38DA01C-1DDF-443A-939C-D72B4203042E}" type="presOf" srcId="{07B355FD-ED68-4A8E-B937-BF095BC3F3DB}" destId="{3F1FF1DA-2432-4845-B75A-CF9558F146C4}" srcOrd="1" destOrd="0" presId="urn:microsoft.com/office/officeart/2016/7/layout/LinearBlockProcessNumbered"/>
    <dgm:cxn modelId="{9C011326-285E-4CFE-9F45-3D345F901212}" type="presOf" srcId="{C2F70237-4DAD-4819-8B7E-F845DD264670}" destId="{DB78F993-24D6-4D73-BD2B-7ED80C310170}" srcOrd="0" destOrd="0" presId="urn:microsoft.com/office/officeart/2016/7/layout/LinearBlockProcessNumbered"/>
    <dgm:cxn modelId="{A3786527-92CC-403E-AEF4-A212112172B9}" type="presOf" srcId="{76A3725B-D463-4C6B-9921-32BCD88E2E3A}" destId="{2D7DC3B3-991D-4B23-A44B-6DBB524E14D9}" srcOrd="1" destOrd="0" presId="urn:microsoft.com/office/officeart/2016/7/layout/LinearBlockProcessNumbered"/>
    <dgm:cxn modelId="{4AE6D75D-2431-464A-9063-CE7F7A86A263}" srcId="{5D97A301-E176-4CAE-84BE-81743838DFB9}" destId="{1D6E26B6-7E38-40F6-982C-8905ECD1CAF7}" srcOrd="2" destOrd="0" parTransId="{FF56531A-2E7A-4832-92C5-36136798F1A9}" sibTransId="{3E3CB9C0-5802-4062-B316-B33F284FD065}"/>
    <dgm:cxn modelId="{918E6444-D10D-4BF3-AC1E-AF9C77A411CF}" srcId="{5D97A301-E176-4CAE-84BE-81743838DFB9}" destId="{76A3725B-D463-4C6B-9921-32BCD88E2E3A}" srcOrd="0" destOrd="0" parTransId="{801EB52E-A4FC-447F-9EE3-B8BA978707A2}" sibTransId="{C2F70237-4DAD-4819-8B7E-F845DD264670}"/>
    <dgm:cxn modelId="{45947144-6C09-477C-84BD-AD1B6B0F34CF}" type="presOf" srcId="{1D6E26B6-7E38-40F6-982C-8905ECD1CAF7}" destId="{9E1AE020-1A8C-4C93-9F8B-CCDADE2D3888}" srcOrd="1" destOrd="0" presId="urn:microsoft.com/office/officeart/2016/7/layout/LinearBlockProcessNumbered"/>
    <dgm:cxn modelId="{466EFE4F-AC38-4374-9221-BDE300531129}" type="presOf" srcId="{45EB53AB-2525-4C38-9062-63869AB9AECE}" destId="{76C0A883-CD71-4F6E-9F92-391E768AC5A9}" srcOrd="0" destOrd="0" presId="urn:microsoft.com/office/officeart/2016/7/layout/LinearBlockProcessNumbered"/>
    <dgm:cxn modelId="{7FB39056-F5C7-42E6-A281-5C0E6FE55A0D}" type="presOf" srcId="{1D6E26B6-7E38-40F6-982C-8905ECD1CAF7}" destId="{D86B1769-3E0F-463F-B8FB-78C49AD703D3}" srcOrd="0" destOrd="0" presId="urn:microsoft.com/office/officeart/2016/7/layout/LinearBlockProcessNumbered"/>
    <dgm:cxn modelId="{C846D857-2781-4F68-9A30-6395F8B8E316}" type="presOf" srcId="{5D97A301-E176-4CAE-84BE-81743838DFB9}" destId="{5BA38470-00EB-4AB2-99DE-BE06C86A8FF1}" srcOrd="0" destOrd="0" presId="urn:microsoft.com/office/officeart/2016/7/layout/LinearBlockProcessNumbered"/>
    <dgm:cxn modelId="{0238F691-FD43-4C0D-81FC-BE96A5A354A2}" type="presOf" srcId="{07B355FD-ED68-4A8E-B937-BF095BC3F3DB}" destId="{C3E5E8AC-688F-483A-81F5-2EED25D392E4}" srcOrd="0" destOrd="0" presId="urn:microsoft.com/office/officeart/2016/7/layout/LinearBlockProcessNumbered"/>
    <dgm:cxn modelId="{A0C691BD-E150-4638-B550-0090A7046350}" srcId="{5D97A301-E176-4CAE-84BE-81743838DFB9}" destId="{07B355FD-ED68-4A8E-B937-BF095BC3F3DB}" srcOrd="1" destOrd="0" parTransId="{2C386C1F-B51A-4AF4-8C3D-4553128313B7}" sibTransId="{45EB53AB-2525-4C38-9062-63869AB9AECE}"/>
    <dgm:cxn modelId="{E5DAE42F-B556-45E2-B25A-D6FD2E9E8F21}" type="presParOf" srcId="{5BA38470-00EB-4AB2-99DE-BE06C86A8FF1}" destId="{D143018D-9FA0-45F7-ACFE-02A34CF2C8AE}" srcOrd="0" destOrd="0" presId="urn:microsoft.com/office/officeart/2016/7/layout/LinearBlockProcessNumbered"/>
    <dgm:cxn modelId="{E9E94A14-D8AF-4F9C-A610-D5C9CAD87271}" type="presParOf" srcId="{D143018D-9FA0-45F7-ACFE-02A34CF2C8AE}" destId="{86C40905-0500-4C20-927B-EB4ADCA078E6}" srcOrd="0" destOrd="0" presId="urn:microsoft.com/office/officeart/2016/7/layout/LinearBlockProcessNumbered"/>
    <dgm:cxn modelId="{71CD8E9D-88C4-4F38-B716-A92B91E2F87E}" type="presParOf" srcId="{D143018D-9FA0-45F7-ACFE-02A34CF2C8AE}" destId="{DB78F993-24D6-4D73-BD2B-7ED80C310170}" srcOrd="1" destOrd="0" presId="urn:microsoft.com/office/officeart/2016/7/layout/LinearBlockProcessNumbered"/>
    <dgm:cxn modelId="{4063042B-F269-4157-B539-719CB3556B67}" type="presParOf" srcId="{D143018D-9FA0-45F7-ACFE-02A34CF2C8AE}" destId="{2D7DC3B3-991D-4B23-A44B-6DBB524E14D9}" srcOrd="2" destOrd="0" presId="urn:microsoft.com/office/officeart/2016/7/layout/LinearBlockProcessNumbered"/>
    <dgm:cxn modelId="{22BBE797-EEEC-4F3A-99FB-FA7F765C8064}" type="presParOf" srcId="{5BA38470-00EB-4AB2-99DE-BE06C86A8FF1}" destId="{B1E6E920-82FA-4F34-8597-1E5873450119}" srcOrd="1" destOrd="0" presId="urn:microsoft.com/office/officeart/2016/7/layout/LinearBlockProcessNumbered"/>
    <dgm:cxn modelId="{B477CEDC-46C0-4928-8446-2E6282A3DD5B}" type="presParOf" srcId="{5BA38470-00EB-4AB2-99DE-BE06C86A8FF1}" destId="{9F2F0E35-E184-46CC-BF45-E2CEC33C4E75}" srcOrd="2" destOrd="0" presId="urn:microsoft.com/office/officeart/2016/7/layout/LinearBlockProcessNumbered"/>
    <dgm:cxn modelId="{683D1D65-CB6B-4EBC-8AC0-F0E4E7DAAD23}" type="presParOf" srcId="{9F2F0E35-E184-46CC-BF45-E2CEC33C4E75}" destId="{C3E5E8AC-688F-483A-81F5-2EED25D392E4}" srcOrd="0" destOrd="0" presId="urn:microsoft.com/office/officeart/2016/7/layout/LinearBlockProcessNumbered"/>
    <dgm:cxn modelId="{2D11BD59-6876-46B6-AA98-B8B3093505DA}" type="presParOf" srcId="{9F2F0E35-E184-46CC-BF45-E2CEC33C4E75}" destId="{76C0A883-CD71-4F6E-9F92-391E768AC5A9}" srcOrd="1" destOrd="0" presId="urn:microsoft.com/office/officeart/2016/7/layout/LinearBlockProcessNumbered"/>
    <dgm:cxn modelId="{F4572D64-227A-4B82-8A3E-4D7CE44BD00C}" type="presParOf" srcId="{9F2F0E35-E184-46CC-BF45-E2CEC33C4E75}" destId="{3F1FF1DA-2432-4845-B75A-CF9558F146C4}" srcOrd="2" destOrd="0" presId="urn:microsoft.com/office/officeart/2016/7/layout/LinearBlockProcessNumbered"/>
    <dgm:cxn modelId="{1DF0E09B-6922-4AA9-A021-B27BDF450CA7}" type="presParOf" srcId="{5BA38470-00EB-4AB2-99DE-BE06C86A8FF1}" destId="{16ADE47B-ACD1-46B1-B33B-DB3EC58F6221}" srcOrd="3" destOrd="0" presId="urn:microsoft.com/office/officeart/2016/7/layout/LinearBlockProcessNumbered"/>
    <dgm:cxn modelId="{FDEFA113-346D-491A-A085-65831243F23B}" type="presParOf" srcId="{5BA38470-00EB-4AB2-99DE-BE06C86A8FF1}" destId="{500A542A-43C2-4EA4-BF16-95C215FF5773}" srcOrd="4" destOrd="0" presId="urn:microsoft.com/office/officeart/2016/7/layout/LinearBlockProcessNumbered"/>
    <dgm:cxn modelId="{3A8D8D95-7D19-4768-BC58-3E5E26054333}" type="presParOf" srcId="{500A542A-43C2-4EA4-BF16-95C215FF5773}" destId="{D86B1769-3E0F-463F-B8FB-78C49AD703D3}" srcOrd="0" destOrd="0" presId="urn:microsoft.com/office/officeart/2016/7/layout/LinearBlockProcessNumbered"/>
    <dgm:cxn modelId="{F49B91A1-5485-4C33-8DCF-990397894488}" type="presParOf" srcId="{500A542A-43C2-4EA4-BF16-95C215FF5773}" destId="{BE594BF1-3A82-4818-9D31-5C154C75DFE1}" srcOrd="1" destOrd="0" presId="urn:microsoft.com/office/officeart/2016/7/layout/LinearBlockProcessNumbered"/>
    <dgm:cxn modelId="{E9EE4439-B922-4B9B-B2B0-A66BBEFA48AF}" type="presParOf" srcId="{500A542A-43C2-4EA4-BF16-95C215FF5773}" destId="{9E1AE020-1A8C-4C93-9F8B-CCDADE2D388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2F1-DABA-465C-889F-33A287F6AAD6}">
      <dsp:nvSpPr>
        <dsp:cNvPr id="0" name=""/>
        <dsp:cNvSpPr/>
      </dsp:nvSpPr>
      <dsp:spPr>
        <a:xfrm>
          <a:off x="0" y="1346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• Playdates and social outings</a:t>
          </a:r>
        </a:p>
      </dsp:txBody>
      <dsp:txXfrm>
        <a:off x="28100" y="41564"/>
        <a:ext cx="7081204" cy="519439"/>
      </dsp:txXfrm>
    </dsp:sp>
    <dsp:sp modelId="{4C4DAD1E-94E7-40DE-906B-A8E4CCF3BFF2}">
      <dsp:nvSpPr>
        <dsp:cNvPr id="0" name=""/>
        <dsp:cNvSpPr/>
      </dsp:nvSpPr>
      <dsp:spPr>
        <a:xfrm>
          <a:off x="0" y="65822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• School clubs and extracurricular activities</a:t>
          </a:r>
        </a:p>
      </dsp:txBody>
      <dsp:txXfrm>
        <a:off x="28100" y="686324"/>
        <a:ext cx="7081204" cy="519439"/>
      </dsp:txXfrm>
    </dsp:sp>
    <dsp:sp modelId="{9EF0D340-8FC3-4B73-A5E1-B5824102B28A}">
      <dsp:nvSpPr>
        <dsp:cNvPr id="0" name=""/>
        <dsp:cNvSpPr/>
      </dsp:nvSpPr>
      <dsp:spPr>
        <a:xfrm>
          <a:off x="0" y="130298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• Community events</a:t>
          </a:r>
        </a:p>
      </dsp:txBody>
      <dsp:txXfrm>
        <a:off x="28100" y="1331084"/>
        <a:ext cx="7081204" cy="519439"/>
      </dsp:txXfrm>
    </dsp:sp>
    <dsp:sp modelId="{19117169-D76D-451A-B586-9BEBB42DF218}">
      <dsp:nvSpPr>
        <dsp:cNvPr id="0" name=""/>
        <dsp:cNvSpPr/>
      </dsp:nvSpPr>
      <dsp:spPr>
        <a:xfrm>
          <a:off x="0" y="194774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• Sleepovers (with basic safety checks)</a:t>
          </a:r>
        </a:p>
      </dsp:txBody>
      <dsp:txXfrm>
        <a:off x="28100" y="1975844"/>
        <a:ext cx="7081204" cy="519439"/>
      </dsp:txXfrm>
    </dsp:sp>
    <dsp:sp modelId="{04B32566-A471-4CD3-A8F5-376587654DE8}">
      <dsp:nvSpPr>
        <dsp:cNvPr id="0" name=""/>
        <dsp:cNvSpPr/>
      </dsp:nvSpPr>
      <dsp:spPr>
        <a:xfrm>
          <a:off x="0" y="259250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• Transportation to activities</a:t>
          </a:r>
        </a:p>
      </dsp:txBody>
      <dsp:txXfrm>
        <a:off x="28100" y="2620604"/>
        <a:ext cx="7081204" cy="519439"/>
      </dsp:txXfrm>
    </dsp:sp>
    <dsp:sp modelId="{7B56AE1D-A3BC-449A-906E-33E7F9FBACC5}">
      <dsp:nvSpPr>
        <dsp:cNvPr id="0" name=""/>
        <dsp:cNvSpPr/>
      </dsp:nvSpPr>
      <dsp:spPr>
        <a:xfrm>
          <a:off x="0" y="323726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• Cell phone use (within house rules)</a:t>
          </a:r>
        </a:p>
      </dsp:txBody>
      <dsp:txXfrm>
        <a:off x="28100" y="3265364"/>
        <a:ext cx="7081204" cy="519439"/>
      </dsp:txXfrm>
    </dsp:sp>
    <dsp:sp modelId="{79E2BFEA-5009-4AE5-A1F9-F9CEF6834BBB}">
      <dsp:nvSpPr>
        <dsp:cNvPr id="0" name=""/>
        <dsp:cNvSpPr/>
      </dsp:nvSpPr>
      <dsp:spPr>
        <a:xfrm>
          <a:off x="0" y="388202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• Babysitting younger children (if age-appropriate)</a:t>
          </a:r>
        </a:p>
      </dsp:txBody>
      <dsp:txXfrm>
        <a:off x="28100" y="3910124"/>
        <a:ext cx="7081204" cy="519439"/>
      </dsp:txXfrm>
    </dsp:sp>
    <dsp:sp modelId="{A556B277-B24A-4C61-BC7D-F047F4E9DB42}">
      <dsp:nvSpPr>
        <dsp:cNvPr id="0" name=""/>
        <dsp:cNvSpPr/>
      </dsp:nvSpPr>
      <dsp:spPr>
        <a:xfrm>
          <a:off x="0" y="4526784"/>
          <a:ext cx="7137404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• Age-appropriate dating and socializing</a:t>
          </a:r>
        </a:p>
      </dsp:txBody>
      <dsp:txXfrm>
        <a:off x="28100" y="4554884"/>
        <a:ext cx="7081204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0B85-BECC-48E7-A1F5-4C82E6D78203}">
      <dsp:nvSpPr>
        <dsp:cNvPr id="0" name=""/>
        <dsp:cNvSpPr/>
      </dsp:nvSpPr>
      <dsp:spPr>
        <a:xfrm>
          <a:off x="0" y="0"/>
          <a:ext cx="8097012" cy="64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Instead of saying no:</a:t>
          </a:r>
        </a:p>
      </dsp:txBody>
      <dsp:txXfrm>
        <a:off x="18826" y="18826"/>
        <a:ext cx="7328205" cy="605121"/>
      </dsp:txXfrm>
    </dsp:sp>
    <dsp:sp modelId="{E4716550-7935-4223-BDB0-3EDA68888F14}">
      <dsp:nvSpPr>
        <dsp:cNvPr id="0" name=""/>
        <dsp:cNvSpPr/>
      </dsp:nvSpPr>
      <dsp:spPr>
        <a:xfrm>
          <a:off x="604647" y="732047"/>
          <a:ext cx="8097012" cy="64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Set clear expectations</a:t>
          </a:r>
        </a:p>
      </dsp:txBody>
      <dsp:txXfrm>
        <a:off x="623473" y="750873"/>
        <a:ext cx="7036910" cy="605121"/>
      </dsp:txXfrm>
    </dsp:sp>
    <dsp:sp modelId="{35ECEBAB-2DBF-449C-9B4A-0FAB2107CD1B}">
      <dsp:nvSpPr>
        <dsp:cNvPr id="0" name=""/>
        <dsp:cNvSpPr/>
      </dsp:nvSpPr>
      <dsp:spPr>
        <a:xfrm>
          <a:off x="1209293" y="1464094"/>
          <a:ext cx="8097012" cy="64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Establish check-ins</a:t>
          </a:r>
        </a:p>
      </dsp:txBody>
      <dsp:txXfrm>
        <a:off x="1228119" y="1482920"/>
        <a:ext cx="7036910" cy="605121"/>
      </dsp:txXfrm>
    </dsp:sp>
    <dsp:sp modelId="{1F73D2DB-A84D-48C0-B17A-CC3227926AE9}">
      <dsp:nvSpPr>
        <dsp:cNvPr id="0" name=""/>
        <dsp:cNvSpPr/>
      </dsp:nvSpPr>
      <dsp:spPr>
        <a:xfrm>
          <a:off x="1813940" y="2196142"/>
          <a:ext cx="8097012" cy="64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Create backup plans</a:t>
          </a:r>
        </a:p>
      </dsp:txBody>
      <dsp:txXfrm>
        <a:off x="1832766" y="2214968"/>
        <a:ext cx="7036910" cy="605121"/>
      </dsp:txXfrm>
    </dsp:sp>
    <dsp:sp modelId="{58A17C94-E63F-4608-9872-CC3DAD2D9F7D}">
      <dsp:nvSpPr>
        <dsp:cNvPr id="0" name=""/>
        <dsp:cNvSpPr/>
      </dsp:nvSpPr>
      <dsp:spPr>
        <a:xfrm>
          <a:off x="2418587" y="2928189"/>
          <a:ext cx="8097012" cy="64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Practice scenarios together</a:t>
          </a:r>
        </a:p>
      </dsp:txBody>
      <dsp:txXfrm>
        <a:off x="2437413" y="2947015"/>
        <a:ext cx="7036910" cy="605121"/>
      </dsp:txXfrm>
    </dsp:sp>
    <dsp:sp modelId="{2C8B2B9D-C81E-4D35-80D1-34CBD4CDF632}">
      <dsp:nvSpPr>
        <dsp:cNvPr id="0" name=""/>
        <dsp:cNvSpPr/>
      </dsp:nvSpPr>
      <dsp:spPr>
        <a:xfrm>
          <a:off x="7679209" y="469581"/>
          <a:ext cx="417802" cy="41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773214" y="469581"/>
        <a:ext cx="229792" cy="314396"/>
      </dsp:txXfrm>
    </dsp:sp>
    <dsp:sp modelId="{AA1AC173-64F2-46FD-B91E-269B22486CCA}">
      <dsp:nvSpPr>
        <dsp:cNvPr id="0" name=""/>
        <dsp:cNvSpPr/>
      </dsp:nvSpPr>
      <dsp:spPr>
        <a:xfrm>
          <a:off x="8283856" y="1201629"/>
          <a:ext cx="417802" cy="41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77861" y="1201629"/>
        <a:ext cx="229792" cy="314396"/>
      </dsp:txXfrm>
    </dsp:sp>
    <dsp:sp modelId="{34B9459B-5595-4D79-B55F-3195BD6C735C}">
      <dsp:nvSpPr>
        <dsp:cNvPr id="0" name=""/>
        <dsp:cNvSpPr/>
      </dsp:nvSpPr>
      <dsp:spPr>
        <a:xfrm>
          <a:off x="8888503" y="1922963"/>
          <a:ext cx="417802" cy="41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982508" y="1922963"/>
        <a:ext cx="229792" cy="314396"/>
      </dsp:txXfrm>
    </dsp:sp>
    <dsp:sp modelId="{53A51039-7AB2-4BEE-9D8A-1D17D0832BDE}">
      <dsp:nvSpPr>
        <dsp:cNvPr id="0" name=""/>
        <dsp:cNvSpPr/>
      </dsp:nvSpPr>
      <dsp:spPr>
        <a:xfrm>
          <a:off x="9493150" y="2662152"/>
          <a:ext cx="417802" cy="41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87155" y="2662152"/>
        <a:ext cx="229792" cy="314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AD48A-4D10-47FB-B3BE-9BB32C12378E}">
      <dsp:nvSpPr>
        <dsp:cNvPr id="0" name=""/>
        <dsp:cNvSpPr/>
      </dsp:nvSpPr>
      <dsp:spPr>
        <a:xfrm>
          <a:off x="1138979" y="81336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A4CD4-DBFB-4A85-AB18-EE3F46AF792A}">
      <dsp:nvSpPr>
        <dsp:cNvPr id="0" name=""/>
        <dsp:cNvSpPr/>
      </dsp:nvSpPr>
      <dsp:spPr>
        <a:xfrm>
          <a:off x="569079" y="203760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Keep caseworkers informed</a:t>
          </a:r>
        </a:p>
      </dsp:txBody>
      <dsp:txXfrm>
        <a:off x="569079" y="2037600"/>
        <a:ext cx="2072362" cy="720000"/>
      </dsp:txXfrm>
    </dsp:sp>
    <dsp:sp modelId="{2FBFE360-8D05-4BD1-8560-E7ACE2B33704}">
      <dsp:nvSpPr>
        <dsp:cNvPr id="0" name=""/>
        <dsp:cNvSpPr/>
      </dsp:nvSpPr>
      <dsp:spPr>
        <a:xfrm>
          <a:off x="3574005" y="813362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65649-9D67-4D85-9CB5-A2487DE1571F}">
      <dsp:nvSpPr>
        <dsp:cNvPr id="0" name=""/>
        <dsp:cNvSpPr/>
      </dsp:nvSpPr>
      <dsp:spPr>
        <a:xfrm>
          <a:off x="3004105" y="203760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Share concerns early</a:t>
          </a:r>
        </a:p>
      </dsp:txBody>
      <dsp:txXfrm>
        <a:off x="3004105" y="2037600"/>
        <a:ext cx="2072362" cy="720000"/>
      </dsp:txXfrm>
    </dsp:sp>
    <dsp:sp modelId="{377B74D1-31D9-4F99-AFBC-AD0C1018F580}">
      <dsp:nvSpPr>
        <dsp:cNvPr id="0" name=""/>
        <dsp:cNvSpPr/>
      </dsp:nvSpPr>
      <dsp:spPr>
        <a:xfrm>
          <a:off x="6009031" y="813362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1C380-A906-415D-BC08-AE1FF2C27688}">
      <dsp:nvSpPr>
        <dsp:cNvPr id="0" name=""/>
        <dsp:cNvSpPr/>
      </dsp:nvSpPr>
      <dsp:spPr>
        <a:xfrm>
          <a:off x="5439131" y="203760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Advocate for normalcy</a:t>
          </a:r>
        </a:p>
      </dsp:txBody>
      <dsp:txXfrm>
        <a:off x="5439131" y="2037600"/>
        <a:ext cx="2072362" cy="720000"/>
      </dsp:txXfrm>
    </dsp:sp>
    <dsp:sp modelId="{1C8C698B-412A-48CA-84B6-9FFB873E6901}">
      <dsp:nvSpPr>
        <dsp:cNvPr id="0" name=""/>
        <dsp:cNvSpPr/>
      </dsp:nvSpPr>
      <dsp:spPr>
        <a:xfrm>
          <a:off x="8444057" y="813362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E5027-8289-4683-9950-CC60A3F72B48}">
      <dsp:nvSpPr>
        <dsp:cNvPr id="0" name=""/>
        <dsp:cNvSpPr/>
      </dsp:nvSpPr>
      <dsp:spPr>
        <a:xfrm>
          <a:off x="7874157" y="203760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Include youth voice in decisions</a:t>
          </a:r>
        </a:p>
      </dsp:txBody>
      <dsp:txXfrm>
        <a:off x="7874157" y="2037600"/>
        <a:ext cx="207236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40905-0500-4C20-927B-EB4ADCA078E6}">
      <dsp:nvSpPr>
        <dsp:cNvPr id="0" name=""/>
        <dsp:cNvSpPr/>
      </dsp:nvSpPr>
      <dsp:spPr>
        <a:xfrm>
          <a:off x="569" y="319904"/>
          <a:ext cx="2306035" cy="2767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785" tIns="0" rIns="22778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Keep notes of decisions and approvals</a:t>
          </a:r>
        </a:p>
      </dsp:txBody>
      <dsp:txXfrm>
        <a:off x="569" y="1426801"/>
        <a:ext cx="2306035" cy="1660345"/>
      </dsp:txXfrm>
    </dsp:sp>
    <dsp:sp modelId="{DB78F993-24D6-4D73-BD2B-7ED80C310170}">
      <dsp:nvSpPr>
        <dsp:cNvPr id="0" name=""/>
        <dsp:cNvSpPr/>
      </dsp:nvSpPr>
      <dsp:spPr>
        <a:xfrm>
          <a:off x="569" y="319904"/>
          <a:ext cx="2306035" cy="11068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785" tIns="165100" rIns="227785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01</a:t>
          </a:r>
        </a:p>
      </dsp:txBody>
      <dsp:txXfrm>
        <a:off x="569" y="319904"/>
        <a:ext cx="2306035" cy="1106897"/>
      </dsp:txXfrm>
    </dsp:sp>
    <dsp:sp modelId="{C3E5E8AC-688F-483A-81F5-2EED25D392E4}">
      <dsp:nvSpPr>
        <dsp:cNvPr id="0" name=""/>
        <dsp:cNvSpPr/>
      </dsp:nvSpPr>
      <dsp:spPr>
        <a:xfrm>
          <a:off x="2491088" y="319904"/>
          <a:ext cx="2306035" cy="2767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785" tIns="0" rIns="22778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Use agency-approved communication methods</a:t>
          </a:r>
        </a:p>
      </dsp:txBody>
      <dsp:txXfrm>
        <a:off x="2491088" y="1426801"/>
        <a:ext cx="2306035" cy="1660345"/>
      </dsp:txXfrm>
    </dsp:sp>
    <dsp:sp modelId="{76C0A883-CD71-4F6E-9F92-391E768AC5A9}">
      <dsp:nvSpPr>
        <dsp:cNvPr id="0" name=""/>
        <dsp:cNvSpPr/>
      </dsp:nvSpPr>
      <dsp:spPr>
        <a:xfrm>
          <a:off x="2491088" y="319904"/>
          <a:ext cx="2306035" cy="11068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785" tIns="165100" rIns="227785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02</a:t>
          </a:r>
        </a:p>
      </dsp:txBody>
      <dsp:txXfrm>
        <a:off x="2491088" y="319904"/>
        <a:ext cx="2306035" cy="1106897"/>
      </dsp:txXfrm>
    </dsp:sp>
    <dsp:sp modelId="{D86B1769-3E0F-463F-B8FB-78C49AD703D3}">
      <dsp:nvSpPr>
        <dsp:cNvPr id="0" name=""/>
        <dsp:cNvSpPr/>
      </dsp:nvSpPr>
      <dsp:spPr>
        <a:xfrm>
          <a:off x="4981606" y="319904"/>
          <a:ext cx="2306035" cy="2767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785" tIns="0" rIns="22778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Follow up in writing when needed</a:t>
          </a:r>
        </a:p>
      </dsp:txBody>
      <dsp:txXfrm>
        <a:off x="4981606" y="1426801"/>
        <a:ext cx="2306035" cy="1660345"/>
      </dsp:txXfrm>
    </dsp:sp>
    <dsp:sp modelId="{BE594BF1-3A82-4818-9D31-5C154C75DFE1}">
      <dsp:nvSpPr>
        <dsp:cNvPr id="0" name=""/>
        <dsp:cNvSpPr/>
      </dsp:nvSpPr>
      <dsp:spPr>
        <a:xfrm>
          <a:off x="4981606" y="319904"/>
          <a:ext cx="2306035" cy="11068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785" tIns="165100" rIns="227785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03</a:t>
          </a:r>
        </a:p>
      </dsp:txBody>
      <dsp:txXfrm>
        <a:off x="4981606" y="319904"/>
        <a:ext cx="2306035" cy="1106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b="1" dirty="0"/>
              <a:t>Reasonable &amp; Prudent parenting</a:t>
            </a:r>
            <a:br>
              <a:rPr lang="en-US" b="1" dirty="0"/>
            </a:br>
            <a:r>
              <a:rPr lang="en-US" b="1" dirty="0"/>
              <a:t>(3 hours)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anchor="b">
            <a:normAutofit/>
          </a:bodyPr>
          <a:lstStyle/>
          <a:p>
            <a:r>
              <a:rPr lang="en-US" b="1" dirty="0"/>
              <a:t>Module 3: What Decisions Foster Parents Can Make Independently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78" y="2470150"/>
            <a:ext cx="3584172" cy="19177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kern="1200" cap="all" spc="150" baseline="0" dirty="0">
                <a:latin typeface="+mj-lt"/>
                <a:ea typeface="+mj-ea"/>
                <a:cs typeface="+mj-cs"/>
              </a:rPr>
              <a:t>Typically allowed without</a:t>
            </a:r>
            <a:br>
              <a:rPr lang="en-US" sz="3600" b="1" kern="1200" cap="all" spc="150" baseline="0" dirty="0">
                <a:latin typeface="+mj-lt"/>
                <a:ea typeface="+mj-ea"/>
                <a:cs typeface="+mj-cs"/>
              </a:rPr>
            </a:br>
            <a:r>
              <a:rPr lang="en-US" sz="3600" b="1" kern="1200" cap="all" spc="150" baseline="0" dirty="0">
                <a:latin typeface="+mj-lt"/>
                <a:ea typeface="+mj-ea"/>
                <a:cs typeface="+mj-cs"/>
              </a:rPr>
              <a:t>prior approval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A6539-C182-A170-E4E6-618A76CC8801}"/>
              </a:ext>
            </a:extLst>
          </p:cNvPr>
          <p:cNvSpPr txBox="1"/>
          <p:nvPr/>
        </p:nvSpPr>
        <p:spPr>
          <a:xfrm>
            <a:off x="289559" y="6246205"/>
            <a:ext cx="4315691" cy="615951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b="0" spc="50" dirty="0"/>
              <a:t>*Always confirm agency/county policy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19" name="Content Placeholder 9">
            <a:extLst>
              <a:ext uri="{FF2B5EF4-FFF2-40B4-BE49-F238E27FC236}">
                <a16:creationId xmlns:a16="http://schemas.microsoft.com/office/drawing/2014/main" id="{D7940DEF-D456-BDC0-A254-F7F879F05CDF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833637120"/>
              </p:ext>
            </p:extLst>
          </p:nvPr>
        </p:nvGraphicFramePr>
        <p:xfrm>
          <a:off x="4216396" y="895927"/>
          <a:ext cx="7137404" cy="511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808" y="342219"/>
            <a:ext cx="4574078" cy="482080"/>
          </a:xfrm>
        </p:spPr>
        <p:txBody>
          <a:bodyPr anchor="b">
            <a:noAutofit/>
          </a:bodyPr>
          <a:lstStyle/>
          <a:p>
            <a:r>
              <a:rPr lang="en-US" sz="4000" b="1" dirty="0"/>
              <a:t>Good practice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725B-2C96-CAF6-BF0B-BFB42BB48B34}"/>
              </a:ext>
            </a:extLst>
          </p:cNvPr>
          <p:cNvSpPr txBox="1"/>
          <p:nvPr/>
        </p:nvSpPr>
        <p:spPr>
          <a:xfrm>
            <a:off x="1330036" y="1529542"/>
            <a:ext cx="10989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Ask yourself:</a:t>
            </a:r>
          </a:p>
          <a:p>
            <a:endParaRPr lang="en-US" sz="3600" dirty="0"/>
          </a:p>
          <a:p>
            <a:r>
              <a:rPr lang="en-US" sz="3600" dirty="0"/>
              <a:t>•	Would a reasonable parent allow this?</a:t>
            </a:r>
          </a:p>
          <a:p>
            <a:r>
              <a:rPr lang="en-US" sz="3600" dirty="0"/>
              <a:t>•	Is the activity age-appropriate?</a:t>
            </a:r>
          </a:p>
          <a:p>
            <a:r>
              <a:rPr lang="en-US" sz="3600" dirty="0"/>
              <a:t>•	Do I know who is supervising?</a:t>
            </a:r>
          </a:p>
          <a:p>
            <a:r>
              <a:rPr lang="en-US" sz="3600" dirty="0"/>
              <a:t>•	Are safety expectations clear?</a:t>
            </a:r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2211" y="1615736"/>
            <a:ext cx="8645235" cy="1524735"/>
          </a:xfrm>
        </p:spPr>
        <p:txBody>
          <a:bodyPr/>
          <a:lstStyle/>
          <a:p>
            <a:r>
              <a:rPr lang="en-US" dirty="0"/>
              <a:t>Module 4:</a:t>
            </a:r>
            <a:br>
              <a:rPr lang="en-US" dirty="0"/>
            </a:br>
            <a:r>
              <a:rPr lang="en-US" dirty="0"/>
              <a:t>Decisions That Require Approval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C3CB-F266-22A4-60C3-1E3CD98E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790490"/>
            <a:ext cx="5884027" cy="1204912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Usually requires caseworker or court approval</a:t>
            </a:r>
          </a:p>
        </p:txBody>
      </p:sp>
      <p:pic>
        <p:nvPicPr>
          <p:cNvPr id="6" name="Picture 5" descr="Pen placed on top of a signature line">
            <a:extLst>
              <a:ext uri="{FF2B5EF4-FFF2-40B4-BE49-F238E27FC236}">
                <a16:creationId xmlns:a16="http://schemas.microsoft.com/office/drawing/2014/main" id="{D09015A1-8CDC-EE92-1BD5-9F6240DA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85"/>
          <a:stretch>
            <a:fillRect/>
          </a:stretch>
        </p:blipFill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37E8B-4AEB-6FEA-BB38-6F09CDC2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E89D5-F2C8-B5CC-FD94-5E1C158A541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2325773"/>
            <a:ext cx="6738275" cy="253682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• Out-of-state travel</a:t>
            </a:r>
          </a:p>
          <a:p>
            <a:pPr>
              <a:lnSpc>
                <a:spcPct val="90000"/>
              </a:lnSpc>
            </a:pPr>
            <a:r>
              <a:rPr lang="en-US" dirty="0"/>
              <a:t>• International travel</a:t>
            </a:r>
          </a:p>
          <a:p>
            <a:pPr>
              <a:lnSpc>
                <a:spcPct val="90000"/>
              </a:lnSpc>
            </a:pPr>
            <a:r>
              <a:rPr lang="en-US" dirty="0"/>
              <a:t>• Major medical or mental health decisions</a:t>
            </a:r>
          </a:p>
          <a:p>
            <a:pPr>
              <a:lnSpc>
                <a:spcPct val="90000"/>
              </a:lnSpc>
            </a:pPr>
            <a:r>
              <a:rPr lang="en-US" dirty="0"/>
              <a:t>• Haircuts or changes affecting cultural identity (in some cases)</a:t>
            </a:r>
          </a:p>
          <a:p>
            <a:pPr>
              <a:lnSpc>
                <a:spcPct val="90000"/>
              </a:lnSpc>
            </a:pPr>
            <a:r>
              <a:rPr lang="en-US" dirty="0"/>
              <a:t>• High-risk activities (e.g., contact sports, extreme sports)</a:t>
            </a:r>
          </a:p>
          <a:p>
            <a:pPr>
              <a:lnSpc>
                <a:spcPct val="90000"/>
              </a:lnSpc>
            </a:pPr>
            <a:r>
              <a:rPr lang="en-US" dirty="0"/>
              <a:t>• Employment for younger youth</a:t>
            </a:r>
          </a:p>
          <a:p>
            <a:pPr>
              <a:lnSpc>
                <a:spcPct val="90000"/>
              </a:lnSpc>
            </a:pPr>
            <a:r>
              <a:rPr lang="en-US" dirty="0"/>
              <a:t>• Driving privileges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93027-4C62-3FCC-94C2-FE6E47B0889F}"/>
              </a:ext>
            </a:extLst>
          </p:cNvPr>
          <p:cNvSpPr txBox="1"/>
          <p:nvPr/>
        </p:nvSpPr>
        <p:spPr>
          <a:xfrm>
            <a:off x="7260069" y="5214703"/>
            <a:ext cx="475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+mj-lt"/>
              </a:rPr>
              <a:t>Key Reminder</a:t>
            </a:r>
            <a:r>
              <a:rPr lang="en-US" dirty="0">
                <a:latin typeface="+mj-lt"/>
              </a:rPr>
              <a:t>:</a:t>
            </a:r>
          </a:p>
          <a:p>
            <a:pPr algn="r"/>
            <a:endParaRPr lang="en-US" dirty="0">
              <a:latin typeface="+mj-lt"/>
            </a:endParaRPr>
          </a:p>
          <a:p>
            <a:pPr algn="r"/>
            <a:r>
              <a:rPr lang="en-US" dirty="0">
                <a:latin typeface="+mj-lt"/>
              </a:rPr>
              <a:t>When unsure — ask.</a:t>
            </a:r>
          </a:p>
          <a:p>
            <a:pPr algn="r"/>
            <a:r>
              <a:rPr lang="en-US" dirty="0">
                <a:latin typeface="+mj-lt"/>
              </a:rPr>
              <a:t>Document conversations and approvals.</a:t>
            </a:r>
          </a:p>
        </p:txBody>
      </p:sp>
    </p:spTree>
    <p:extLst>
      <p:ext uri="{BB962C8B-B14F-4D97-AF65-F5344CB8AC3E}">
        <p14:creationId xmlns:p14="http://schemas.microsoft.com/office/powerpoint/2010/main" val="425762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C53A-91D1-83CA-B957-16F098431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anchor="b">
            <a:normAutofit/>
          </a:bodyPr>
          <a:lstStyle/>
          <a:p>
            <a:r>
              <a:rPr lang="en-US" b="1" dirty="0"/>
              <a:t>Module 5: Balancing Safety and Normalcy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8F376AC-31A7-27AE-1D3D-99269F74C4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AE5F-574B-E98D-2BDE-09B7F8064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563" y="483981"/>
            <a:ext cx="7270865" cy="571470"/>
          </a:xfrm>
        </p:spPr>
        <p:txBody>
          <a:bodyPr/>
          <a:lstStyle/>
          <a:p>
            <a:r>
              <a:rPr lang="en-US" sz="4800" dirty="0"/>
              <a:t>Risk vs. restriction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8E1DB-B195-CE66-97E9-B1781B0E0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073" y="2284881"/>
            <a:ext cx="5541818" cy="3483371"/>
          </a:xfrm>
        </p:spPr>
        <p:txBody>
          <a:bodyPr>
            <a:normAutofit/>
          </a:bodyPr>
          <a:lstStyle/>
          <a:p>
            <a:r>
              <a:rPr lang="en-US" sz="2100" dirty="0"/>
              <a:t>Over-restriction can:</a:t>
            </a:r>
          </a:p>
          <a:p>
            <a:r>
              <a:rPr lang="en-US" sz="2100" dirty="0"/>
              <a:t>• Increase trauma</a:t>
            </a:r>
          </a:p>
          <a:p>
            <a:r>
              <a:rPr lang="en-US" sz="2100" dirty="0"/>
              <a:t>• Damage trust</a:t>
            </a:r>
          </a:p>
          <a:p>
            <a:r>
              <a:rPr lang="en-US" sz="2100" dirty="0"/>
              <a:t>• Delay life skill development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B1F5E-D6B8-0BB6-DBB8-1DC02082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6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A1A0-4310-C2D9-8D12-3605CC10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/>
          <a:p>
            <a:r>
              <a:rPr lang="en-US" b="1" dirty="0"/>
              <a:t>Trauma-informed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FA256-C06B-870E-9F43-AC9FA3DCB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/>
              <a:t>Consider:</a:t>
            </a:r>
          </a:p>
          <a:p>
            <a:r>
              <a:rPr lang="en-US"/>
              <a:t>• Past trauma triggers</a:t>
            </a:r>
          </a:p>
          <a:p>
            <a:r>
              <a:rPr lang="en-US"/>
              <a:t>• Current emotional regulation</a:t>
            </a:r>
          </a:p>
          <a:p>
            <a:r>
              <a:rPr lang="en-US"/>
              <a:t>• Support systems</a:t>
            </a:r>
          </a:p>
          <a:p>
            <a:r>
              <a:rPr lang="en-US"/>
              <a:t>• Gradual exposure to independence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6AE64-ACBB-9D8B-6080-CAF18F2D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3D7D-5625-EFFE-37E7-8B429AF0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Safety planning</a:t>
            </a:r>
            <a:br>
              <a:rPr lang="en-US" sz="4400" b="1" dirty="0"/>
            </a:br>
            <a:r>
              <a:rPr lang="en-US" sz="4400" b="1" dirty="0"/>
              <a:t>instead of “no”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36D9D-903E-1DB7-6924-5E37AFD1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E9D8BE3-E3B6-C955-8671-0708334D0E21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832325849"/>
              </p:ext>
            </p:extLst>
          </p:nvPr>
        </p:nvGraphicFramePr>
        <p:xfrm>
          <a:off x="838200" y="2111381"/>
          <a:ext cx="10515600" cy="357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56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A938-512C-AB26-012C-BAEDA2273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 anchor="b">
            <a:normAutofit/>
          </a:bodyPr>
          <a:lstStyle/>
          <a:p>
            <a:r>
              <a:rPr lang="en-US" b="1" dirty="0"/>
              <a:t>Module 6: Partnering With the Team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116E53A-9303-BFB3-F5C1-69835BA65D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02" y="184383"/>
            <a:ext cx="3941110" cy="1178251"/>
          </a:xfrm>
        </p:spPr>
        <p:txBody>
          <a:bodyPr>
            <a:normAutofit/>
          </a:bodyPr>
          <a:lstStyle/>
          <a:p>
            <a:r>
              <a:rPr lang="en-US" dirty="0"/>
              <a:t>Training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02" y="1612803"/>
            <a:ext cx="6412007" cy="492610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By the end of this training, foster parents will be able to:</a:t>
            </a:r>
          </a:p>
          <a:p>
            <a:endParaRPr lang="en-US" sz="8000" dirty="0"/>
          </a:p>
          <a:p>
            <a:r>
              <a:rPr lang="en-US" sz="8000" dirty="0"/>
              <a:t>Understand the Reasonable and Prudent Parent Standard</a:t>
            </a:r>
          </a:p>
          <a:p>
            <a:r>
              <a:rPr lang="en-US" sz="8000" dirty="0"/>
              <a:t>Make day-to-day decisions that support a child’s normalcy and safety</a:t>
            </a:r>
          </a:p>
          <a:p>
            <a:r>
              <a:rPr lang="en-US" sz="8000" dirty="0"/>
              <a:t>Know what decisions they can make independently</a:t>
            </a:r>
          </a:p>
          <a:p>
            <a:r>
              <a:rPr lang="en-US" sz="8000" dirty="0"/>
              <a:t>Recognize when approval is required</a:t>
            </a:r>
          </a:p>
          <a:p>
            <a:r>
              <a:rPr lang="en-US" sz="8000" dirty="0"/>
              <a:t>Apply prudent parenting to real-life scenarios</a:t>
            </a:r>
          </a:p>
          <a:p>
            <a:r>
              <a:rPr lang="en-US" sz="8000" dirty="0"/>
              <a:t>Support youth development while managing risk appropriately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78C6-E343-EE9D-9C4D-A3AA57D1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cap="all" spc="150" baseline="0" dirty="0">
                <a:latin typeface="+mj-lt"/>
                <a:ea typeface="+mj-ea"/>
                <a:cs typeface="+mj-cs"/>
              </a:rPr>
              <a:t>Communication is key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517FE5A-02C1-2B3C-B0C7-95429BFF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A0C8D1E-5B99-EB75-82FE-23CBB912B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127105"/>
              </p:ext>
            </p:extLst>
          </p:nvPr>
        </p:nvGraphicFramePr>
        <p:xfrm>
          <a:off x="838200" y="2111381"/>
          <a:ext cx="10515600" cy="357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12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C080-6315-63FA-221B-028CF87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cap="all" spc="150" baseline="0" dirty="0">
                <a:latin typeface="+mj-lt"/>
                <a:ea typeface="+mj-ea"/>
                <a:cs typeface="+mj-cs"/>
              </a:rPr>
              <a:t>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DA881-C2C2-5D11-467A-6732E9EA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C8E37C1F-3CCC-B53B-9AC4-0274D656B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497811"/>
              </p:ext>
            </p:extLst>
          </p:nvPr>
        </p:nvGraphicFramePr>
        <p:xfrm>
          <a:off x="1322388" y="2763078"/>
          <a:ext cx="7288212" cy="340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DA82-3869-B1F9-F25E-D4BE72662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 anchor="b">
            <a:normAutofit/>
          </a:bodyPr>
          <a:lstStyle/>
          <a:p>
            <a:r>
              <a:rPr lang="en-US" b="1" dirty="0"/>
              <a:t>Module 7: Final Takeaways &amp; Resources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2A5CEB6-E8D4-4297-45A1-A2DB3945B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6B47-D476-55B6-0122-35BDB17B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cap="all" spc="150" baseline="0" dirty="0">
                <a:latin typeface="+mj-lt"/>
                <a:ea typeface="+mj-ea"/>
                <a:cs typeface="+mj-cs"/>
              </a:rPr>
              <a:t>Core messages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7B8B4-7A0B-83E0-3B72-57B7E25D9831}"/>
              </a:ext>
            </a:extLst>
          </p:cNvPr>
          <p:cNvSpPr txBox="1"/>
          <p:nvPr/>
        </p:nvSpPr>
        <p:spPr>
          <a:xfrm>
            <a:off x="1322388" y="2763078"/>
            <a:ext cx="7288212" cy="340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sz="2800" b="1" spc="50" dirty="0"/>
              <a:t>- Foster parents are trusted decision-makers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sz="2800" b="1" spc="50" dirty="0"/>
              <a:t>- Normalcy supports healing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sz="2800" b="1" spc="50" dirty="0"/>
              <a:t>- Safety and freedom are not opposites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sz="2800" b="1" spc="50" dirty="0"/>
              <a:t>- Children learn by doing — with guidance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382DBB-A25C-672B-8C86-9A3B0406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7FDF-A2AB-6245-8C66-9D5D19DC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Please complete the prudent parenting quiz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22F06A9-C6CD-CBB7-6736-42EDB565F2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797" y="1740323"/>
            <a:ext cx="4179570" cy="3377354"/>
          </a:xfrm>
        </p:spPr>
        <p:txBody>
          <a:bodyPr/>
          <a:lstStyle/>
          <a:p>
            <a:r>
              <a:rPr lang="en-US" b="1" dirty="0"/>
              <a:t>Module 1: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introduction to prudent parenting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252" y="4213412"/>
            <a:ext cx="5206647" cy="1075764"/>
          </a:xfrm>
        </p:spPr>
        <p:txBody>
          <a:bodyPr/>
          <a:lstStyle/>
          <a:p>
            <a:r>
              <a:rPr lang="en-US" sz="6600" b="1" dirty="0"/>
              <a:t>What is prudent parenting?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10716-21B7-1549-C7D8-9B32AAB096E1}"/>
              </a:ext>
            </a:extLst>
          </p:cNvPr>
          <p:cNvSpPr txBox="1"/>
          <p:nvPr/>
        </p:nvSpPr>
        <p:spPr>
          <a:xfrm>
            <a:off x="6772102" y="927923"/>
            <a:ext cx="5419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Making careful and thoughtful decisions that balance </a:t>
            </a:r>
            <a:r>
              <a:rPr lang="en-US" sz="4000" b="1" dirty="0">
                <a:solidFill>
                  <a:schemeClr val="bg1"/>
                </a:solidFill>
              </a:rPr>
              <a:t>child safety</a:t>
            </a:r>
            <a:r>
              <a:rPr lang="en-US" sz="4000" dirty="0">
                <a:solidFill>
                  <a:schemeClr val="bg1"/>
                </a:solidFill>
              </a:rPr>
              <a:t> with </a:t>
            </a:r>
            <a:r>
              <a:rPr lang="en-US" sz="4000" b="1" dirty="0">
                <a:solidFill>
                  <a:schemeClr val="bg1"/>
                </a:solidFill>
              </a:rPr>
              <a:t>normal childhood experiences</a:t>
            </a:r>
            <a:r>
              <a:rPr lang="en-US" sz="4000" dirty="0">
                <a:solidFill>
                  <a:schemeClr val="bg1"/>
                </a:solidFill>
              </a:rPr>
              <a:t>, just as a reasonable parent would do for their own child.</a:t>
            </a:r>
          </a:p>
        </p:txBody>
      </p: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88" y="1030778"/>
            <a:ext cx="3199806" cy="593988"/>
          </a:xfrm>
        </p:spPr>
        <p:txBody>
          <a:bodyPr>
            <a:noAutofit/>
          </a:bodyPr>
          <a:lstStyle/>
          <a:p>
            <a:r>
              <a:rPr lang="en-US" sz="4400" dirty="0"/>
              <a:t>Why it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dirty="0"/>
              <a:t>•	Children in foster care deserve normalcy</a:t>
            </a:r>
          </a:p>
          <a:p>
            <a:endParaRPr lang="en-US" dirty="0"/>
          </a:p>
          <a:p>
            <a:r>
              <a:rPr lang="en-US" dirty="0"/>
              <a:t>•	Supports emotional, social, and developmental growth</a:t>
            </a:r>
          </a:p>
          <a:p>
            <a:endParaRPr lang="en-US" dirty="0"/>
          </a:p>
          <a:p>
            <a:r>
              <a:rPr lang="en-US" dirty="0"/>
              <a:t>•	Builds confidence, independence, and life skills</a:t>
            </a:r>
          </a:p>
          <a:p>
            <a:endParaRPr lang="en-US" dirty="0"/>
          </a:p>
          <a:p>
            <a:r>
              <a:rPr lang="en-US" dirty="0"/>
              <a:t>•	Reduces trauma caused by unnecessary restrictions</a:t>
            </a:r>
          </a:p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684" y="556029"/>
            <a:ext cx="4179570" cy="508000"/>
          </a:xfrm>
        </p:spPr>
        <p:txBody>
          <a:bodyPr/>
          <a:lstStyle/>
          <a:p>
            <a:r>
              <a:rPr lang="en-US" sz="4400" b="1" dirty="0"/>
              <a:t>Key principle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B6DCE-EC4C-6CA2-7332-A202FF18AD71}"/>
              </a:ext>
            </a:extLst>
          </p:cNvPr>
          <p:cNvSpPr txBox="1"/>
          <p:nvPr/>
        </p:nvSpPr>
        <p:spPr>
          <a:xfrm>
            <a:off x="5910696" y="3429000"/>
            <a:ext cx="6159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Risk is part of growing up.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The goal is risk management, not risk elimination.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 anchor="b">
            <a:normAutofit/>
          </a:bodyPr>
          <a:lstStyle/>
          <a:p>
            <a:r>
              <a:rPr lang="en-US" b="1" dirty="0"/>
              <a:t>Module 2: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The Reasonable and Prudent Parent Standard in PA 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1686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What foster parents are </a:t>
            </a:r>
            <a:br>
              <a:rPr lang="en-US" sz="4400" b="1" dirty="0"/>
            </a:br>
            <a:r>
              <a:rPr lang="en-US" sz="4400" b="1" dirty="0"/>
              <a:t>supposed to do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FFFF3D-BA9F-237D-A729-F3B9E416C186}"/>
              </a:ext>
            </a:extLst>
          </p:cNvPr>
          <p:cNvSpPr txBox="1"/>
          <p:nvPr/>
        </p:nvSpPr>
        <p:spPr>
          <a:xfrm>
            <a:off x="831098" y="1946049"/>
            <a:ext cx="10515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Foster parents are empowered to: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Make day-to-day decisions about activities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Encourage age-appropriate independence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Consider the child’s: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Age and maturity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Developmental level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Behavioral and emotional needs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Cultural background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Trauma history</a:t>
            </a:r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543" y="164127"/>
            <a:ext cx="4293004" cy="1204912"/>
          </a:xfrm>
        </p:spPr>
        <p:txBody>
          <a:bodyPr/>
          <a:lstStyle/>
          <a:p>
            <a:pPr algn="r"/>
            <a:r>
              <a:rPr lang="en-US" dirty="0"/>
              <a:t>Examples of normal activities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6" y="2594281"/>
            <a:ext cx="5907176" cy="2536826"/>
          </a:xfrm>
        </p:spPr>
        <p:txBody>
          <a:bodyPr>
            <a:noAutofit/>
          </a:bodyPr>
          <a:lstStyle/>
          <a:p>
            <a:r>
              <a:rPr lang="en-US" dirty="0"/>
              <a:t>•	School sports and clubs</a:t>
            </a:r>
          </a:p>
          <a:p>
            <a:r>
              <a:rPr lang="en-US" dirty="0"/>
              <a:t>•	Sleepovers</a:t>
            </a:r>
          </a:p>
          <a:p>
            <a:r>
              <a:rPr lang="en-US" dirty="0"/>
              <a:t>•	Field trips</a:t>
            </a:r>
          </a:p>
          <a:p>
            <a:r>
              <a:rPr lang="en-US" dirty="0"/>
              <a:t>•	Birthday parties</a:t>
            </a:r>
          </a:p>
          <a:p>
            <a:r>
              <a:rPr lang="en-US" dirty="0"/>
              <a:t>•	After-school jobs (age-appropriate)</a:t>
            </a:r>
          </a:p>
          <a:p>
            <a:r>
              <a:rPr lang="en-US" dirty="0"/>
              <a:t>•	Dating (age-appropriate)</a:t>
            </a:r>
          </a:p>
          <a:p>
            <a:r>
              <a:rPr lang="en-US" dirty="0"/>
              <a:t>•	Community and faith activities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64029" y="-88358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Basketball in corridor">
            <a:extLst>
              <a:ext uri="{FF2B5EF4-FFF2-40B4-BE49-F238E27FC236}">
                <a16:creationId xmlns:a16="http://schemas.microsoft.com/office/drawing/2014/main" id="{3E1FD610-8E46-CE48-C12D-107D4CC162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430" r="23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{9C4D4800-72E0-452B-9542-CBCEBC80CD9E}TF7521aafa-c748-4c40-a498-ba511be234dc5b1b6097_win32-5039330bb2f3</Template>
  <TotalTime>59</TotalTime>
  <Words>635</Words>
  <Application>Microsoft Office PowerPoint</Application>
  <PresentationFormat>Widescreen</PresentationFormat>
  <Paragraphs>149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Tenorite</vt:lpstr>
      <vt:lpstr>Custom</vt:lpstr>
      <vt:lpstr>Reasonable &amp; Prudent parenting (3 hours)</vt:lpstr>
      <vt:lpstr>Training goals</vt:lpstr>
      <vt:lpstr>Module 1:  introduction to prudent parenting</vt:lpstr>
      <vt:lpstr>What is prudent parenting?</vt:lpstr>
      <vt:lpstr>Why it matters</vt:lpstr>
      <vt:lpstr>Key principle</vt:lpstr>
      <vt:lpstr>Module 2:   The Reasonable and Prudent Parent Standard in PA </vt:lpstr>
      <vt:lpstr>What foster parents are  supposed to do</vt:lpstr>
      <vt:lpstr>Examples of normal activities</vt:lpstr>
      <vt:lpstr>Module 3: What Decisions Foster Parents Can Make Independently </vt:lpstr>
      <vt:lpstr>Typically allowed without prior approval</vt:lpstr>
      <vt:lpstr>Good practice</vt:lpstr>
      <vt:lpstr>Module 4: Decisions That Require Approval </vt:lpstr>
      <vt:lpstr>Usually requires caseworker or court approval</vt:lpstr>
      <vt:lpstr>Module 5: Balancing Safety and Normalcy </vt:lpstr>
      <vt:lpstr>Risk vs. restriction</vt:lpstr>
      <vt:lpstr>Trauma-informed decision making</vt:lpstr>
      <vt:lpstr>Safety planning instead of “no”</vt:lpstr>
      <vt:lpstr>Module 6: Partnering With the Team</vt:lpstr>
      <vt:lpstr>Communication is key</vt:lpstr>
      <vt:lpstr>documentation</vt:lpstr>
      <vt:lpstr>Module 7: Final Takeaways &amp; Resources </vt:lpstr>
      <vt:lpstr>Core messages</vt:lpstr>
      <vt:lpstr>Thank you!  Please complete the prudent parenting quiz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Balsinger</dc:creator>
  <cp:lastModifiedBy>Jamie Balsinger</cp:lastModifiedBy>
  <cp:revision>1</cp:revision>
  <dcterms:created xsi:type="dcterms:W3CDTF">2026-01-04T19:46:46Z</dcterms:created>
  <dcterms:modified xsi:type="dcterms:W3CDTF">2026-01-04T20:46:44Z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