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 id="2147483669" r:id="rId4"/>
    <p:sldMasterId id="2147483686" r:id="rId5"/>
  </p:sldMasterIdLst>
  <p:notesMasterIdLst>
    <p:notesMasterId r:id="rId15"/>
  </p:notesMasterIdLst>
  <p:sldIdLst>
    <p:sldId id="385" r:id="rId6"/>
    <p:sldId id="430" r:id="rId7"/>
    <p:sldId id="258" r:id="rId8"/>
    <p:sldId id="259" r:id="rId9"/>
    <p:sldId id="510" r:id="rId10"/>
    <p:sldId id="486" r:id="rId11"/>
    <p:sldId id="294" r:id="rId12"/>
    <p:sldId id="339" r:id="rId13"/>
    <p:sldId id="562" r:id="rId14"/>
    <p:sldId id="563" r:id="rId16"/>
    <p:sldId id="564" r:id="rId17"/>
    <p:sldId id="584" r:id="rId18"/>
    <p:sldId id="565" r:id="rId19"/>
    <p:sldId id="485" r:id="rId20"/>
    <p:sldId id="345" r:id="rId21"/>
    <p:sldId id="347" r:id="rId22"/>
    <p:sldId id="534" r:id="rId23"/>
    <p:sldId id="548" r:id="rId24"/>
    <p:sldId id="349" r:id="rId25"/>
    <p:sldId id="550" r:id="rId26"/>
    <p:sldId id="350" r:id="rId27"/>
    <p:sldId id="280" r:id="rId28"/>
    <p:sldId id="475" r:id="rId29"/>
    <p:sldId id="374" r:id="rId30"/>
    <p:sldId id="373" r:id="rId31"/>
    <p:sldId id="372" r:id="rId32"/>
    <p:sldId id="469" r:id="rId33"/>
    <p:sldId id="465" r:id="rId34"/>
    <p:sldId id="483" r:id="rId35"/>
    <p:sldId id="467" r:id="rId36"/>
  </p:sldIdLst>
  <p:sldSz cx="9144000" cy="6858000"/>
  <p:notesSz cx="6858000" cy="9144000"/>
  <p:custDataLst>
    <p:tags r:id="rId41"/>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010" userDrawn="1">
          <p15:clr>
            <a:srgbClr val="A4A3A4"/>
          </p15:clr>
        </p15:guide>
        <p15:guide id="2" pos="278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 id="2" name="Administrator" initials="A" lastIdx="1" clrIdx="1"/>
  <p:cmAuthor id="3" name="123" initials="1" lastIdx="8"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2FE"/>
    <a:srgbClr val="0C1E06"/>
    <a:srgbClr val="71B8FE"/>
    <a:srgbClr val="C8F9BD"/>
    <a:srgbClr val="FFFFCC"/>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度样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504"/>
    <p:restoredTop sz="94091"/>
  </p:normalViewPr>
  <p:slideViewPr>
    <p:cSldViewPr snapToObjects="1" showGuides="1">
      <p:cViewPr>
        <p:scale>
          <a:sx n="100" d="100"/>
          <a:sy n="100" d="100"/>
        </p:scale>
        <p:origin x="-78" y="24"/>
      </p:cViewPr>
      <p:guideLst>
        <p:guide orient="horz" pos="2010"/>
        <p:guide pos="27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1" Type="http://schemas.openxmlformats.org/officeDocument/2006/relationships/tags" Target="tags/tag19.xml"/><Relationship Id="rId40" Type="http://schemas.openxmlformats.org/officeDocument/2006/relationships/commentAuthors" Target="commentAuthors.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0.xml"/><Relationship Id="rId35" Type="http://schemas.openxmlformats.org/officeDocument/2006/relationships/slide" Target="slides/slide29.xml"/><Relationship Id="rId34" Type="http://schemas.openxmlformats.org/officeDocument/2006/relationships/slide" Target="slides/slide28.xml"/><Relationship Id="rId33" Type="http://schemas.openxmlformats.org/officeDocument/2006/relationships/slide" Target="slides/slide27.xml"/><Relationship Id="rId32" Type="http://schemas.openxmlformats.org/officeDocument/2006/relationships/slide" Target="slides/slide26.xml"/><Relationship Id="rId31" Type="http://schemas.openxmlformats.org/officeDocument/2006/relationships/slide" Target="slides/slide25.xml"/><Relationship Id="rId30" Type="http://schemas.openxmlformats.org/officeDocument/2006/relationships/slide" Target="slides/slide24.xml"/><Relationship Id="rId3" Type="http://schemas.openxmlformats.org/officeDocument/2006/relationships/slideMaster" Target="slideMasters/slideMaster2.xml"/><Relationship Id="rId29" Type="http://schemas.openxmlformats.org/officeDocument/2006/relationships/slide" Target="slides/slide23.xml"/><Relationship Id="rId28" Type="http://schemas.openxmlformats.org/officeDocument/2006/relationships/slide" Target="slides/slide22.xml"/><Relationship Id="rId27" Type="http://schemas.openxmlformats.org/officeDocument/2006/relationships/slide" Target="slides/slide21.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notesMaster" Target="notesMasters/notesMaster1.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3-05-02T10:53:27.658" idx="1">
    <p:pos x="10" y="10"/>
    <p:text>UL截图应该需要更新的！</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buFont typeface="Arial" panose="020B0604020202020204" pitchFamily="34" charset="0"/>
              <a:buNone/>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8197" name="备注占位符 4"/>
          <p:cNvSpPr>
            <a:spLocks noGrp="1" noChangeArrowheads="1"/>
          </p:cNvSpPr>
          <p:nvPr>
            <p:ph type="body" sz="quarter" idx="4294967295"/>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200" strike="noStrike" noProof="1" dirty="0">
                <a:latin typeface="Arial" panose="020B0604020202020204" pitchFamily="34" charset="0"/>
                <a:ea typeface="宋体" panose="02010600030101010101" pitchFamily="2" charset="-122"/>
                <a:cs typeface="+mn-cs"/>
              </a:rPr>
            </a:fld>
            <a:endParaRPr lang="zh-CN" altLang="en-US" sz="1200" strike="noStrike" noProof="1"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4294967295"/>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4294967295"/>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燕尾形 5"/>
          <p:cNvSpPr/>
          <p:nvPr/>
        </p:nvSpPr>
        <p:spPr>
          <a:xfrm>
            <a:off x="3636963" y="3005138"/>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7" name="燕尾形 6"/>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2" name="标题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fontAlgn="base"/>
            <a:r>
              <a:rPr lang="zh-CN" altLang="en-US" strike="noStrike" noProof="1" smtClean="0"/>
              <a:t>单击此处编辑母版文本样式</a:t>
            </a:r>
            <a:endParaRPr lang="zh-CN" altLang="en-US" strike="noStrike" noProof="1" smtClean="0"/>
          </a:p>
        </p:txBody>
      </p:sp>
      <p:sp>
        <p:nvSpPr>
          <p:cNvPr id="8" name="日期占位符 3"/>
          <p:cNvSpPr>
            <a:spLocks noGrp="1"/>
          </p:cNvSpPr>
          <p:nvPr>
            <p:ph type="dt" sz="half" idx="2"/>
          </p:nvPr>
        </p:nvSpPr>
        <p:spPr>
          <a:xfrm>
            <a:off x="6727825" y="6408738"/>
            <a:ext cx="1919288" cy="365125"/>
          </a:xfrm>
          <a:prstGeom prst="rect">
            <a:avLst/>
          </a:prstGeom>
        </p:spPr>
        <p:txBody>
          <a:bodyPr vert="horz" anchor="b"/>
          <a:lstStyle>
            <a:lvl1pPr eaLnBrk="1" hangingPunct="1">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 name="页脚占位符 4"/>
          <p:cNvSpPr>
            <a:spLocks noGrp="1"/>
          </p:cNvSpPr>
          <p:nvPr>
            <p:ph type="ftr" sz="quarter" idx="3"/>
          </p:nvPr>
        </p:nvSpPr>
        <p:spPr>
          <a:xfrm>
            <a:off x="4379913" y="6408738"/>
            <a:ext cx="2351088" cy="365125"/>
          </a:xfrm>
          <a:prstGeom prst="rect">
            <a:avLst/>
          </a:prstGeom>
        </p:spPr>
        <p:txBody>
          <a:bodyPr vert="horz" anchor="b"/>
          <a:lstStyle>
            <a:lvl1pPr algn="r" eaLnBrk="1" hangingPunct="1">
              <a:buFont typeface="Arial" panose="020B0604020202020204" pitchFamily="34" charset="0"/>
              <a:buNone/>
              <a:defRPr sz="10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 name="灯片编号占位符 5"/>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000" strike="noStrike" noProof="1" dirty="0">
                <a:latin typeface="Arial" panose="020B0604020202020204" pitchFamily="34" charset="0"/>
                <a:ea typeface="宋体" panose="02010600030101010101" pitchFamily="2" charset="-122"/>
                <a:cs typeface="+mn-cs"/>
              </a:rPr>
            </a:fld>
            <a:endParaRPr lang="zh-CN" altLang="en-US" sz="1000"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pPr fontAlgn="auto"/>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286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内容占位符 3"/>
          <p:cNvSpPr>
            <a:spLocks noGrp="1"/>
          </p:cNvSpPr>
          <p:nvPr>
            <p:ph sz="half" idx="2"/>
          </p:nvPr>
        </p:nvSpPr>
        <p:spPr>
          <a:xfrm>
            <a:off x="4629150" y="1825625"/>
            <a:ext cx="3886200" cy="43513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日期占位符 4"/>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pPr fontAlgn="auto"/>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90081" y="2665379"/>
            <a:ext cx="3655181"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auto"/>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92704" y="2665379"/>
            <a:ext cx="3673182" cy="3524284"/>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7" name="日期占位符 6"/>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8" name="页脚占位符 7"/>
          <p:cNvSpPr>
            <a:spLocks noGrp="1"/>
          </p:cNvSpPr>
          <p:nvPr>
            <p:ph type="ftr" sz="quarter" idx="11"/>
          </p:nvPr>
        </p:nvSpPr>
        <p:spPr/>
        <p:txBody>
          <a:bodyPr/>
          <a:p>
            <a:pPr fontAlgn="base"/>
            <a:endParaRPr lang="zh-CN" altLang="en-US" strike="noStrike" noProof="1"/>
          </a:p>
        </p:txBody>
      </p:sp>
      <p:sp>
        <p:nvSpPr>
          <p:cNvPr id="9" name="灯片编号占位符 8"/>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auto"/>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3" name="页脚占位符 2"/>
          <p:cNvSpPr>
            <a:spLocks noGrp="1"/>
          </p:cNvSpPr>
          <p:nvPr>
            <p:ph type="ftr" sz="quarter" idx="11"/>
          </p:nvPr>
        </p:nvSpPr>
        <p:spPr/>
        <p:txBody>
          <a:bodyPr/>
          <a:p>
            <a:pPr fontAlgn="base"/>
            <a:endParaRPr lang="zh-CN" altLang="en-US" strike="noStrike" noProof="1"/>
          </a:p>
        </p:txBody>
      </p:sp>
      <p:sp>
        <p:nvSpPr>
          <p:cNvPr id="4" name="灯片编号占位符 3"/>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pPr fontAlgn="auto"/>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auto"/>
            <a:endParaRPr lang="zh-CN" altLang="en-US" strike="noStrike"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auto"/>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6" name="页脚占位符 5"/>
          <p:cNvSpPr>
            <a:spLocks noGrp="1"/>
          </p:cNvSpPr>
          <p:nvPr>
            <p:ph type="ftr" sz="quarter" idx="11"/>
          </p:nvPr>
        </p:nvSpPr>
        <p:spPr/>
        <p:txBody>
          <a:bodyPr/>
          <a:p>
            <a:pPr fontAlgn="base"/>
            <a:endParaRPr lang="zh-CN" altLang="en-US" strike="noStrike" noProof="1"/>
          </a:p>
        </p:txBody>
      </p:sp>
      <p:sp>
        <p:nvSpPr>
          <p:cNvPr id="7" name="灯片编号占位符 6"/>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pPr fontAlgn="auto"/>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28650" y="365125"/>
            <a:ext cx="5800725" cy="5811838"/>
          </a:xfrm>
        </p:spPr>
        <p:txBody>
          <a:bodyPr vert="eaVert"/>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11"/>
          </p:nvPr>
        </p:nvSpPr>
        <p:spPr/>
        <p:txBody>
          <a:bodyPr/>
          <a:p>
            <a:pPr fontAlgn="base"/>
            <a:endParaRPr lang="zh-CN" altLang="en-US" strike="noStrike" noProof="1"/>
          </a:p>
        </p:txBody>
      </p:sp>
      <p:sp>
        <p:nvSpPr>
          <p:cNvPr id="6" name="灯片编号占位符 5"/>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28650" y="365125"/>
            <a:ext cx="7886700" cy="5811838"/>
          </a:xfrm>
        </p:spPr>
        <p:txBody>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3" name="日期占位符 2"/>
          <p:cNvSpPr>
            <a:spLocks noGrp="1"/>
          </p:cNvSpPr>
          <p:nvPr>
            <p:ph type="dt" sz="half" idx="10"/>
          </p:nvPr>
        </p:nvSpPr>
        <p:spPr/>
        <p:txBody>
          <a:bodyPr/>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4" name="页脚占位符 3"/>
          <p:cNvSpPr>
            <a:spLocks noGrp="1"/>
          </p:cNvSpPr>
          <p:nvPr>
            <p:ph type="ftr" sz="quarter" idx="11"/>
          </p:nvPr>
        </p:nvSpPr>
        <p:spPr/>
        <p:txBody>
          <a:bodyPr/>
          <a:p>
            <a:pPr fontAlgn="base"/>
            <a:endParaRPr lang="zh-CN" altLang="en-US" strike="noStrike" noProof="1"/>
          </a:p>
        </p:txBody>
      </p:sp>
      <p:sp>
        <p:nvSpPr>
          <p:cNvPr id="5" name="灯片编号占位符 4"/>
          <p:cNvSpPr>
            <a:spLocks noGrp="1"/>
          </p:cNvSpPr>
          <p:nvPr>
            <p:ph type="sldNum" sz="quarter" idx="12"/>
          </p:nvPr>
        </p:nvSpPr>
        <p:spPr/>
        <p:txBody>
          <a:bodyPr/>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内容占位符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8" name="标题 7"/>
          <p:cNvSpPr>
            <a:spLocks noGrp="1"/>
          </p:cNvSpPr>
          <p:nvPr>
            <p:ph type="title"/>
          </p:nvPr>
        </p:nvSpPr>
        <p:spPr/>
        <p:txBody>
          <a:bodyPr rtlCol="0"/>
          <a:lstStyle/>
          <a:p>
            <a:pPr fontAlgn="base"/>
            <a:r>
              <a:rPr lang="zh-CN" altLang="en-US" strike="noStrike" noProof="1" smtClean="0"/>
              <a:t>单击此处编辑母版标题样式</a:t>
            </a:r>
            <a:endParaRPr lang="en-US" strike="noStrike" noProof="1"/>
          </a:p>
        </p:txBody>
      </p:sp>
      <p:sp>
        <p:nvSpPr>
          <p:cNvPr id="6" name="日期占位符 4"/>
          <p:cNvSpPr>
            <a:spLocks noGrp="1"/>
          </p:cNvSpPr>
          <p:nvPr>
            <p:ph type="dt" sz="half" idx="12"/>
          </p:nvPr>
        </p:nvSpPr>
        <p:spPr>
          <a:xfrm>
            <a:off x="6727825" y="6408738"/>
            <a:ext cx="1919288" cy="365125"/>
          </a:xfrm>
          <a:prstGeom prst="rect">
            <a:avLst/>
          </a:prstGeom>
        </p:spPr>
        <p:txBody>
          <a:bodyPr vert="horz" anchor="b"/>
          <a:lstStyle>
            <a:lvl1pPr eaLnBrk="1" hangingPunct="1">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5"/>
          <p:cNvSpPr>
            <a:spLocks noGrp="1"/>
          </p:cNvSpPr>
          <p:nvPr>
            <p:ph type="ftr" sz="quarter" idx="3"/>
          </p:nvPr>
        </p:nvSpPr>
        <p:spPr>
          <a:xfrm>
            <a:off x="4379913" y="6408738"/>
            <a:ext cx="2351088" cy="365125"/>
          </a:xfrm>
          <a:prstGeom prst="rect">
            <a:avLst/>
          </a:prstGeom>
        </p:spPr>
        <p:txBody>
          <a:bodyPr vert="horz" anchor="b"/>
          <a:lstStyle>
            <a:lvl1pPr algn="r" eaLnBrk="1" hangingPunct="1">
              <a:buFont typeface="Arial" panose="020B0604020202020204" pitchFamily="34" charset="0"/>
              <a:buNone/>
              <a:defRPr sz="10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 name="灯片编号占位符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000" strike="noStrike" noProof="1" dirty="0">
                <a:latin typeface="Arial" panose="020B0604020202020204" pitchFamily="34" charset="0"/>
                <a:ea typeface="宋体" panose="02010600030101010101" pitchFamily="2" charset="-122"/>
                <a:cs typeface="+mn-cs"/>
              </a:rPr>
            </a:fld>
            <a:endParaRPr lang="zh-CN" altLang="en-US" sz="1000"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grpSp>
        <p:nvGrpSpPr>
          <p:cNvPr id="3074" name="Group 6"/>
          <p:cNvGrpSpPr/>
          <p:nvPr/>
        </p:nvGrpSpPr>
        <p:grpSpPr>
          <a:xfrm>
            <a:off x="-7937" y="-7937"/>
            <a:ext cx="9170987" cy="6873875"/>
            <a:chOff x="-8466" y="-8468"/>
            <a:chExt cx="9171316" cy="6874935"/>
          </a:xfrm>
        </p:grpSpPr>
        <p:cxnSp>
          <p:nvCxnSpPr>
            <p:cNvPr id="19" name="Straight Connector 27"/>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2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Freeform 2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3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31"/>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3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3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3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Freeform 3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17"/>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pPr fontAlgn="base"/>
            <a:r>
              <a:rPr lang="zh-CN" altLang="en-US" strike="noStrike" noProof="1" smtClean="0"/>
              <a:t>单击此处编辑母版标题样式</a:t>
            </a:r>
            <a:endParaRPr lang="en-US" strike="noStrike" noProof="1"/>
          </a:p>
        </p:txBody>
      </p:sp>
      <p:sp>
        <p:nvSpPr>
          <p:cNvPr id="3" name="Subtitle 2"/>
          <p:cNvSpPr>
            <a:spLocks noGrp="1"/>
          </p:cNvSpPr>
          <p:nvPr>
            <p:ph type="subTitle" idx="1"/>
          </p:nvPr>
        </p:nvSpPr>
        <p:spPr>
          <a:xfrm>
            <a:off x="1130595" y="4050834"/>
            <a:ext cx="582671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fontAlgn="base"/>
            <a:r>
              <a:rPr lang="zh-CN" altLang="en-US" strike="noStrike" noProof="1" smtClean="0"/>
              <a:t>单击此处编辑母版副标题样式</a:t>
            </a:r>
            <a:endParaRPr lang="en-US" strike="noStrike" noProof="1"/>
          </a:p>
        </p:txBody>
      </p:sp>
      <p:sp>
        <p:nvSpPr>
          <p:cNvPr id="29"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endParaRPr kumimoji="0" lang="en-US" altLang="zh-CN" b="0" i="0" kern="1200" cap="none" spc="0" normalizeH="0" baseline="0" noProof="0" dirty="0">
              <a:latin typeface="Arial" panose="020B0604020202020204" pitchFamily="34" charset="0"/>
              <a:ea typeface="宋体" panose="02010600030101010101" pitchFamily="2" charset="-122"/>
              <a:cs typeface="+mn-cs"/>
            </a:endParaRPr>
          </a:p>
        </p:txBody>
      </p:sp>
      <p:sp>
        <p:nvSpPr>
          <p:cNvPr id="30"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endParaRPr kumimoji="0" lang="en-US" altLang="zh-CN" b="0" i="0" kern="1200" cap="none" spc="0" normalizeH="0" baseline="0" noProof="0" dirty="0">
              <a:latin typeface="Arial" panose="020B0604020202020204" pitchFamily="34" charset="0"/>
              <a:ea typeface="宋体" panose="02010600030101010101" pitchFamily="2" charset="-122"/>
              <a:cs typeface="+mn-cs"/>
            </a:endParaRPr>
          </a:p>
        </p:txBody>
      </p:sp>
      <p:sp>
        <p:nvSpPr>
          <p:cNvPr id="31"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900" noProof="1" dirty="0">
                <a:solidFill>
                  <a:schemeClr val="accent1"/>
                </a:solidFill>
                <a:latin typeface="Arial" panose="020B0604020202020204" pitchFamily="34" charset="0"/>
                <a:ea typeface="宋体" panose="02010600030101010101" pitchFamily="2" charset="-122"/>
                <a:cs typeface="+mn-ea"/>
              </a:rPr>
            </a:fld>
            <a:endParaRPr lang="en-US" altLang="zh-CN" sz="900" noProof="1">
              <a:solidFill>
                <a:schemeClr val="accent1"/>
              </a:solidFill>
            </a:endParaRPr>
          </a:p>
        </p:txBody>
      </p:sp>
    </p:spTree>
  </p:cSld>
  <p:clrMapOvr>
    <a:masterClrMapping/>
  </p:clrMapOvr>
  <p:transition spd="slow">
    <p:wheel spokes="4"/>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09598" y="4527448"/>
            <a:ext cx="6347715"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日期占位符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Content Placeholder 3"/>
          <p:cNvSpPr>
            <a:spLocks noGrp="1"/>
          </p:cNvSpPr>
          <p:nvPr>
            <p:ph sz="half" idx="2"/>
          </p:nvPr>
        </p:nvSpPr>
        <p:spPr>
          <a:xfrm>
            <a:off x="609599" y="2737246"/>
            <a:ext cx="3090672" cy="3304117"/>
          </a:xfrm>
        </p:spPr>
        <p:txBody>
          <a:bodyPr>
            <a:normAutofit/>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Content Placeholder 5"/>
          <p:cNvSpPr>
            <a:spLocks noGrp="1"/>
          </p:cNvSpPr>
          <p:nvPr>
            <p:ph sz="quarter" idx="4"/>
          </p:nvPr>
        </p:nvSpPr>
        <p:spPr>
          <a:xfrm>
            <a:off x="3866640" y="2737246"/>
            <a:ext cx="3090672" cy="3304117"/>
          </a:xfrm>
        </p:spPr>
        <p:txBody>
          <a:bodyPr>
            <a:normAutofit/>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pPr fontAlgn="base"/>
            <a:r>
              <a:rPr lang="zh-CN" altLang="en-US" strike="noStrike" noProof="1" smtClean="0"/>
              <a:t>单击此处编辑母版标题样式</a:t>
            </a:r>
            <a:endParaRPr lang="en-US" strike="noStrike" noProof="1"/>
          </a:p>
        </p:txBody>
      </p:sp>
      <p:sp>
        <p:nvSpPr>
          <p:cNvPr id="3" name="日期占位符 2"/>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pPr fontAlgn="base"/>
            <a:r>
              <a:rPr lang="zh-CN" altLang="en-US" strike="noStrike" noProof="1" smtClean="0"/>
              <a:t>单击此处编辑母版标题样式</a:t>
            </a:r>
            <a:endParaRPr lang="en-US" strike="noStrike" noProof="1"/>
          </a:p>
        </p:txBody>
      </p:sp>
      <p:sp>
        <p:nvSpPr>
          <p:cNvPr id="3" name="Content Placeholder 2"/>
          <p:cNvSpPr>
            <a:spLocks noGrp="1"/>
          </p:cNvSpPr>
          <p:nvPr>
            <p:ph idx="1"/>
          </p:nvPr>
        </p:nvSpPr>
        <p:spPr>
          <a:xfrm>
            <a:off x="3571275" y="514925"/>
            <a:ext cx="3386037" cy="5526437"/>
          </a:xfrm>
        </p:spPr>
        <p:txBody>
          <a:bodyPr>
            <a:normAutofit/>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pPr fontAlgn="base"/>
            <a:r>
              <a:rPr lang="zh-CN" altLang="en-US" strike="noStrike" noProof="1" smtClean="0"/>
              <a:t>单击此处编辑母版标题样式</a:t>
            </a:r>
            <a:endParaRPr lang="en-US" strike="noStrike" noProof="1"/>
          </a:p>
        </p:txBody>
      </p:sp>
      <p:sp>
        <p:nvSpPr>
          <p:cNvPr id="3" name="Picture Placeholder 2"/>
          <p:cNvSpPr>
            <a:spLocks noGrp="1" noChangeAspect="1"/>
          </p:cNvSpPr>
          <p:nvPr>
            <p:ph type="pic" idx="1"/>
          </p:nvPr>
        </p:nvSpPr>
        <p:spPr>
          <a:xfrm>
            <a:off x="609599" y="609600"/>
            <a:ext cx="6347714" cy="3845718"/>
          </a:xfrm>
        </p:spPr>
        <p:txBody>
          <a:bodyPr vert="horz" wrap="square" lIns="91440" tIns="45720" rIns="91440" bIns="45720" numCol="1" rtlCol="0" anchor="t" anchorCtr="0" compatLnSpc="1">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marR="0" lvl="0" indent="0" algn="ctr" defTabSz="457200" rtl="0" eaLnBrk="0" fontAlgn="base" latinLnBrk="0" hangingPunct="0">
              <a:lnSpc>
                <a:spcPct val="100000"/>
              </a:lnSpc>
              <a:spcBef>
                <a:spcPts val="1000"/>
              </a:spcBef>
              <a:spcAft>
                <a:spcPct val="0"/>
              </a:spcAft>
              <a:buClr>
                <a:schemeClr val="accent1"/>
              </a:buClr>
              <a:buSzPct val="80000"/>
              <a:buFont typeface="Wingdings 3" panose="05040102010807070707" pitchFamily="18" charset="2"/>
              <a:buNone/>
              <a:defRPr/>
            </a:pPr>
            <a:r>
              <a:rPr kumimoji="0" lang="zh-CN" altLang="en-US" sz="1600" b="0" i="0" u="none" strike="noStrike" kern="1200" cap="none" spc="0" normalizeH="0" baseline="0" noProof="0" smtClean="0">
                <a:ln>
                  <a:noFill/>
                </a:ln>
                <a:solidFill>
                  <a:srgbClr val="404040"/>
                </a:solidFill>
                <a:effectLst/>
                <a:uLnTx/>
                <a:uFillTx/>
                <a:latin typeface="+mn-lt"/>
                <a:ea typeface="+mn-ea"/>
                <a:cs typeface="+mn-cs"/>
              </a:rPr>
              <a:t>单击图标添加图片</a:t>
            </a:r>
            <a:endParaRPr kumimoji="0" lang="en-US" sz="1600" b="0" i="0" u="none" strike="noStrike" kern="1200" cap="none" spc="0" normalizeH="0" baseline="0" noProof="0" dirty="0">
              <a:ln>
                <a:noFill/>
              </a:ln>
              <a:solidFill>
                <a:srgbClr val="404040"/>
              </a:solidFill>
              <a:effectLst/>
              <a:uLnTx/>
              <a:uFillTx/>
              <a:latin typeface="+mn-lt"/>
              <a:ea typeface="+mn-ea"/>
              <a:cs typeface="+mn-cs"/>
            </a:endParaRP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showMasterSp="0">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8229600" cy="1143000"/>
          </a:xfrm>
        </p:spPr>
        <p:txBody>
          <a:bodyPr/>
          <a:lstStyle>
            <a:lvl1pPr>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4" name="文本占位符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fontAlgn="base"/>
            <a:r>
              <a:rPr lang="zh-CN" altLang="en-US" strike="noStrike" noProof="1" smtClean="0"/>
              <a:t>单击此处编辑母版文本样式</a:t>
            </a:r>
            <a:endParaRPr lang="zh-CN" altLang="en-US" strike="noStrike" noProof="1" smtClean="0"/>
          </a:p>
        </p:txBody>
      </p:sp>
      <p:sp>
        <p:nvSpPr>
          <p:cNvPr id="5" name="内容占位符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内容占位符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7" name="日期占位符 6"/>
          <p:cNvSpPr>
            <a:spLocks noGrp="1"/>
          </p:cNvSpPr>
          <p:nvPr>
            <p:ph type="dt" sz="half" idx="12"/>
          </p:nvPr>
        </p:nvSpPr>
        <p:spPr>
          <a:xfrm>
            <a:off x="6727825" y="6408738"/>
            <a:ext cx="1919288" cy="365125"/>
          </a:xfrm>
          <a:prstGeom prst="rect">
            <a:avLst/>
          </a:prstGeom>
        </p:spPr>
        <p:txBody>
          <a:bodyPr vert="horz" anchor="b"/>
          <a:lstStyle>
            <a:lvl1pPr eaLnBrk="1" hangingPunct="1">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3"/>
          </p:nvPr>
        </p:nvSpPr>
        <p:spPr>
          <a:xfrm>
            <a:off x="4379913" y="6408738"/>
            <a:ext cx="2351088" cy="365125"/>
          </a:xfrm>
          <a:prstGeom prst="rect">
            <a:avLst/>
          </a:prstGeom>
        </p:spPr>
        <p:txBody>
          <a:bodyPr vert="horz" anchor="b"/>
          <a:lstStyle>
            <a:lvl1pPr algn="r" eaLnBrk="1" hangingPunct="1">
              <a:buFont typeface="Arial" panose="020B0604020202020204" pitchFamily="34" charset="0"/>
              <a:buNone/>
              <a:defRPr sz="10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4"/>
          </p:nvPr>
        </p:nvSpPr>
        <p:spPr>
          <a:xfrm>
            <a:off x="8647113" y="6408738"/>
            <a:ext cx="366713" cy="365125"/>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000" strike="noStrike" noProof="1" dirty="0">
                <a:latin typeface="Arial" panose="020B0604020202020204" pitchFamily="34" charset="0"/>
                <a:ea typeface="宋体" panose="02010600030101010101" pitchFamily="2" charset="-122"/>
                <a:cs typeface="+mn-cs"/>
              </a:rPr>
            </a:fld>
            <a:endParaRPr lang="zh-CN" altLang="en-US" sz="1000"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带描述的引言">
    <p:bg>
      <p:bgPr>
        <a:solidFill>
          <a:schemeClr val="bg1"/>
        </a:solidFill>
        <a:effectLst/>
      </p:bgPr>
    </p:bg>
    <p:spTree>
      <p:nvGrpSpPr>
        <p:cNvPr id="1" name=""/>
        <p:cNvGrpSpPr/>
        <p:nvPr/>
      </p:nvGrpSpPr>
      <p:grpSpPr>
        <a:xfrm>
          <a:off x="0" y="0"/>
          <a:ext cx="0" cy="0"/>
          <a:chOff x="0" y="0"/>
          <a:chExt cx="0" cy="0"/>
        </a:xfrm>
      </p:grpSpPr>
      <p:sp>
        <p:nvSpPr>
          <p:cNvPr id="18" name="TextBox 23"/>
          <p:cNvSpPr txBox="1">
            <a:spLocks noChangeArrowheads="1"/>
          </p:cNvSpPr>
          <p:nvPr/>
        </p:nvSpPr>
        <p:spPr bwMode="auto">
          <a:xfrm>
            <a:off x="482600" y="790575"/>
            <a:ext cx="457200" cy="584200"/>
          </a:xfrm>
          <a:prstGeom prst="rect">
            <a:avLst/>
          </a:prstGeom>
          <a:noFill/>
          <a:ln>
            <a:noFill/>
          </a:ln>
        </p:spPr>
        <p:txBody>
          <a:bodyPr anchor="ctr"/>
          <a:lstStyle>
            <a:lvl1pPr>
              <a:defRPr sz="4400">
                <a:solidFill>
                  <a:schemeClr val="tx2"/>
                </a:solidFill>
                <a:latin typeface="Arial" panose="020B0604020202020204" pitchFamily="34" charset="0"/>
                <a:ea typeface="宋体" panose="02010600030101010101" pitchFamily="2" charset="-122"/>
              </a:defRPr>
            </a:lvl1pPr>
            <a:lvl2pPr marL="742950" indent="-285750">
              <a:defRPr sz="4400">
                <a:solidFill>
                  <a:schemeClr val="tx2"/>
                </a:solidFill>
                <a:latin typeface="Arial" panose="020B0604020202020204" pitchFamily="34" charset="0"/>
                <a:ea typeface="宋体" panose="02010600030101010101" pitchFamily="2" charset="-122"/>
              </a:defRPr>
            </a:lvl2pPr>
            <a:lvl3pPr marL="1143000" indent="-228600">
              <a:defRPr sz="4400">
                <a:solidFill>
                  <a:schemeClr val="tx2"/>
                </a:solidFill>
                <a:latin typeface="Arial" panose="020B0604020202020204" pitchFamily="34" charset="0"/>
                <a:ea typeface="宋体" panose="02010600030101010101" pitchFamily="2" charset="-122"/>
              </a:defRPr>
            </a:lvl3pPr>
            <a:lvl4pPr marL="1600200" indent="-228600">
              <a:defRPr sz="4400">
                <a:solidFill>
                  <a:schemeClr val="tx2"/>
                </a:solidFill>
                <a:latin typeface="Arial" panose="020B0604020202020204" pitchFamily="34" charset="0"/>
                <a:ea typeface="宋体" panose="02010600030101010101" pitchFamily="2" charset="-122"/>
              </a:defRPr>
            </a:lvl4pPr>
            <a:lvl5pPr marL="2057400" indent="-228600">
              <a:defRPr sz="44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rPr>
              <a:t>“</a:t>
            </a:r>
            <a:endPar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endParaRPr>
          </a:p>
        </p:txBody>
      </p:sp>
      <p:sp>
        <p:nvSpPr>
          <p:cNvPr id="19" name="TextBox 24"/>
          <p:cNvSpPr txBox="1">
            <a:spLocks noChangeArrowheads="1"/>
          </p:cNvSpPr>
          <p:nvPr/>
        </p:nvSpPr>
        <p:spPr bwMode="auto">
          <a:xfrm>
            <a:off x="6748463" y="2886075"/>
            <a:ext cx="457200" cy="585788"/>
          </a:xfrm>
          <a:prstGeom prst="rect">
            <a:avLst/>
          </a:prstGeom>
          <a:noFill/>
          <a:ln>
            <a:noFill/>
          </a:ln>
        </p:spPr>
        <p:txBody>
          <a:bodyPr anchor="ctr"/>
          <a:lstStyle>
            <a:lvl1pPr>
              <a:defRPr sz="4400">
                <a:solidFill>
                  <a:schemeClr val="tx2"/>
                </a:solidFill>
                <a:latin typeface="Arial" panose="020B0604020202020204" pitchFamily="34" charset="0"/>
                <a:ea typeface="宋体" panose="02010600030101010101" pitchFamily="2" charset="-122"/>
              </a:defRPr>
            </a:lvl1pPr>
            <a:lvl2pPr marL="742950" indent="-285750">
              <a:defRPr sz="4400">
                <a:solidFill>
                  <a:schemeClr val="tx2"/>
                </a:solidFill>
                <a:latin typeface="Arial" panose="020B0604020202020204" pitchFamily="34" charset="0"/>
                <a:ea typeface="宋体" panose="02010600030101010101" pitchFamily="2" charset="-122"/>
              </a:defRPr>
            </a:lvl2pPr>
            <a:lvl3pPr marL="1143000" indent="-228600">
              <a:defRPr sz="4400">
                <a:solidFill>
                  <a:schemeClr val="tx2"/>
                </a:solidFill>
                <a:latin typeface="Arial" panose="020B0604020202020204" pitchFamily="34" charset="0"/>
                <a:ea typeface="宋体" panose="02010600030101010101" pitchFamily="2" charset="-122"/>
              </a:defRPr>
            </a:lvl3pPr>
            <a:lvl4pPr marL="1600200" indent="-228600">
              <a:defRPr sz="4400">
                <a:solidFill>
                  <a:schemeClr val="tx2"/>
                </a:solidFill>
                <a:latin typeface="Arial" panose="020B0604020202020204" pitchFamily="34" charset="0"/>
                <a:ea typeface="宋体" panose="02010600030101010101" pitchFamily="2" charset="-122"/>
              </a:defRPr>
            </a:lvl4pPr>
            <a:lvl5pPr marL="2057400" indent="-228600">
              <a:defRPr sz="44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rPr>
              <a:t>”</a:t>
            </a:r>
            <a:endPar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pPr fontAlgn="base"/>
            <a:r>
              <a:rPr lang="zh-CN" altLang="en-US" strike="noStrike" noProof="1" smtClean="0"/>
              <a:t>单击此处编辑母版标题样式</a:t>
            </a:r>
            <a:endParaRPr lang="en-US" strike="noStrike" noProof="1"/>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fontAlgn="base"/>
            <a:r>
              <a:rPr lang="zh-CN" altLang="en-US" strike="noStrike" noProof="1" smtClean="0"/>
              <a:t>单击此处编辑母版文本样式</a:t>
            </a:r>
            <a:endParaRPr lang="zh-CN" altLang="en-US" strike="noStrike" noProof="1" smtClean="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endParaRPr kumimoji="0" lang="en-US" altLang="zh-CN" b="0" i="0" kern="1200" cap="none" spc="0" normalizeH="0" baseline="0" noProof="0" dirty="0">
              <a:latin typeface="Arial" panose="020B0604020202020204" pitchFamily="34" charset="0"/>
              <a:ea typeface="宋体" panose="02010600030101010101" pitchFamily="2" charset="-122"/>
              <a:cs typeface="+mn-cs"/>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endParaRPr kumimoji="0" lang="en-US" altLang="zh-CN" b="0" i="0" kern="1200" cap="none" spc="0" normalizeH="0" baseline="0" noProof="0" dirty="0">
              <a:latin typeface="Arial" panose="020B0604020202020204" pitchFamily="34" charset="0"/>
              <a:ea typeface="宋体" panose="02010600030101010101" pitchFamily="2" charset="-122"/>
              <a:cs typeface="+mn-cs"/>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900" noProof="1" dirty="0">
                <a:solidFill>
                  <a:schemeClr val="accent1"/>
                </a:solidFill>
                <a:latin typeface="Arial" panose="020B0604020202020204" pitchFamily="34" charset="0"/>
                <a:ea typeface="宋体" panose="02010600030101010101" pitchFamily="2" charset="-122"/>
                <a:cs typeface="+mn-ea"/>
              </a:rPr>
            </a:fld>
            <a:endParaRPr lang="en-US" altLang="zh-CN" sz="900" noProof="1">
              <a:solidFill>
                <a:schemeClr val="accent1"/>
              </a:solidFill>
            </a:endParaRPr>
          </a:p>
        </p:txBody>
      </p:sp>
    </p:spTree>
  </p:cSld>
  <p:clrMapOvr>
    <a:masterClrMapping/>
  </p:clrMapOvr>
  <p:transition spd="slow">
    <p:wheel spokes="4"/>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pPr fontAlgn="base"/>
            <a:r>
              <a:rPr lang="zh-CN" altLang="en-US" strike="noStrike" noProof="1" smtClean="0"/>
              <a:t>单击此处编辑母版标题样式</a:t>
            </a:r>
            <a:endParaRPr lang="en-US" strike="noStrike" noProof="1"/>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引言名片">
    <p:bg>
      <p:bgPr>
        <a:solidFill>
          <a:schemeClr val="bg1"/>
        </a:solidFill>
        <a:effectLst/>
      </p:bgPr>
    </p:bg>
    <p:spTree>
      <p:nvGrpSpPr>
        <p:cNvPr id="1" name=""/>
        <p:cNvGrpSpPr/>
        <p:nvPr/>
      </p:nvGrpSpPr>
      <p:grpSpPr>
        <a:xfrm>
          <a:off x="0" y="0"/>
          <a:ext cx="0" cy="0"/>
          <a:chOff x="0" y="0"/>
          <a:chExt cx="0" cy="0"/>
        </a:xfrm>
      </p:grpSpPr>
      <p:sp>
        <p:nvSpPr>
          <p:cNvPr id="18" name="TextBox 23"/>
          <p:cNvSpPr txBox="1">
            <a:spLocks noChangeArrowheads="1"/>
          </p:cNvSpPr>
          <p:nvPr/>
        </p:nvSpPr>
        <p:spPr bwMode="auto">
          <a:xfrm>
            <a:off x="482600" y="790575"/>
            <a:ext cx="457200" cy="584200"/>
          </a:xfrm>
          <a:prstGeom prst="rect">
            <a:avLst/>
          </a:prstGeom>
          <a:noFill/>
          <a:ln>
            <a:noFill/>
          </a:ln>
        </p:spPr>
        <p:txBody>
          <a:bodyPr anchor="ctr"/>
          <a:lstStyle>
            <a:lvl1pPr>
              <a:defRPr sz="4400">
                <a:solidFill>
                  <a:schemeClr val="tx2"/>
                </a:solidFill>
                <a:latin typeface="Arial" panose="020B0604020202020204" pitchFamily="34" charset="0"/>
                <a:ea typeface="宋体" panose="02010600030101010101" pitchFamily="2" charset="-122"/>
              </a:defRPr>
            </a:lvl1pPr>
            <a:lvl2pPr marL="742950" indent="-285750">
              <a:defRPr sz="4400">
                <a:solidFill>
                  <a:schemeClr val="tx2"/>
                </a:solidFill>
                <a:latin typeface="Arial" panose="020B0604020202020204" pitchFamily="34" charset="0"/>
                <a:ea typeface="宋体" panose="02010600030101010101" pitchFamily="2" charset="-122"/>
              </a:defRPr>
            </a:lvl2pPr>
            <a:lvl3pPr marL="1143000" indent="-228600">
              <a:defRPr sz="4400">
                <a:solidFill>
                  <a:schemeClr val="tx2"/>
                </a:solidFill>
                <a:latin typeface="Arial" panose="020B0604020202020204" pitchFamily="34" charset="0"/>
                <a:ea typeface="宋体" panose="02010600030101010101" pitchFamily="2" charset="-122"/>
              </a:defRPr>
            </a:lvl3pPr>
            <a:lvl4pPr marL="1600200" indent="-228600">
              <a:defRPr sz="4400">
                <a:solidFill>
                  <a:schemeClr val="tx2"/>
                </a:solidFill>
                <a:latin typeface="Arial" panose="020B0604020202020204" pitchFamily="34" charset="0"/>
                <a:ea typeface="宋体" panose="02010600030101010101" pitchFamily="2" charset="-122"/>
              </a:defRPr>
            </a:lvl4pPr>
            <a:lvl5pPr marL="2057400" indent="-228600">
              <a:defRPr sz="44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rPr>
              <a:t>“</a:t>
            </a:r>
            <a:endPar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endParaRPr>
          </a:p>
        </p:txBody>
      </p:sp>
      <p:sp>
        <p:nvSpPr>
          <p:cNvPr id="19" name="TextBox 24"/>
          <p:cNvSpPr txBox="1">
            <a:spLocks noChangeArrowheads="1"/>
          </p:cNvSpPr>
          <p:nvPr/>
        </p:nvSpPr>
        <p:spPr bwMode="auto">
          <a:xfrm>
            <a:off x="6748463" y="2886075"/>
            <a:ext cx="457200" cy="585788"/>
          </a:xfrm>
          <a:prstGeom prst="rect">
            <a:avLst/>
          </a:prstGeom>
          <a:noFill/>
          <a:ln>
            <a:noFill/>
          </a:ln>
        </p:spPr>
        <p:txBody>
          <a:bodyPr anchor="ctr"/>
          <a:lstStyle>
            <a:lvl1pPr>
              <a:defRPr sz="4400">
                <a:solidFill>
                  <a:schemeClr val="tx2"/>
                </a:solidFill>
                <a:latin typeface="Arial" panose="020B0604020202020204" pitchFamily="34" charset="0"/>
                <a:ea typeface="宋体" panose="02010600030101010101" pitchFamily="2" charset="-122"/>
              </a:defRPr>
            </a:lvl1pPr>
            <a:lvl2pPr marL="742950" indent="-285750">
              <a:defRPr sz="4400">
                <a:solidFill>
                  <a:schemeClr val="tx2"/>
                </a:solidFill>
                <a:latin typeface="Arial" panose="020B0604020202020204" pitchFamily="34" charset="0"/>
                <a:ea typeface="宋体" panose="02010600030101010101" pitchFamily="2" charset="-122"/>
              </a:defRPr>
            </a:lvl2pPr>
            <a:lvl3pPr marL="1143000" indent="-228600">
              <a:defRPr sz="4400">
                <a:solidFill>
                  <a:schemeClr val="tx2"/>
                </a:solidFill>
                <a:latin typeface="Arial" panose="020B0604020202020204" pitchFamily="34" charset="0"/>
                <a:ea typeface="宋体" panose="02010600030101010101" pitchFamily="2" charset="-122"/>
              </a:defRPr>
            </a:lvl3pPr>
            <a:lvl4pPr marL="1600200" indent="-228600">
              <a:defRPr sz="4400">
                <a:solidFill>
                  <a:schemeClr val="tx2"/>
                </a:solidFill>
                <a:latin typeface="Arial" panose="020B0604020202020204" pitchFamily="34" charset="0"/>
                <a:ea typeface="宋体" panose="02010600030101010101" pitchFamily="2" charset="-122"/>
              </a:defRPr>
            </a:lvl4pPr>
            <a:lvl5pPr marL="2057400" indent="-228600">
              <a:defRPr sz="4400">
                <a:solidFill>
                  <a:schemeClr val="tx2"/>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rPr>
              <a:t>”</a:t>
            </a:r>
            <a:endParaRPr kumimoji="0" lang="en-US" altLang="zh-CN" sz="8000" b="0" i="0" u="none" strike="noStrike" kern="1200" cap="none" spc="0" normalizeH="0" baseline="0" noProof="0" dirty="0" smtClean="0">
              <a:ln>
                <a:noFill/>
              </a:ln>
              <a:solidFill>
                <a:srgbClr val="9FE0F5"/>
              </a:solidFill>
              <a:effectLst/>
              <a:uLnTx/>
              <a:uFillTx/>
              <a:latin typeface="Arial" panose="020B0604020202020204" pitchFamily="34" charset="0"/>
              <a:ea typeface="宋体" panose="02010600030101010101" pitchFamily="2" charset="-122"/>
              <a:cs typeface="+mn-cs"/>
            </a:endParaRPr>
          </a:p>
        </p:txBody>
      </p:sp>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pPr fontAlgn="base"/>
            <a:r>
              <a:rPr lang="zh-CN" altLang="en-US" strike="noStrike" noProof="1" smtClean="0"/>
              <a:t>单击此处编辑母版标题样式</a:t>
            </a:r>
            <a:endParaRPr lang="en-US" strike="noStrike" noProof="1"/>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fontAlgn="base"/>
            <a:r>
              <a:rPr lang="zh-CN" altLang="en-US" strike="noStrike" noProof="1" smtClean="0"/>
              <a:t>单击此处编辑母版文本样式</a:t>
            </a:r>
            <a:endParaRPr lang="zh-CN" altLang="en-US" strike="noStrike" noProof="1"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20"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endParaRPr kumimoji="0" lang="en-US" altLang="zh-CN" b="0" i="0" kern="1200" cap="none" spc="0" normalizeH="0" baseline="0" noProof="0" dirty="0">
              <a:latin typeface="Arial" panose="020B0604020202020204" pitchFamily="34" charset="0"/>
              <a:ea typeface="宋体" panose="02010600030101010101" pitchFamily="2" charset="-122"/>
              <a:cs typeface="+mn-cs"/>
            </a:endParaRPr>
          </a:p>
        </p:txBody>
      </p:sp>
      <p:sp>
        <p:nvSpPr>
          <p:cNvPr id="21"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defRPr/>
            </a:lvl1pPr>
          </a:lstStyle>
          <a:p>
            <a:pPr marL="0" marR="0" indent="0" defTabSz="914400" rtl="0" eaLnBrk="0" fontAlgn="base" latinLnBrk="0" hangingPunct="0">
              <a:lnSpc>
                <a:spcPct val="100000"/>
              </a:lnSpc>
              <a:spcBef>
                <a:spcPct val="0"/>
              </a:spcBef>
              <a:spcAft>
                <a:spcPct val="0"/>
              </a:spcAft>
              <a:buClrTx/>
              <a:buSzTx/>
              <a:buFontTx/>
              <a:buNone/>
              <a:defRPr/>
            </a:pPr>
            <a:endParaRPr kumimoji="0" lang="en-US" altLang="zh-CN" b="0" i="0" kern="1200" cap="none" spc="0" normalizeH="0" baseline="0" noProof="0" dirty="0">
              <a:latin typeface="Arial" panose="020B0604020202020204" pitchFamily="34" charset="0"/>
              <a:ea typeface="宋体" panose="02010600030101010101" pitchFamily="2" charset="-122"/>
              <a:cs typeface="+mn-cs"/>
            </a:endParaRPr>
          </a:p>
        </p:txBody>
      </p:sp>
      <p:sp>
        <p:nvSpPr>
          <p:cNvPr id="22"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lstStyle/>
          <a:p>
            <a:pPr algn="r" fontAlgn="base"/>
            <a:fld id="{9A0DB2DC-4C9A-4742-B13C-FB6460FD3503}" type="slidenum">
              <a:rPr lang="zh-CN" altLang="en-US" sz="900" noProof="1" dirty="0">
                <a:solidFill>
                  <a:schemeClr val="accent1"/>
                </a:solidFill>
                <a:latin typeface="Arial" panose="020B0604020202020204" pitchFamily="34" charset="0"/>
                <a:ea typeface="宋体" panose="02010600030101010101" pitchFamily="2" charset="-122"/>
                <a:cs typeface="+mn-ea"/>
              </a:rPr>
            </a:fld>
            <a:endParaRPr lang="en-US" altLang="zh-CN" sz="900" noProof="1">
              <a:solidFill>
                <a:schemeClr val="accent1"/>
              </a:solidFill>
            </a:endParaRPr>
          </a:p>
        </p:txBody>
      </p:sp>
    </p:spTree>
  </p:cSld>
  <p:clrMapOvr>
    <a:masterClrMapping/>
  </p:clrMapOvr>
  <p:transition spd="slow">
    <p:wheel spokes="4"/>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pPr fontAlgn="base"/>
            <a:r>
              <a:rPr lang="zh-CN" altLang="en-US" strike="noStrike" noProof="1" smtClean="0"/>
              <a:t>单击此处编辑母版标题样式</a:t>
            </a:r>
            <a:endParaRPr lang="en-US" strike="noStrike" noProof="1"/>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fontAlgn="base"/>
            <a:r>
              <a:rPr lang="zh-CN" altLang="en-US" strike="noStrike" noProof="1" smtClean="0"/>
              <a:t>单击此处编辑母版文本样式</a:t>
            </a:r>
            <a:endParaRPr lang="zh-CN" altLang="en-US" strike="noStrike" noProof="1" smtClean="0"/>
          </a:p>
        </p:txBody>
      </p:sp>
      <p:sp>
        <p:nvSpPr>
          <p:cNvPr id="3" name="Text Placeholder 2"/>
          <p:cNvSpPr>
            <a:spLocks noGrp="1"/>
          </p:cNvSpPr>
          <p:nvPr>
            <p:ph type="body" idx="1"/>
          </p:nvPr>
        </p:nvSpPr>
        <p:spPr>
          <a:xfrm>
            <a:off x="609598" y="4527448"/>
            <a:ext cx="6347715"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4"/>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5"/>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6"/>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pPr fontAlgn="base"/>
            <a:r>
              <a:rPr lang="zh-CN" altLang="en-US" strike="noStrike" noProof="1" smtClean="0"/>
              <a:t>单击此处编辑母版标题样式</a:t>
            </a:r>
            <a:endParaRPr lang="en-US" strike="noStrike" noProof="1"/>
          </a:p>
        </p:txBody>
      </p:sp>
      <p:sp>
        <p:nvSpPr>
          <p:cNvPr id="3" name="Vertical Text Placeholder 2"/>
          <p:cNvSpPr>
            <a:spLocks noGrp="1"/>
          </p:cNvSpPr>
          <p:nvPr>
            <p:ph type="body" orient="vert" idx="1"/>
          </p:nvPr>
        </p:nvSpPr>
        <p:spPr>
          <a:xfrm>
            <a:off x="609599" y="609600"/>
            <a:ext cx="5195026" cy="5251451"/>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4" name="日期占位符 3"/>
          <p:cNvSpPr>
            <a:spLocks noGrp="1"/>
          </p:cNvSpPr>
          <p:nvPr>
            <p:ph type="dt" sz="half"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Ovr>
    <a:masterClrMapping/>
  </p:clrMapOvr>
  <p:transition spd="slow">
    <p:wheel spokes="4"/>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5523" cy="6851571"/>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6398995"/>
            <a:ext cx="459105" cy="450717"/>
          </a:xfrm>
          <a:custGeom>
            <a:avLst/>
            <a:gdLst/>
            <a:ahLst/>
            <a:cxnLst/>
            <a:rect l="l" t="t" r="r" b="b"/>
            <a:pathLst>
              <a:path w="459105" h="338454">
                <a:moveTo>
                  <a:pt x="0" y="338327"/>
                </a:moveTo>
                <a:lnTo>
                  <a:pt x="0" y="0"/>
                </a:lnTo>
                <a:lnTo>
                  <a:pt x="458723" y="0"/>
                </a:lnTo>
                <a:lnTo>
                  <a:pt x="458723" y="338327"/>
                </a:lnTo>
                <a:lnTo>
                  <a:pt x="0" y="338327"/>
                </a:lnTo>
                <a:close/>
              </a:path>
            </a:pathLst>
          </a:custGeom>
          <a:solidFill>
            <a:srgbClr val="2A565F"/>
          </a:solidFill>
        </p:spPr>
        <p:txBody>
          <a:bodyPr wrap="square" lIns="0" tIns="0" rIns="0" bIns="0" rtlCol="0"/>
          <a:lstStyle/>
          <a:p>
            <a:endParaRPr sz="1800"/>
          </a:p>
        </p:txBody>
      </p:sp>
      <p:sp>
        <p:nvSpPr>
          <p:cNvPr id="18" name="bk object 18"/>
          <p:cNvSpPr/>
          <p:nvPr/>
        </p:nvSpPr>
        <p:spPr>
          <a:xfrm>
            <a:off x="2692907" y="6386818"/>
            <a:ext cx="6443980" cy="453254"/>
          </a:xfrm>
          <a:custGeom>
            <a:avLst/>
            <a:gdLst/>
            <a:ahLst/>
            <a:cxnLst/>
            <a:rect l="l" t="t" r="r" b="b"/>
            <a:pathLst>
              <a:path w="6443980" h="340360">
                <a:moveTo>
                  <a:pt x="6443472" y="0"/>
                </a:moveTo>
                <a:lnTo>
                  <a:pt x="0" y="0"/>
                </a:lnTo>
                <a:lnTo>
                  <a:pt x="0" y="339852"/>
                </a:lnTo>
                <a:lnTo>
                  <a:pt x="6443472" y="339852"/>
                </a:lnTo>
                <a:lnTo>
                  <a:pt x="6443472" y="0"/>
                </a:lnTo>
                <a:close/>
              </a:path>
            </a:pathLst>
          </a:custGeom>
          <a:solidFill>
            <a:srgbClr val="2A565F"/>
          </a:solidFill>
        </p:spPr>
        <p:txBody>
          <a:bodyPr wrap="square" lIns="0" tIns="0" rIns="0" bIns="0" rtlCol="0"/>
          <a:lstStyle/>
          <a:p>
            <a:endParaRPr sz="1800"/>
          </a:p>
        </p:txBody>
      </p:sp>
      <p:sp>
        <p:nvSpPr>
          <p:cNvPr id="19" name="bk object 19"/>
          <p:cNvSpPr/>
          <p:nvPr/>
        </p:nvSpPr>
        <p:spPr>
          <a:xfrm>
            <a:off x="1069847" y="6342169"/>
            <a:ext cx="713231" cy="509402"/>
          </a:xfrm>
          <a:prstGeom prst="rect">
            <a:avLst/>
          </a:prstGeom>
          <a:blipFill>
            <a:blip r:embed="rId3" cstate="print"/>
            <a:stretch>
              <a:fillRect/>
            </a:stretch>
          </a:blipFill>
        </p:spPr>
        <p:txBody>
          <a:bodyPr wrap="square" lIns="0" tIns="0" rIns="0" bIns="0" rtlCol="0"/>
          <a:lstStyle/>
          <a:p>
            <a:endParaRPr sz="1800"/>
          </a:p>
        </p:txBody>
      </p:sp>
      <p:sp>
        <p:nvSpPr>
          <p:cNvPr id="20" name="bk object 20"/>
          <p:cNvSpPr/>
          <p:nvPr/>
        </p:nvSpPr>
        <p:spPr>
          <a:xfrm>
            <a:off x="458723" y="6405084"/>
            <a:ext cx="342900" cy="444798"/>
          </a:xfrm>
          <a:custGeom>
            <a:avLst/>
            <a:gdLst/>
            <a:ahLst/>
            <a:cxnLst/>
            <a:rect l="l" t="t" r="r" b="b"/>
            <a:pathLst>
              <a:path w="342900" h="334010">
                <a:moveTo>
                  <a:pt x="0" y="0"/>
                </a:moveTo>
                <a:lnTo>
                  <a:pt x="0" y="333755"/>
                </a:lnTo>
                <a:lnTo>
                  <a:pt x="342900" y="333755"/>
                </a:lnTo>
                <a:lnTo>
                  <a:pt x="0" y="0"/>
                </a:lnTo>
                <a:close/>
              </a:path>
            </a:pathLst>
          </a:custGeom>
          <a:solidFill>
            <a:srgbClr val="2A565F"/>
          </a:solidFill>
        </p:spPr>
        <p:txBody>
          <a:bodyPr wrap="square" lIns="0" tIns="0" rIns="0" bIns="0" rtlCol="0"/>
          <a:lstStyle/>
          <a:p>
            <a:endParaRPr sz="1800"/>
          </a:p>
        </p:txBody>
      </p:sp>
      <p:sp>
        <p:nvSpPr>
          <p:cNvPr id="21" name="bk object 21"/>
          <p:cNvSpPr/>
          <p:nvPr/>
        </p:nvSpPr>
        <p:spPr>
          <a:xfrm>
            <a:off x="1956816" y="6386818"/>
            <a:ext cx="426720" cy="438878"/>
          </a:xfrm>
          <a:custGeom>
            <a:avLst/>
            <a:gdLst/>
            <a:ahLst/>
            <a:cxnLst/>
            <a:rect l="l" t="t" r="r" b="b"/>
            <a:pathLst>
              <a:path w="426719" h="329564">
                <a:moveTo>
                  <a:pt x="426719" y="0"/>
                </a:moveTo>
                <a:lnTo>
                  <a:pt x="348869" y="0"/>
                </a:lnTo>
                <a:lnTo>
                  <a:pt x="0" y="329184"/>
                </a:lnTo>
                <a:lnTo>
                  <a:pt x="77850" y="329184"/>
                </a:lnTo>
                <a:lnTo>
                  <a:pt x="426719" y="0"/>
                </a:lnTo>
                <a:close/>
              </a:path>
            </a:pathLst>
          </a:custGeom>
          <a:solidFill>
            <a:srgbClr val="FF9900"/>
          </a:solidFill>
        </p:spPr>
        <p:txBody>
          <a:bodyPr wrap="square" lIns="0" tIns="0" rIns="0" bIns="0" rtlCol="0"/>
          <a:lstStyle/>
          <a:p>
            <a:endParaRPr sz="1800"/>
          </a:p>
        </p:txBody>
      </p:sp>
      <p:sp>
        <p:nvSpPr>
          <p:cNvPr id="22" name="bk object 22"/>
          <p:cNvSpPr/>
          <p:nvPr/>
        </p:nvSpPr>
        <p:spPr>
          <a:xfrm>
            <a:off x="719327" y="6386818"/>
            <a:ext cx="394970" cy="438878"/>
          </a:xfrm>
          <a:custGeom>
            <a:avLst/>
            <a:gdLst/>
            <a:ahLst/>
            <a:cxnLst/>
            <a:rect l="l" t="t" r="r" b="b"/>
            <a:pathLst>
              <a:path w="394969" h="329564">
                <a:moveTo>
                  <a:pt x="76060" y="0"/>
                </a:moveTo>
                <a:lnTo>
                  <a:pt x="0" y="0"/>
                </a:lnTo>
                <a:lnTo>
                  <a:pt x="318655" y="329184"/>
                </a:lnTo>
                <a:lnTo>
                  <a:pt x="394716" y="329184"/>
                </a:lnTo>
                <a:lnTo>
                  <a:pt x="76060" y="0"/>
                </a:lnTo>
                <a:close/>
              </a:path>
            </a:pathLst>
          </a:custGeom>
          <a:solidFill>
            <a:srgbClr val="339933"/>
          </a:solidFill>
        </p:spPr>
        <p:txBody>
          <a:bodyPr wrap="square" lIns="0" tIns="0" rIns="0" bIns="0" rtlCol="0"/>
          <a:lstStyle/>
          <a:p>
            <a:endParaRPr sz="1800"/>
          </a:p>
        </p:txBody>
      </p:sp>
      <p:sp>
        <p:nvSpPr>
          <p:cNvPr id="23" name="bk object 23"/>
          <p:cNvSpPr/>
          <p:nvPr/>
        </p:nvSpPr>
        <p:spPr>
          <a:xfrm>
            <a:off x="2122932" y="6386818"/>
            <a:ext cx="1079500" cy="453254"/>
          </a:xfrm>
          <a:custGeom>
            <a:avLst/>
            <a:gdLst/>
            <a:ahLst/>
            <a:cxnLst/>
            <a:rect l="l" t="t" r="r" b="b"/>
            <a:pathLst>
              <a:path w="1079500" h="340360">
                <a:moveTo>
                  <a:pt x="1078992" y="0"/>
                </a:moveTo>
                <a:lnTo>
                  <a:pt x="348488" y="0"/>
                </a:lnTo>
                <a:lnTo>
                  <a:pt x="0" y="339852"/>
                </a:lnTo>
                <a:lnTo>
                  <a:pt x="730504" y="339852"/>
                </a:lnTo>
                <a:lnTo>
                  <a:pt x="1078992" y="0"/>
                </a:lnTo>
                <a:close/>
              </a:path>
            </a:pathLst>
          </a:custGeom>
          <a:solidFill>
            <a:srgbClr val="2A565F"/>
          </a:solidFill>
        </p:spPr>
        <p:txBody>
          <a:bodyPr wrap="square" lIns="0" tIns="0" rIns="0" bIns="0" rtlCol="0"/>
          <a:lstStyle/>
          <a:p>
            <a:endParaRPr sz="1800"/>
          </a:p>
        </p:txBody>
      </p:sp>
      <p:sp>
        <p:nvSpPr>
          <p:cNvPr id="24" name="bk object 24"/>
          <p:cNvSpPr/>
          <p:nvPr/>
        </p:nvSpPr>
        <p:spPr>
          <a:xfrm>
            <a:off x="1815083" y="6386818"/>
            <a:ext cx="424180" cy="438878"/>
          </a:xfrm>
          <a:custGeom>
            <a:avLst/>
            <a:gdLst/>
            <a:ahLst/>
            <a:cxnLst/>
            <a:rect l="l" t="t" r="r" b="b"/>
            <a:pathLst>
              <a:path w="424180" h="329564">
                <a:moveTo>
                  <a:pt x="423672" y="0"/>
                </a:moveTo>
                <a:lnTo>
                  <a:pt x="348869" y="0"/>
                </a:lnTo>
                <a:lnTo>
                  <a:pt x="0" y="329184"/>
                </a:lnTo>
                <a:lnTo>
                  <a:pt x="74803" y="329184"/>
                </a:lnTo>
                <a:lnTo>
                  <a:pt x="423672" y="0"/>
                </a:lnTo>
                <a:close/>
              </a:path>
            </a:pathLst>
          </a:custGeom>
          <a:solidFill>
            <a:srgbClr val="339933"/>
          </a:solidFill>
        </p:spPr>
        <p:txBody>
          <a:bodyPr wrap="square" lIns="0" tIns="0" rIns="0" bIns="0" rtlCol="0"/>
          <a:lstStyle/>
          <a:p>
            <a:endParaRPr sz="1800"/>
          </a:p>
        </p:txBody>
      </p:sp>
      <p:sp>
        <p:nvSpPr>
          <p:cNvPr id="25" name="bk object 25"/>
          <p:cNvSpPr/>
          <p:nvPr/>
        </p:nvSpPr>
        <p:spPr>
          <a:xfrm>
            <a:off x="566927" y="6386818"/>
            <a:ext cx="396240" cy="438878"/>
          </a:xfrm>
          <a:custGeom>
            <a:avLst/>
            <a:gdLst/>
            <a:ahLst/>
            <a:cxnLst/>
            <a:rect l="l" t="t" r="r" b="b"/>
            <a:pathLst>
              <a:path w="396240" h="329564">
                <a:moveTo>
                  <a:pt x="77584" y="0"/>
                </a:moveTo>
                <a:lnTo>
                  <a:pt x="0" y="0"/>
                </a:lnTo>
                <a:lnTo>
                  <a:pt x="318655" y="329184"/>
                </a:lnTo>
                <a:lnTo>
                  <a:pt x="396240" y="329184"/>
                </a:lnTo>
                <a:lnTo>
                  <a:pt x="77584" y="0"/>
                </a:lnTo>
                <a:close/>
              </a:path>
            </a:pathLst>
          </a:custGeom>
          <a:solidFill>
            <a:srgbClr val="FF9900"/>
          </a:solidFill>
        </p:spPr>
        <p:txBody>
          <a:bodyPr wrap="square" lIns="0" tIns="0" rIns="0" bIns="0" rtlCol="0"/>
          <a:lstStyle/>
          <a:p>
            <a:endParaRPr sz="1800"/>
          </a:p>
        </p:txBody>
      </p:sp>
      <p:sp>
        <p:nvSpPr>
          <p:cNvPr id="26" name="bk object 26"/>
          <p:cNvSpPr/>
          <p:nvPr/>
        </p:nvSpPr>
        <p:spPr>
          <a:xfrm>
            <a:off x="1144524" y="99444"/>
            <a:ext cx="384175" cy="586862"/>
          </a:xfrm>
          <a:custGeom>
            <a:avLst/>
            <a:gdLst/>
            <a:ahLst/>
            <a:cxnLst/>
            <a:rect l="l" t="t" r="r" b="b"/>
            <a:pathLst>
              <a:path w="384175" h="440690">
                <a:moveTo>
                  <a:pt x="384047" y="0"/>
                </a:moveTo>
                <a:lnTo>
                  <a:pt x="143763" y="0"/>
                </a:lnTo>
                <a:lnTo>
                  <a:pt x="0" y="440436"/>
                </a:lnTo>
                <a:lnTo>
                  <a:pt x="240284" y="440436"/>
                </a:lnTo>
                <a:lnTo>
                  <a:pt x="384047" y="0"/>
                </a:lnTo>
                <a:close/>
              </a:path>
            </a:pathLst>
          </a:custGeom>
          <a:solidFill>
            <a:srgbClr val="0093DA"/>
          </a:solidFill>
        </p:spPr>
        <p:txBody>
          <a:bodyPr wrap="square" lIns="0" tIns="0" rIns="0" bIns="0" rtlCol="0"/>
          <a:lstStyle/>
          <a:p>
            <a:endParaRPr sz="1800"/>
          </a:p>
        </p:txBody>
      </p:sp>
      <p:sp>
        <p:nvSpPr>
          <p:cNvPr id="27" name="bk object 27"/>
          <p:cNvSpPr/>
          <p:nvPr/>
        </p:nvSpPr>
        <p:spPr>
          <a:xfrm>
            <a:off x="1487424" y="99444"/>
            <a:ext cx="384175" cy="586862"/>
          </a:xfrm>
          <a:custGeom>
            <a:avLst/>
            <a:gdLst/>
            <a:ahLst/>
            <a:cxnLst/>
            <a:rect l="l" t="t" r="r" b="b"/>
            <a:pathLst>
              <a:path w="384175" h="440690">
                <a:moveTo>
                  <a:pt x="384048" y="0"/>
                </a:moveTo>
                <a:lnTo>
                  <a:pt x="143763" y="0"/>
                </a:lnTo>
                <a:lnTo>
                  <a:pt x="0" y="440436"/>
                </a:lnTo>
                <a:lnTo>
                  <a:pt x="240283" y="440436"/>
                </a:lnTo>
                <a:lnTo>
                  <a:pt x="384048" y="0"/>
                </a:lnTo>
                <a:close/>
              </a:path>
            </a:pathLst>
          </a:custGeom>
          <a:solidFill>
            <a:srgbClr val="04B1FF"/>
          </a:solidFill>
        </p:spPr>
        <p:txBody>
          <a:bodyPr wrap="square" lIns="0" tIns="0" rIns="0" bIns="0" rtlCol="0"/>
          <a:lstStyle/>
          <a:p>
            <a:endParaRPr sz="1800"/>
          </a:p>
        </p:txBody>
      </p:sp>
      <p:sp>
        <p:nvSpPr>
          <p:cNvPr id="28" name="bk object 28"/>
          <p:cNvSpPr/>
          <p:nvPr/>
        </p:nvSpPr>
        <p:spPr>
          <a:xfrm>
            <a:off x="1792223" y="677850"/>
            <a:ext cx="6027420" cy="0"/>
          </a:xfrm>
          <a:custGeom>
            <a:avLst/>
            <a:gdLst/>
            <a:ahLst/>
            <a:cxnLst/>
            <a:rect l="l" t="t" r="r" b="b"/>
            <a:pathLst>
              <a:path w="6027420">
                <a:moveTo>
                  <a:pt x="0" y="0"/>
                </a:moveTo>
                <a:lnTo>
                  <a:pt x="6026911" y="0"/>
                </a:lnTo>
              </a:path>
            </a:pathLst>
          </a:custGeom>
          <a:ln w="6096">
            <a:solidFill>
              <a:srgbClr val="0093DA"/>
            </a:solidFill>
          </a:ln>
        </p:spPr>
        <p:txBody>
          <a:bodyPr wrap="square" lIns="0" tIns="0" rIns="0" bIns="0" rtlCol="0"/>
          <a:lstStyle/>
          <a:p>
            <a:endParaRPr sz="1800"/>
          </a:p>
        </p:txBody>
      </p:sp>
      <p:sp>
        <p:nvSpPr>
          <p:cNvPr id="29" name="bk object 29"/>
          <p:cNvSpPr/>
          <p:nvPr/>
        </p:nvSpPr>
        <p:spPr>
          <a:xfrm>
            <a:off x="7351776" y="454605"/>
            <a:ext cx="498475" cy="223244"/>
          </a:xfrm>
          <a:custGeom>
            <a:avLst/>
            <a:gdLst/>
            <a:ahLst/>
            <a:cxnLst/>
            <a:rect l="l" t="t" r="r" b="b"/>
            <a:pathLst>
              <a:path w="498475" h="167640">
                <a:moveTo>
                  <a:pt x="0" y="0"/>
                </a:moveTo>
                <a:lnTo>
                  <a:pt x="0" y="167639"/>
                </a:lnTo>
                <a:lnTo>
                  <a:pt x="498348" y="167639"/>
                </a:lnTo>
                <a:lnTo>
                  <a:pt x="0" y="0"/>
                </a:lnTo>
                <a:close/>
              </a:path>
            </a:pathLst>
          </a:custGeom>
          <a:solidFill>
            <a:srgbClr val="0093DA"/>
          </a:solidFill>
        </p:spPr>
        <p:txBody>
          <a:bodyPr wrap="square" lIns="0" tIns="0" rIns="0" bIns="0" rtlCol="0"/>
          <a:lstStyle/>
          <a:p>
            <a:endParaRPr sz="1800"/>
          </a:p>
        </p:txBody>
      </p:sp>
      <p:sp>
        <p:nvSpPr>
          <p:cNvPr id="30" name="bk object 30"/>
          <p:cNvSpPr/>
          <p:nvPr/>
        </p:nvSpPr>
        <p:spPr>
          <a:xfrm>
            <a:off x="4572" y="0"/>
            <a:ext cx="1028700" cy="568257"/>
          </a:xfrm>
          <a:prstGeom prst="rect">
            <a:avLst/>
          </a:prstGeom>
          <a:blipFill>
            <a:blip r:embed="rId4" cstate="print"/>
            <a:stretch>
              <a:fillRect/>
            </a:stretch>
          </a:blipFill>
        </p:spPr>
        <p:txBody>
          <a:bodyPr wrap="square" lIns="0" tIns="0" rIns="0" bIns="0" rtlCol="0"/>
          <a:lstStyle/>
          <a:p>
            <a:endParaRPr sz="1800"/>
          </a:p>
        </p:txBody>
      </p:sp>
      <p:sp>
        <p:nvSpPr>
          <p:cNvPr id="31" name="bk object 31"/>
          <p:cNvSpPr/>
          <p:nvPr/>
        </p:nvSpPr>
        <p:spPr>
          <a:xfrm>
            <a:off x="1792223" y="584493"/>
            <a:ext cx="5560695" cy="2537"/>
          </a:xfrm>
          <a:custGeom>
            <a:avLst/>
            <a:gdLst/>
            <a:ahLst/>
            <a:cxnLst/>
            <a:rect l="l" t="t" r="r" b="b"/>
            <a:pathLst>
              <a:path w="5560695" h="1904">
                <a:moveTo>
                  <a:pt x="0" y="1777"/>
                </a:moveTo>
                <a:lnTo>
                  <a:pt x="5560695" y="0"/>
                </a:lnTo>
              </a:path>
            </a:pathLst>
          </a:custGeom>
          <a:ln w="9144">
            <a:solidFill>
              <a:srgbClr val="FF0000"/>
            </a:solidFill>
          </a:ln>
        </p:spPr>
        <p:txBody>
          <a:bodyPr wrap="square" lIns="0" tIns="0" rIns="0" bIns="0" rtlCol="0"/>
          <a:lstStyle/>
          <a:p>
            <a:endParaRPr sz="1800"/>
          </a:p>
        </p:txBody>
      </p:sp>
      <p:sp>
        <p:nvSpPr>
          <p:cNvPr id="2" name="Holder 2"/>
          <p:cNvSpPr>
            <a:spLocks noGrp="1"/>
          </p:cNvSpPr>
          <p:nvPr>
            <p:ph type="ctrTitle"/>
          </p:nvPr>
        </p:nvSpPr>
        <p:spPr>
          <a:xfrm>
            <a:off x="1982216" y="141320"/>
            <a:ext cx="5185917" cy="399980"/>
          </a:xfrm>
          <a:prstGeom prst="rect">
            <a:avLst/>
          </a:prstGeom>
        </p:spPr>
        <p:txBody>
          <a:bodyPr wrap="square" lIns="0" tIns="0" rIns="0" bIns="0">
            <a:spAutoFit/>
          </a:bodyPr>
          <a:lstStyle>
            <a:lvl1pPr>
              <a:defRPr b="0" i="0">
                <a:solidFill>
                  <a:schemeClr val="tx1"/>
                </a:solidFill>
              </a:defRPr>
            </a:lvl1pPr>
          </a:lstStyle>
          <a:p/>
        </p:txBody>
      </p:sp>
      <p:sp>
        <p:nvSpPr>
          <p:cNvPr id="3" name="Holder 3"/>
          <p:cNvSpPr>
            <a:spLocks noGrp="1"/>
          </p:cNvSpPr>
          <p:nvPr>
            <p:ph type="subTitle" idx="4"/>
          </p:nvPr>
        </p:nvSpPr>
        <p:spPr>
          <a:xfrm>
            <a:off x="1372552" y="3840480"/>
            <a:ext cx="6405245" cy="1714499"/>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showMasterSp="0">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5523" cy="6851571"/>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6398995"/>
            <a:ext cx="459105" cy="450717"/>
          </a:xfrm>
          <a:custGeom>
            <a:avLst/>
            <a:gdLst/>
            <a:ahLst/>
            <a:cxnLst/>
            <a:rect l="l" t="t" r="r" b="b"/>
            <a:pathLst>
              <a:path w="459105" h="338454">
                <a:moveTo>
                  <a:pt x="0" y="338327"/>
                </a:moveTo>
                <a:lnTo>
                  <a:pt x="0" y="0"/>
                </a:lnTo>
                <a:lnTo>
                  <a:pt x="458723" y="0"/>
                </a:lnTo>
                <a:lnTo>
                  <a:pt x="458723" y="338327"/>
                </a:lnTo>
                <a:lnTo>
                  <a:pt x="0" y="338327"/>
                </a:lnTo>
                <a:close/>
              </a:path>
            </a:pathLst>
          </a:custGeom>
          <a:solidFill>
            <a:srgbClr val="2A565F"/>
          </a:solidFill>
        </p:spPr>
        <p:txBody>
          <a:bodyPr wrap="square" lIns="0" tIns="0" rIns="0" bIns="0" rtlCol="0"/>
          <a:lstStyle/>
          <a:p>
            <a:endParaRPr sz="1800"/>
          </a:p>
        </p:txBody>
      </p:sp>
      <p:sp>
        <p:nvSpPr>
          <p:cNvPr id="18" name="bk object 18"/>
          <p:cNvSpPr/>
          <p:nvPr/>
        </p:nvSpPr>
        <p:spPr>
          <a:xfrm>
            <a:off x="2692907" y="6386818"/>
            <a:ext cx="6443980" cy="453254"/>
          </a:xfrm>
          <a:custGeom>
            <a:avLst/>
            <a:gdLst/>
            <a:ahLst/>
            <a:cxnLst/>
            <a:rect l="l" t="t" r="r" b="b"/>
            <a:pathLst>
              <a:path w="6443980" h="340360">
                <a:moveTo>
                  <a:pt x="6443472" y="0"/>
                </a:moveTo>
                <a:lnTo>
                  <a:pt x="0" y="0"/>
                </a:lnTo>
                <a:lnTo>
                  <a:pt x="0" y="339852"/>
                </a:lnTo>
                <a:lnTo>
                  <a:pt x="6443472" y="339852"/>
                </a:lnTo>
                <a:lnTo>
                  <a:pt x="6443472" y="0"/>
                </a:lnTo>
                <a:close/>
              </a:path>
            </a:pathLst>
          </a:custGeom>
          <a:solidFill>
            <a:srgbClr val="2A565F"/>
          </a:solidFill>
        </p:spPr>
        <p:txBody>
          <a:bodyPr wrap="square" lIns="0" tIns="0" rIns="0" bIns="0" rtlCol="0"/>
          <a:lstStyle/>
          <a:p>
            <a:endParaRPr sz="1800"/>
          </a:p>
        </p:txBody>
      </p:sp>
      <p:sp>
        <p:nvSpPr>
          <p:cNvPr id="19" name="bk object 19"/>
          <p:cNvSpPr/>
          <p:nvPr/>
        </p:nvSpPr>
        <p:spPr>
          <a:xfrm>
            <a:off x="1069847" y="6342169"/>
            <a:ext cx="713231" cy="509402"/>
          </a:xfrm>
          <a:prstGeom prst="rect">
            <a:avLst/>
          </a:prstGeom>
          <a:blipFill>
            <a:blip r:embed="rId3" cstate="print"/>
            <a:stretch>
              <a:fillRect/>
            </a:stretch>
          </a:blipFill>
        </p:spPr>
        <p:txBody>
          <a:bodyPr wrap="square" lIns="0" tIns="0" rIns="0" bIns="0" rtlCol="0"/>
          <a:lstStyle/>
          <a:p>
            <a:endParaRPr sz="1800"/>
          </a:p>
        </p:txBody>
      </p:sp>
      <p:sp>
        <p:nvSpPr>
          <p:cNvPr id="20" name="bk object 20"/>
          <p:cNvSpPr/>
          <p:nvPr/>
        </p:nvSpPr>
        <p:spPr>
          <a:xfrm>
            <a:off x="458723" y="6405084"/>
            <a:ext cx="342900" cy="444798"/>
          </a:xfrm>
          <a:custGeom>
            <a:avLst/>
            <a:gdLst/>
            <a:ahLst/>
            <a:cxnLst/>
            <a:rect l="l" t="t" r="r" b="b"/>
            <a:pathLst>
              <a:path w="342900" h="334010">
                <a:moveTo>
                  <a:pt x="0" y="0"/>
                </a:moveTo>
                <a:lnTo>
                  <a:pt x="0" y="333755"/>
                </a:lnTo>
                <a:lnTo>
                  <a:pt x="342900" y="333755"/>
                </a:lnTo>
                <a:lnTo>
                  <a:pt x="0" y="0"/>
                </a:lnTo>
                <a:close/>
              </a:path>
            </a:pathLst>
          </a:custGeom>
          <a:solidFill>
            <a:srgbClr val="2A565F"/>
          </a:solidFill>
        </p:spPr>
        <p:txBody>
          <a:bodyPr wrap="square" lIns="0" tIns="0" rIns="0" bIns="0" rtlCol="0"/>
          <a:lstStyle/>
          <a:p>
            <a:endParaRPr sz="1800"/>
          </a:p>
        </p:txBody>
      </p:sp>
      <p:sp>
        <p:nvSpPr>
          <p:cNvPr id="21" name="bk object 21"/>
          <p:cNvSpPr/>
          <p:nvPr/>
        </p:nvSpPr>
        <p:spPr>
          <a:xfrm>
            <a:off x="1956816" y="6386818"/>
            <a:ext cx="426720" cy="438878"/>
          </a:xfrm>
          <a:custGeom>
            <a:avLst/>
            <a:gdLst/>
            <a:ahLst/>
            <a:cxnLst/>
            <a:rect l="l" t="t" r="r" b="b"/>
            <a:pathLst>
              <a:path w="426719" h="329564">
                <a:moveTo>
                  <a:pt x="426719" y="0"/>
                </a:moveTo>
                <a:lnTo>
                  <a:pt x="348869" y="0"/>
                </a:lnTo>
                <a:lnTo>
                  <a:pt x="0" y="329184"/>
                </a:lnTo>
                <a:lnTo>
                  <a:pt x="77850" y="329184"/>
                </a:lnTo>
                <a:lnTo>
                  <a:pt x="426719" y="0"/>
                </a:lnTo>
                <a:close/>
              </a:path>
            </a:pathLst>
          </a:custGeom>
          <a:solidFill>
            <a:srgbClr val="FF9900"/>
          </a:solidFill>
        </p:spPr>
        <p:txBody>
          <a:bodyPr wrap="square" lIns="0" tIns="0" rIns="0" bIns="0" rtlCol="0"/>
          <a:lstStyle/>
          <a:p>
            <a:endParaRPr sz="1800"/>
          </a:p>
        </p:txBody>
      </p:sp>
      <p:sp>
        <p:nvSpPr>
          <p:cNvPr id="22" name="bk object 22"/>
          <p:cNvSpPr/>
          <p:nvPr/>
        </p:nvSpPr>
        <p:spPr>
          <a:xfrm>
            <a:off x="719327" y="6386818"/>
            <a:ext cx="394970" cy="438878"/>
          </a:xfrm>
          <a:custGeom>
            <a:avLst/>
            <a:gdLst/>
            <a:ahLst/>
            <a:cxnLst/>
            <a:rect l="l" t="t" r="r" b="b"/>
            <a:pathLst>
              <a:path w="394969" h="329564">
                <a:moveTo>
                  <a:pt x="76060" y="0"/>
                </a:moveTo>
                <a:lnTo>
                  <a:pt x="0" y="0"/>
                </a:lnTo>
                <a:lnTo>
                  <a:pt x="318655" y="329184"/>
                </a:lnTo>
                <a:lnTo>
                  <a:pt x="394716" y="329184"/>
                </a:lnTo>
                <a:lnTo>
                  <a:pt x="76060" y="0"/>
                </a:lnTo>
                <a:close/>
              </a:path>
            </a:pathLst>
          </a:custGeom>
          <a:solidFill>
            <a:srgbClr val="339933"/>
          </a:solidFill>
        </p:spPr>
        <p:txBody>
          <a:bodyPr wrap="square" lIns="0" tIns="0" rIns="0" bIns="0" rtlCol="0"/>
          <a:lstStyle/>
          <a:p>
            <a:endParaRPr sz="1800"/>
          </a:p>
        </p:txBody>
      </p:sp>
      <p:sp>
        <p:nvSpPr>
          <p:cNvPr id="23" name="bk object 23"/>
          <p:cNvSpPr/>
          <p:nvPr/>
        </p:nvSpPr>
        <p:spPr>
          <a:xfrm>
            <a:off x="2122932" y="6386818"/>
            <a:ext cx="1079500" cy="453254"/>
          </a:xfrm>
          <a:custGeom>
            <a:avLst/>
            <a:gdLst/>
            <a:ahLst/>
            <a:cxnLst/>
            <a:rect l="l" t="t" r="r" b="b"/>
            <a:pathLst>
              <a:path w="1079500" h="340360">
                <a:moveTo>
                  <a:pt x="1078992" y="0"/>
                </a:moveTo>
                <a:lnTo>
                  <a:pt x="348488" y="0"/>
                </a:lnTo>
                <a:lnTo>
                  <a:pt x="0" y="339852"/>
                </a:lnTo>
                <a:lnTo>
                  <a:pt x="730504" y="339852"/>
                </a:lnTo>
                <a:lnTo>
                  <a:pt x="1078992" y="0"/>
                </a:lnTo>
                <a:close/>
              </a:path>
            </a:pathLst>
          </a:custGeom>
          <a:solidFill>
            <a:srgbClr val="2A565F"/>
          </a:solidFill>
        </p:spPr>
        <p:txBody>
          <a:bodyPr wrap="square" lIns="0" tIns="0" rIns="0" bIns="0" rtlCol="0"/>
          <a:lstStyle/>
          <a:p>
            <a:endParaRPr sz="1800"/>
          </a:p>
        </p:txBody>
      </p:sp>
      <p:sp>
        <p:nvSpPr>
          <p:cNvPr id="24" name="bk object 24"/>
          <p:cNvSpPr/>
          <p:nvPr/>
        </p:nvSpPr>
        <p:spPr>
          <a:xfrm>
            <a:off x="1815083" y="6386818"/>
            <a:ext cx="424180" cy="438878"/>
          </a:xfrm>
          <a:custGeom>
            <a:avLst/>
            <a:gdLst/>
            <a:ahLst/>
            <a:cxnLst/>
            <a:rect l="l" t="t" r="r" b="b"/>
            <a:pathLst>
              <a:path w="424180" h="329564">
                <a:moveTo>
                  <a:pt x="423672" y="0"/>
                </a:moveTo>
                <a:lnTo>
                  <a:pt x="348869" y="0"/>
                </a:lnTo>
                <a:lnTo>
                  <a:pt x="0" y="329184"/>
                </a:lnTo>
                <a:lnTo>
                  <a:pt x="74803" y="329184"/>
                </a:lnTo>
                <a:lnTo>
                  <a:pt x="423672" y="0"/>
                </a:lnTo>
                <a:close/>
              </a:path>
            </a:pathLst>
          </a:custGeom>
          <a:solidFill>
            <a:srgbClr val="339933"/>
          </a:solidFill>
        </p:spPr>
        <p:txBody>
          <a:bodyPr wrap="square" lIns="0" tIns="0" rIns="0" bIns="0" rtlCol="0"/>
          <a:lstStyle/>
          <a:p>
            <a:endParaRPr sz="1800"/>
          </a:p>
        </p:txBody>
      </p:sp>
      <p:sp>
        <p:nvSpPr>
          <p:cNvPr id="25" name="bk object 25"/>
          <p:cNvSpPr/>
          <p:nvPr/>
        </p:nvSpPr>
        <p:spPr>
          <a:xfrm>
            <a:off x="566927" y="6386818"/>
            <a:ext cx="396240" cy="438878"/>
          </a:xfrm>
          <a:custGeom>
            <a:avLst/>
            <a:gdLst/>
            <a:ahLst/>
            <a:cxnLst/>
            <a:rect l="l" t="t" r="r" b="b"/>
            <a:pathLst>
              <a:path w="396240" h="329564">
                <a:moveTo>
                  <a:pt x="77584" y="0"/>
                </a:moveTo>
                <a:lnTo>
                  <a:pt x="0" y="0"/>
                </a:lnTo>
                <a:lnTo>
                  <a:pt x="318655" y="329184"/>
                </a:lnTo>
                <a:lnTo>
                  <a:pt x="396240" y="329184"/>
                </a:lnTo>
                <a:lnTo>
                  <a:pt x="77584" y="0"/>
                </a:lnTo>
                <a:close/>
              </a:path>
            </a:pathLst>
          </a:custGeom>
          <a:solidFill>
            <a:srgbClr val="FF9900"/>
          </a:solid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000" b="1" i="0">
                <a:solidFill>
                  <a:srgbClr val="2E5796"/>
                </a:solidFill>
                <a:latin typeface="Arial" panose="020B0604020202020204"/>
                <a:cs typeface="Arial" panose="020B0604020202020204"/>
              </a:defRPr>
            </a:lvl1pPr>
          </a:lstStyle>
          <a:p/>
        </p:txBody>
      </p:sp>
      <p:sp>
        <p:nvSpPr>
          <p:cNvPr id="3" name="Holder 3"/>
          <p:cNvSpPr>
            <a:spLocks noGrp="1"/>
          </p:cNvSpPr>
          <p:nvPr>
            <p:ph type="body" idx="1"/>
          </p:nvPr>
        </p:nvSpPr>
        <p:spPr/>
        <p:txBody>
          <a:bodyPr lIns="0" tIns="0" rIns="0" bIns="0"/>
          <a:lstStyle>
            <a:lvl1pPr>
              <a:defRPr sz="3600" b="1" i="0">
                <a:solidFill>
                  <a:schemeClr val="bg1"/>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2E5796"/>
                </a:solidFill>
                <a:latin typeface="Arial" panose="020B0604020202020204"/>
                <a:cs typeface="Arial" panose="020B0604020202020204"/>
              </a:defRPr>
            </a:lvl1pPr>
          </a:lstStyle>
          <a:p/>
        </p:txBody>
      </p:sp>
      <p:sp>
        <p:nvSpPr>
          <p:cNvPr id="3" name="Holder 3"/>
          <p:cNvSpPr>
            <a:spLocks noGrp="1"/>
          </p:cNvSpPr>
          <p:nvPr>
            <p:ph sz="half" idx="2"/>
          </p:nvPr>
        </p:nvSpPr>
        <p:spPr>
          <a:xfrm>
            <a:off x="457517" y="1577339"/>
            <a:ext cx="3980402"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4712430" y="1577339"/>
            <a:ext cx="3980402"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showMasterSp="0">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5523" cy="6851571"/>
          </a:xfrm>
          <a:prstGeom prst="rect">
            <a:avLst/>
          </a:prstGeom>
          <a:blipFill>
            <a:blip r:embed="rId2" cstate="print"/>
            <a:stretch>
              <a:fillRect/>
            </a:stretch>
          </a:blipFill>
        </p:spPr>
        <p:txBody>
          <a:bodyPr wrap="square" lIns="0" tIns="0" rIns="0" bIns="0" rtlCol="0"/>
          <a:lstStyle/>
          <a:p>
            <a:endParaRPr sz="1800"/>
          </a:p>
        </p:txBody>
      </p:sp>
      <p:sp>
        <p:nvSpPr>
          <p:cNvPr id="17" name="bk object 17"/>
          <p:cNvSpPr/>
          <p:nvPr/>
        </p:nvSpPr>
        <p:spPr>
          <a:xfrm>
            <a:off x="0" y="0"/>
            <a:ext cx="4573905" cy="6852081"/>
          </a:xfrm>
          <a:custGeom>
            <a:avLst/>
            <a:gdLst/>
            <a:ahLst/>
            <a:cxnLst/>
            <a:rect l="l" t="t" r="r" b="b"/>
            <a:pathLst>
              <a:path w="4573905" h="5145405">
                <a:moveTo>
                  <a:pt x="0" y="5145022"/>
                </a:moveTo>
                <a:lnTo>
                  <a:pt x="4573524" y="5145022"/>
                </a:lnTo>
                <a:lnTo>
                  <a:pt x="4573524" y="0"/>
                </a:lnTo>
                <a:lnTo>
                  <a:pt x="0" y="0"/>
                </a:lnTo>
                <a:lnTo>
                  <a:pt x="0" y="5145022"/>
                </a:lnTo>
                <a:close/>
              </a:path>
            </a:pathLst>
          </a:custGeom>
          <a:solidFill>
            <a:srgbClr val="0067B4"/>
          </a:solidFill>
        </p:spPr>
        <p:txBody>
          <a:bodyPr wrap="square" lIns="0" tIns="0" rIns="0" bIns="0" rtlCol="0"/>
          <a:lstStyle/>
          <a:p>
            <a:endParaRPr sz="1800"/>
          </a:p>
        </p:txBody>
      </p:sp>
      <p:sp>
        <p:nvSpPr>
          <p:cNvPr id="18" name="bk object 18"/>
          <p:cNvSpPr/>
          <p:nvPr/>
        </p:nvSpPr>
        <p:spPr>
          <a:xfrm>
            <a:off x="4565903" y="3198482"/>
            <a:ext cx="312420" cy="481159"/>
          </a:xfrm>
          <a:custGeom>
            <a:avLst/>
            <a:gdLst/>
            <a:ahLst/>
            <a:cxnLst/>
            <a:rect l="l" t="t" r="r" b="b"/>
            <a:pathLst>
              <a:path w="312420" h="361314">
                <a:moveTo>
                  <a:pt x="0" y="0"/>
                </a:moveTo>
                <a:lnTo>
                  <a:pt x="0" y="361188"/>
                </a:lnTo>
                <a:lnTo>
                  <a:pt x="312420" y="180594"/>
                </a:lnTo>
                <a:lnTo>
                  <a:pt x="0" y="0"/>
                </a:lnTo>
                <a:close/>
              </a:path>
            </a:pathLst>
          </a:custGeom>
          <a:solidFill>
            <a:srgbClr val="0067B4"/>
          </a:solidFill>
        </p:spPr>
        <p:txBody>
          <a:bodyPr wrap="square" lIns="0" tIns="0" rIns="0" bIns="0" rtlCol="0"/>
          <a:lstStyle/>
          <a:p>
            <a:endParaRPr sz="1800"/>
          </a:p>
        </p:txBody>
      </p:sp>
      <p:sp>
        <p:nvSpPr>
          <p:cNvPr id="19" name="bk object 19"/>
          <p:cNvSpPr/>
          <p:nvPr/>
        </p:nvSpPr>
        <p:spPr>
          <a:xfrm>
            <a:off x="1463039" y="2354212"/>
            <a:ext cx="1643380" cy="2190163"/>
          </a:xfrm>
          <a:custGeom>
            <a:avLst/>
            <a:gdLst/>
            <a:ahLst/>
            <a:cxnLst/>
            <a:rect l="l" t="t" r="r" b="b"/>
            <a:pathLst>
              <a:path w="1643380" h="1644650">
                <a:moveTo>
                  <a:pt x="821435" y="0"/>
                </a:moveTo>
                <a:lnTo>
                  <a:pt x="773172" y="1395"/>
                </a:lnTo>
                <a:lnTo>
                  <a:pt x="725643" y="5532"/>
                </a:lnTo>
                <a:lnTo>
                  <a:pt x="678925" y="12332"/>
                </a:lnTo>
                <a:lnTo>
                  <a:pt x="633095" y="21718"/>
                </a:lnTo>
                <a:lnTo>
                  <a:pt x="588230" y="33613"/>
                </a:lnTo>
                <a:lnTo>
                  <a:pt x="544408" y="47939"/>
                </a:lnTo>
                <a:lnTo>
                  <a:pt x="501705" y="64621"/>
                </a:lnTo>
                <a:lnTo>
                  <a:pt x="460199" y="83580"/>
                </a:lnTo>
                <a:lnTo>
                  <a:pt x="419966" y="104739"/>
                </a:lnTo>
                <a:lnTo>
                  <a:pt x="381083" y="128021"/>
                </a:lnTo>
                <a:lnTo>
                  <a:pt x="343629" y="153350"/>
                </a:lnTo>
                <a:lnTo>
                  <a:pt x="307679" y="180647"/>
                </a:lnTo>
                <a:lnTo>
                  <a:pt x="273310" y="209836"/>
                </a:lnTo>
                <a:lnTo>
                  <a:pt x="240601" y="240839"/>
                </a:lnTo>
                <a:lnTo>
                  <a:pt x="209627" y="273580"/>
                </a:lnTo>
                <a:lnTo>
                  <a:pt x="180467" y="307981"/>
                </a:lnTo>
                <a:lnTo>
                  <a:pt x="153196" y="343965"/>
                </a:lnTo>
                <a:lnTo>
                  <a:pt x="127893" y="381455"/>
                </a:lnTo>
                <a:lnTo>
                  <a:pt x="104633" y="420373"/>
                </a:lnTo>
                <a:lnTo>
                  <a:pt x="83495" y="460643"/>
                </a:lnTo>
                <a:lnTo>
                  <a:pt x="64555" y="502187"/>
                </a:lnTo>
                <a:lnTo>
                  <a:pt x="47891" y="544929"/>
                </a:lnTo>
                <a:lnTo>
                  <a:pt x="33578" y="588790"/>
                </a:lnTo>
                <a:lnTo>
                  <a:pt x="21695" y="633695"/>
                </a:lnTo>
                <a:lnTo>
                  <a:pt x="12319" y="679565"/>
                </a:lnTo>
                <a:lnTo>
                  <a:pt x="5526" y="726323"/>
                </a:lnTo>
                <a:lnTo>
                  <a:pt x="1394" y="773893"/>
                </a:lnTo>
                <a:lnTo>
                  <a:pt x="0" y="822198"/>
                </a:lnTo>
                <a:lnTo>
                  <a:pt x="1394" y="870502"/>
                </a:lnTo>
                <a:lnTo>
                  <a:pt x="5526" y="918072"/>
                </a:lnTo>
                <a:lnTo>
                  <a:pt x="12319" y="964830"/>
                </a:lnTo>
                <a:lnTo>
                  <a:pt x="21695" y="1010700"/>
                </a:lnTo>
                <a:lnTo>
                  <a:pt x="33578" y="1055605"/>
                </a:lnTo>
                <a:lnTo>
                  <a:pt x="47891" y="1099466"/>
                </a:lnTo>
                <a:lnTo>
                  <a:pt x="64555" y="1142208"/>
                </a:lnTo>
                <a:lnTo>
                  <a:pt x="83495" y="1183752"/>
                </a:lnTo>
                <a:lnTo>
                  <a:pt x="104633" y="1224022"/>
                </a:lnTo>
                <a:lnTo>
                  <a:pt x="127893" y="1262940"/>
                </a:lnTo>
                <a:lnTo>
                  <a:pt x="153196" y="1300430"/>
                </a:lnTo>
                <a:lnTo>
                  <a:pt x="180467" y="1336414"/>
                </a:lnTo>
                <a:lnTo>
                  <a:pt x="209627" y="1370815"/>
                </a:lnTo>
                <a:lnTo>
                  <a:pt x="240601" y="1403556"/>
                </a:lnTo>
                <a:lnTo>
                  <a:pt x="273310" y="1434559"/>
                </a:lnTo>
                <a:lnTo>
                  <a:pt x="307679" y="1463748"/>
                </a:lnTo>
                <a:lnTo>
                  <a:pt x="343629" y="1491045"/>
                </a:lnTo>
                <a:lnTo>
                  <a:pt x="381083" y="1516374"/>
                </a:lnTo>
                <a:lnTo>
                  <a:pt x="419966" y="1539656"/>
                </a:lnTo>
                <a:lnTo>
                  <a:pt x="460199" y="1560815"/>
                </a:lnTo>
                <a:lnTo>
                  <a:pt x="501705" y="1579774"/>
                </a:lnTo>
                <a:lnTo>
                  <a:pt x="544408" y="1596456"/>
                </a:lnTo>
                <a:lnTo>
                  <a:pt x="588230" y="1610782"/>
                </a:lnTo>
                <a:lnTo>
                  <a:pt x="633095" y="1622677"/>
                </a:lnTo>
                <a:lnTo>
                  <a:pt x="678925" y="1632063"/>
                </a:lnTo>
                <a:lnTo>
                  <a:pt x="725643" y="1638863"/>
                </a:lnTo>
                <a:lnTo>
                  <a:pt x="773172" y="1643000"/>
                </a:lnTo>
                <a:lnTo>
                  <a:pt x="821435" y="1644396"/>
                </a:lnTo>
                <a:lnTo>
                  <a:pt x="869699" y="1643000"/>
                </a:lnTo>
                <a:lnTo>
                  <a:pt x="917228" y="1638863"/>
                </a:lnTo>
                <a:lnTo>
                  <a:pt x="963946" y="1632063"/>
                </a:lnTo>
                <a:lnTo>
                  <a:pt x="1009776" y="1622677"/>
                </a:lnTo>
                <a:lnTo>
                  <a:pt x="1054641" y="1610782"/>
                </a:lnTo>
                <a:lnTo>
                  <a:pt x="1098463" y="1596456"/>
                </a:lnTo>
                <a:lnTo>
                  <a:pt x="1141166" y="1579774"/>
                </a:lnTo>
                <a:lnTo>
                  <a:pt x="1182672" y="1560815"/>
                </a:lnTo>
                <a:lnTo>
                  <a:pt x="1222905" y="1539656"/>
                </a:lnTo>
                <a:lnTo>
                  <a:pt x="1261788" y="1516374"/>
                </a:lnTo>
                <a:lnTo>
                  <a:pt x="1299242" y="1491045"/>
                </a:lnTo>
                <a:lnTo>
                  <a:pt x="1335192" y="1463748"/>
                </a:lnTo>
                <a:lnTo>
                  <a:pt x="1369561" y="1434559"/>
                </a:lnTo>
                <a:lnTo>
                  <a:pt x="1402270" y="1403556"/>
                </a:lnTo>
                <a:lnTo>
                  <a:pt x="1433244" y="1370815"/>
                </a:lnTo>
                <a:lnTo>
                  <a:pt x="1462404" y="1336414"/>
                </a:lnTo>
                <a:lnTo>
                  <a:pt x="1489675" y="1300430"/>
                </a:lnTo>
                <a:lnTo>
                  <a:pt x="1514978" y="1262940"/>
                </a:lnTo>
                <a:lnTo>
                  <a:pt x="1538238" y="1224022"/>
                </a:lnTo>
                <a:lnTo>
                  <a:pt x="1559376" y="1183752"/>
                </a:lnTo>
                <a:lnTo>
                  <a:pt x="1578316" y="1142208"/>
                </a:lnTo>
                <a:lnTo>
                  <a:pt x="1594980" y="1099466"/>
                </a:lnTo>
                <a:lnTo>
                  <a:pt x="1609293" y="1055605"/>
                </a:lnTo>
                <a:lnTo>
                  <a:pt x="1621176" y="1010700"/>
                </a:lnTo>
                <a:lnTo>
                  <a:pt x="1630552" y="964830"/>
                </a:lnTo>
                <a:lnTo>
                  <a:pt x="1637345" y="918072"/>
                </a:lnTo>
                <a:lnTo>
                  <a:pt x="1641477" y="870502"/>
                </a:lnTo>
                <a:lnTo>
                  <a:pt x="1642872" y="822198"/>
                </a:lnTo>
                <a:lnTo>
                  <a:pt x="1641477" y="773893"/>
                </a:lnTo>
                <a:lnTo>
                  <a:pt x="1637345" y="726323"/>
                </a:lnTo>
                <a:lnTo>
                  <a:pt x="1630552" y="679565"/>
                </a:lnTo>
                <a:lnTo>
                  <a:pt x="1621176" y="633695"/>
                </a:lnTo>
                <a:lnTo>
                  <a:pt x="1609293" y="588790"/>
                </a:lnTo>
                <a:lnTo>
                  <a:pt x="1594980" y="544929"/>
                </a:lnTo>
                <a:lnTo>
                  <a:pt x="1578316" y="502187"/>
                </a:lnTo>
                <a:lnTo>
                  <a:pt x="1559376" y="460643"/>
                </a:lnTo>
                <a:lnTo>
                  <a:pt x="1538238" y="420373"/>
                </a:lnTo>
                <a:lnTo>
                  <a:pt x="1514978" y="381455"/>
                </a:lnTo>
                <a:lnTo>
                  <a:pt x="1489675" y="343965"/>
                </a:lnTo>
                <a:lnTo>
                  <a:pt x="1462404" y="307981"/>
                </a:lnTo>
                <a:lnTo>
                  <a:pt x="1433244" y="273580"/>
                </a:lnTo>
                <a:lnTo>
                  <a:pt x="1402270" y="240839"/>
                </a:lnTo>
                <a:lnTo>
                  <a:pt x="1369561" y="209836"/>
                </a:lnTo>
                <a:lnTo>
                  <a:pt x="1335192" y="180647"/>
                </a:lnTo>
                <a:lnTo>
                  <a:pt x="1299242" y="153350"/>
                </a:lnTo>
                <a:lnTo>
                  <a:pt x="1261788" y="128021"/>
                </a:lnTo>
                <a:lnTo>
                  <a:pt x="1222905" y="104739"/>
                </a:lnTo>
                <a:lnTo>
                  <a:pt x="1182672" y="83580"/>
                </a:lnTo>
                <a:lnTo>
                  <a:pt x="1141166" y="64621"/>
                </a:lnTo>
                <a:lnTo>
                  <a:pt x="1098463" y="47939"/>
                </a:lnTo>
                <a:lnTo>
                  <a:pt x="1054641" y="33613"/>
                </a:lnTo>
                <a:lnTo>
                  <a:pt x="1009776" y="21718"/>
                </a:lnTo>
                <a:lnTo>
                  <a:pt x="963946" y="12332"/>
                </a:lnTo>
                <a:lnTo>
                  <a:pt x="917228" y="5532"/>
                </a:lnTo>
                <a:lnTo>
                  <a:pt x="869699" y="1395"/>
                </a:lnTo>
                <a:lnTo>
                  <a:pt x="821435" y="0"/>
                </a:lnTo>
                <a:close/>
              </a:path>
            </a:pathLst>
          </a:custGeom>
          <a:solidFill>
            <a:srgbClr val="0067B4"/>
          </a:solidFill>
        </p:spPr>
        <p:txBody>
          <a:bodyPr wrap="square" lIns="0" tIns="0" rIns="0" bIns="0" rtlCol="0"/>
          <a:lstStyle/>
          <a:p>
            <a:endParaRPr sz="1800"/>
          </a:p>
        </p:txBody>
      </p:sp>
      <p:sp>
        <p:nvSpPr>
          <p:cNvPr id="20" name="bk object 20"/>
          <p:cNvSpPr/>
          <p:nvPr/>
        </p:nvSpPr>
        <p:spPr>
          <a:xfrm>
            <a:off x="1463039" y="2354212"/>
            <a:ext cx="1643380" cy="2190163"/>
          </a:xfrm>
          <a:custGeom>
            <a:avLst/>
            <a:gdLst/>
            <a:ahLst/>
            <a:cxnLst/>
            <a:rect l="l" t="t" r="r" b="b"/>
            <a:pathLst>
              <a:path w="1643380" h="1644650">
                <a:moveTo>
                  <a:pt x="0" y="822198"/>
                </a:moveTo>
                <a:lnTo>
                  <a:pt x="1394" y="773893"/>
                </a:lnTo>
                <a:lnTo>
                  <a:pt x="5526" y="726323"/>
                </a:lnTo>
                <a:lnTo>
                  <a:pt x="12319" y="679565"/>
                </a:lnTo>
                <a:lnTo>
                  <a:pt x="21695" y="633695"/>
                </a:lnTo>
                <a:lnTo>
                  <a:pt x="33578" y="588790"/>
                </a:lnTo>
                <a:lnTo>
                  <a:pt x="47891" y="544929"/>
                </a:lnTo>
                <a:lnTo>
                  <a:pt x="64555" y="502187"/>
                </a:lnTo>
                <a:lnTo>
                  <a:pt x="83495" y="460643"/>
                </a:lnTo>
                <a:lnTo>
                  <a:pt x="104633" y="420373"/>
                </a:lnTo>
                <a:lnTo>
                  <a:pt x="127893" y="381455"/>
                </a:lnTo>
                <a:lnTo>
                  <a:pt x="153196" y="343965"/>
                </a:lnTo>
                <a:lnTo>
                  <a:pt x="180467" y="307981"/>
                </a:lnTo>
                <a:lnTo>
                  <a:pt x="209627" y="273580"/>
                </a:lnTo>
                <a:lnTo>
                  <a:pt x="240601" y="240839"/>
                </a:lnTo>
                <a:lnTo>
                  <a:pt x="273310" y="209836"/>
                </a:lnTo>
                <a:lnTo>
                  <a:pt x="307679" y="180647"/>
                </a:lnTo>
                <a:lnTo>
                  <a:pt x="343629" y="153350"/>
                </a:lnTo>
                <a:lnTo>
                  <a:pt x="381083" y="128021"/>
                </a:lnTo>
                <a:lnTo>
                  <a:pt x="419966" y="104739"/>
                </a:lnTo>
                <a:lnTo>
                  <a:pt x="460199" y="83580"/>
                </a:lnTo>
                <a:lnTo>
                  <a:pt x="501705" y="64621"/>
                </a:lnTo>
                <a:lnTo>
                  <a:pt x="544408" y="47939"/>
                </a:lnTo>
                <a:lnTo>
                  <a:pt x="588230" y="33613"/>
                </a:lnTo>
                <a:lnTo>
                  <a:pt x="633095" y="21718"/>
                </a:lnTo>
                <a:lnTo>
                  <a:pt x="678925" y="12332"/>
                </a:lnTo>
                <a:lnTo>
                  <a:pt x="725643" y="5532"/>
                </a:lnTo>
                <a:lnTo>
                  <a:pt x="773172" y="1395"/>
                </a:lnTo>
                <a:lnTo>
                  <a:pt x="821435" y="0"/>
                </a:lnTo>
                <a:lnTo>
                  <a:pt x="869699" y="1395"/>
                </a:lnTo>
                <a:lnTo>
                  <a:pt x="917228" y="5532"/>
                </a:lnTo>
                <a:lnTo>
                  <a:pt x="963946" y="12332"/>
                </a:lnTo>
                <a:lnTo>
                  <a:pt x="1009776" y="21718"/>
                </a:lnTo>
                <a:lnTo>
                  <a:pt x="1054641" y="33613"/>
                </a:lnTo>
                <a:lnTo>
                  <a:pt x="1098463" y="47939"/>
                </a:lnTo>
                <a:lnTo>
                  <a:pt x="1141166" y="64621"/>
                </a:lnTo>
                <a:lnTo>
                  <a:pt x="1182672" y="83580"/>
                </a:lnTo>
                <a:lnTo>
                  <a:pt x="1222905" y="104739"/>
                </a:lnTo>
                <a:lnTo>
                  <a:pt x="1261788" y="128021"/>
                </a:lnTo>
                <a:lnTo>
                  <a:pt x="1299242" y="153350"/>
                </a:lnTo>
                <a:lnTo>
                  <a:pt x="1335192" y="180647"/>
                </a:lnTo>
                <a:lnTo>
                  <a:pt x="1369561" y="209836"/>
                </a:lnTo>
                <a:lnTo>
                  <a:pt x="1402270" y="240839"/>
                </a:lnTo>
                <a:lnTo>
                  <a:pt x="1433244" y="273580"/>
                </a:lnTo>
                <a:lnTo>
                  <a:pt x="1462404" y="307981"/>
                </a:lnTo>
                <a:lnTo>
                  <a:pt x="1489675" y="343965"/>
                </a:lnTo>
                <a:lnTo>
                  <a:pt x="1514978" y="381455"/>
                </a:lnTo>
                <a:lnTo>
                  <a:pt x="1538238" y="420373"/>
                </a:lnTo>
                <a:lnTo>
                  <a:pt x="1559376" y="460643"/>
                </a:lnTo>
                <a:lnTo>
                  <a:pt x="1578316" y="502187"/>
                </a:lnTo>
                <a:lnTo>
                  <a:pt x="1594980" y="544929"/>
                </a:lnTo>
                <a:lnTo>
                  <a:pt x="1609293" y="588790"/>
                </a:lnTo>
                <a:lnTo>
                  <a:pt x="1621176" y="633695"/>
                </a:lnTo>
                <a:lnTo>
                  <a:pt x="1630552" y="679565"/>
                </a:lnTo>
                <a:lnTo>
                  <a:pt x="1637345" y="726323"/>
                </a:lnTo>
                <a:lnTo>
                  <a:pt x="1641477" y="773893"/>
                </a:lnTo>
                <a:lnTo>
                  <a:pt x="1642872" y="822198"/>
                </a:lnTo>
                <a:lnTo>
                  <a:pt x="1641477" y="870502"/>
                </a:lnTo>
                <a:lnTo>
                  <a:pt x="1637345" y="918072"/>
                </a:lnTo>
                <a:lnTo>
                  <a:pt x="1630552" y="964830"/>
                </a:lnTo>
                <a:lnTo>
                  <a:pt x="1621176" y="1010700"/>
                </a:lnTo>
                <a:lnTo>
                  <a:pt x="1609293" y="1055605"/>
                </a:lnTo>
                <a:lnTo>
                  <a:pt x="1594980" y="1099466"/>
                </a:lnTo>
                <a:lnTo>
                  <a:pt x="1578316" y="1142208"/>
                </a:lnTo>
                <a:lnTo>
                  <a:pt x="1559376" y="1183752"/>
                </a:lnTo>
                <a:lnTo>
                  <a:pt x="1538238" y="1224022"/>
                </a:lnTo>
                <a:lnTo>
                  <a:pt x="1514978" y="1262940"/>
                </a:lnTo>
                <a:lnTo>
                  <a:pt x="1489675" y="1300430"/>
                </a:lnTo>
                <a:lnTo>
                  <a:pt x="1462404" y="1336414"/>
                </a:lnTo>
                <a:lnTo>
                  <a:pt x="1433244" y="1370815"/>
                </a:lnTo>
                <a:lnTo>
                  <a:pt x="1402270" y="1403556"/>
                </a:lnTo>
                <a:lnTo>
                  <a:pt x="1369561" y="1434559"/>
                </a:lnTo>
                <a:lnTo>
                  <a:pt x="1335192" y="1463748"/>
                </a:lnTo>
                <a:lnTo>
                  <a:pt x="1299242" y="1491045"/>
                </a:lnTo>
                <a:lnTo>
                  <a:pt x="1261788" y="1516374"/>
                </a:lnTo>
                <a:lnTo>
                  <a:pt x="1222905" y="1539656"/>
                </a:lnTo>
                <a:lnTo>
                  <a:pt x="1182672" y="1560815"/>
                </a:lnTo>
                <a:lnTo>
                  <a:pt x="1141166" y="1579774"/>
                </a:lnTo>
                <a:lnTo>
                  <a:pt x="1098463" y="1596456"/>
                </a:lnTo>
                <a:lnTo>
                  <a:pt x="1054641" y="1610782"/>
                </a:lnTo>
                <a:lnTo>
                  <a:pt x="1009776" y="1622677"/>
                </a:lnTo>
                <a:lnTo>
                  <a:pt x="963946" y="1632063"/>
                </a:lnTo>
                <a:lnTo>
                  <a:pt x="917228" y="1638863"/>
                </a:lnTo>
                <a:lnTo>
                  <a:pt x="869699" y="1643000"/>
                </a:lnTo>
                <a:lnTo>
                  <a:pt x="821435" y="1644396"/>
                </a:lnTo>
                <a:lnTo>
                  <a:pt x="773172" y="1643000"/>
                </a:lnTo>
                <a:lnTo>
                  <a:pt x="725643" y="1638863"/>
                </a:lnTo>
                <a:lnTo>
                  <a:pt x="678925" y="1632063"/>
                </a:lnTo>
                <a:lnTo>
                  <a:pt x="633095" y="1622677"/>
                </a:lnTo>
                <a:lnTo>
                  <a:pt x="588230" y="1610782"/>
                </a:lnTo>
                <a:lnTo>
                  <a:pt x="544408" y="1596456"/>
                </a:lnTo>
                <a:lnTo>
                  <a:pt x="501705" y="1579774"/>
                </a:lnTo>
                <a:lnTo>
                  <a:pt x="460199" y="1560815"/>
                </a:lnTo>
                <a:lnTo>
                  <a:pt x="419966" y="1539656"/>
                </a:lnTo>
                <a:lnTo>
                  <a:pt x="381083" y="1516374"/>
                </a:lnTo>
                <a:lnTo>
                  <a:pt x="343629" y="1491045"/>
                </a:lnTo>
                <a:lnTo>
                  <a:pt x="307679" y="1463748"/>
                </a:lnTo>
                <a:lnTo>
                  <a:pt x="273310" y="1434559"/>
                </a:lnTo>
                <a:lnTo>
                  <a:pt x="240601" y="1403556"/>
                </a:lnTo>
                <a:lnTo>
                  <a:pt x="209627" y="1370815"/>
                </a:lnTo>
                <a:lnTo>
                  <a:pt x="180467" y="1336414"/>
                </a:lnTo>
                <a:lnTo>
                  <a:pt x="153196" y="1300430"/>
                </a:lnTo>
                <a:lnTo>
                  <a:pt x="127893" y="1262940"/>
                </a:lnTo>
                <a:lnTo>
                  <a:pt x="104633" y="1224022"/>
                </a:lnTo>
                <a:lnTo>
                  <a:pt x="83495" y="1183752"/>
                </a:lnTo>
                <a:lnTo>
                  <a:pt x="64555" y="1142208"/>
                </a:lnTo>
                <a:lnTo>
                  <a:pt x="47891" y="1099466"/>
                </a:lnTo>
                <a:lnTo>
                  <a:pt x="33578" y="1055605"/>
                </a:lnTo>
                <a:lnTo>
                  <a:pt x="21695" y="1010700"/>
                </a:lnTo>
                <a:lnTo>
                  <a:pt x="12319" y="964830"/>
                </a:lnTo>
                <a:lnTo>
                  <a:pt x="5526" y="918072"/>
                </a:lnTo>
                <a:lnTo>
                  <a:pt x="1394" y="870502"/>
                </a:lnTo>
                <a:lnTo>
                  <a:pt x="0" y="822198"/>
                </a:lnTo>
                <a:close/>
              </a:path>
            </a:pathLst>
          </a:custGeom>
          <a:ln w="12192">
            <a:solidFill>
              <a:srgbClr val="FFFFFF"/>
            </a:solidFill>
            <a:prstDash val="sysDot"/>
          </a:ln>
        </p:spPr>
        <p:txBody>
          <a:bodyPr wrap="square" lIns="0" tIns="0" rIns="0" bIns="0" rtlCol="0"/>
          <a:lstStyle/>
          <a:p>
            <a:endParaRPr sz="1800"/>
          </a:p>
        </p:txBody>
      </p:sp>
      <p:sp>
        <p:nvSpPr>
          <p:cNvPr id="21" name="bk object 21"/>
          <p:cNvSpPr/>
          <p:nvPr/>
        </p:nvSpPr>
        <p:spPr>
          <a:xfrm>
            <a:off x="1549908" y="2471923"/>
            <a:ext cx="1469390" cy="1955080"/>
          </a:xfrm>
          <a:custGeom>
            <a:avLst/>
            <a:gdLst/>
            <a:ahLst/>
            <a:cxnLst/>
            <a:rect l="l" t="t" r="r" b="b"/>
            <a:pathLst>
              <a:path w="1469389" h="1468120">
                <a:moveTo>
                  <a:pt x="734567" y="0"/>
                </a:moveTo>
                <a:lnTo>
                  <a:pt x="686275" y="1560"/>
                </a:lnTo>
                <a:lnTo>
                  <a:pt x="638816" y="6179"/>
                </a:lnTo>
                <a:lnTo>
                  <a:pt x="592287" y="13758"/>
                </a:lnTo>
                <a:lnTo>
                  <a:pt x="546786" y="24201"/>
                </a:lnTo>
                <a:lnTo>
                  <a:pt x="502407" y="37411"/>
                </a:lnTo>
                <a:lnTo>
                  <a:pt x="459250" y="53291"/>
                </a:lnTo>
                <a:lnTo>
                  <a:pt x="417410" y="71746"/>
                </a:lnTo>
                <a:lnTo>
                  <a:pt x="376985" y="92677"/>
                </a:lnTo>
                <a:lnTo>
                  <a:pt x="338070" y="115989"/>
                </a:lnTo>
                <a:lnTo>
                  <a:pt x="300764" y="141585"/>
                </a:lnTo>
                <a:lnTo>
                  <a:pt x="265163" y="169368"/>
                </a:lnTo>
                <a:lnTo>
                  <a:pt x="231363" y="199241"/>
                </a:lnTo>
                <a:lnTo>
                  <a:pt x="199462" y="231108"/>
                </a:lnTo>
                <a:lnTo>
                  <a:pt x="169557" y="264871"/>
                </a:lnTo>
                <a:lnTo>
                  <a:pt x="141744" y="300435"/>
                </a:lnTo>
                <a:lnTo>
                  <a:pt x="116120" y="337702"/>
                </a:lnTo>
                <a:lnTo>
                  <a:pt x="92782" y="376576"/>
                </a:lnTo>
                <a:lnTo>
                  <a:pt x="71827" y="416960"/>
                </a:lnTo>
                <a:lnTo>
                  <a:pt x="53352" y="458757"/>
                </a:lnTo>
                <a:lnTo>
                  <a:pt x="37453" y="501871"/>
                </a:lnTo>
                <a:lnTo>
                  <a:pt x="24228" y="546205"/>
                </a:lnTo>
                <a:lnTo>
                  <a:pt x="13773" y="591662"/>
                </a:lnTo>
                <a:lnTo>
                  <a:pt x="6186" y="638146"/>
                </a:lnTo>
                <a:lnTo>
                  <a:pt x="1562" y="685559"/>
                </a:lnTo>
                <a:lnTo>
                  <a:pt x="0" y="733805"/>
                </a:lnTo>
                <a:lnTo>
                  <a:pt x="1562" y="782052"/>
                </a:lnTo>
                <a:lnTo>
                  <a:pt x="6186" y="829465"/>
                </a:lnTo>
                <a:lnTo>
                  <a:pt x="13773" y="875949"/>
                </a:lnTo>
                <a:lnTo>
                  <a:pt x="24228" y="921406"/>
                </a:lnTo>
                <a:lnTo>
                  <a:pt x="37453" y="965740"/>
                </a:lnTo>
                <a:lnTo>
                  <a:pt x="53352" y="1008854"/>
                </a:lnTo>
                <a:lnTo>
                  <a:pt x="71827" y="1050651"/>
                </a:lnTo>
                <a:lnTo>
                  <a:pt x="92782" y="1091035"/>
                </a:lnTo>
                <a:lnTo>
                  <a:pt x="116120" y="1129909"/>
                </a:lnTo>
                <a:lnTo>
                  <a:pt x="141744" y="1167176"/>
                </a:lnTo>
                <a:lnTo>
                  <a:pt x="169557" y="1202740"/>
                </a:lnTo>
                <a:lnTo>
                  <a:pt x="199462" y="1236503"/>
                </a:lnTo>
                <a:lnTo>
                  <a:pt x="231363" y="1268370"/>
                </a:lnTo>
                <a:lnTo>
                  <a:pt x="265163" y="1298243"/>
                </a:lnTo>
                <a:lnTo>
                  <a:pt x="300764" y="1326026"/>
                </a:lnTo>
                <a:lnTo>
                  <a:pt x="338070" y="1351622"/>
                </a:lnTo>
                <a:lnTo>
                  <a:pt x="376985" y="1374934"/>
                </a:lnTo>
                <a:lnTo>
                  <a:pt x="417410" y="1395865"/>
                </a:lnTo>
                <a:lnTo>
                  <a:pt x="459250" y="1414320"/>
                </a:lnTo>
                <a:lnTo>
                  <a:pt x="502407" y="1430200"/>
                </a:lnTo>
                <a:lnTo>
                  <a:pt x="546786" y="1443410"/>
                </a:lnTo>
                <a:lnTo>
                  <a:pt x="592287" y="1453853"/>
                </a:lnTo>
                <a:lnTo>
                  <a:pt x="638816" y="1461432"/>
                </a:lnTo>
                <a:lnTo>
                  <a:pt x="686275" y="1466051"/>
                </a:lnTo>
                <a:lnTo>
                  <a:pt x="734567" y="1467611"/>
                </a:lnTo>
                <a:lnTo>
                  <a:pt x="782860" y="1466051"/>
                </a:lnTo>
                <a:lnTo>
                  <a:pt x="830319" y="1461432"/>
                </a:lnTo>
                <a:lnTo>
                  <a:pt x="876848" y="1453853"/>
                </a:lnTo>
                <a:lnTo>
                  <a:pt x="922349" y="1443410"/>
                </a:lnTo>
                <a:lnTo>
                  <a:pt x="966728" y="1430200"/>
                </a:lnTo>
                <a:lnTo>
                  <a:pt x="1009885" y="1414320"/>
                </a:lnTo>
                <a:lnTo>
                  <a:pt x="1051725" y="1395865"/>
                </a:lnTo>
                <a:lnTo>
                  <a:pt x="1092150" y="1374934"/>
                </a:lnTo>
                <a:lnTo>
                  <a:pt x="1131065" y="1351622"/>
                </a:lnTo>
                <a:lnTo>
                  <a:pt x="1168371" y="1326026"/>
                </a:lnTo>
                <a:lnTo>
                  <a:pt x="1203972" y="1298243"/>
                </a:lnTo>
                <a:lnTo>
                  <a:pt x="1237772" y="1268370"/>
                </a:lnTo>
                <a:lnTo>
                  <a:pt x="1269673" y="1236503"/>
                </a:lnTo>
                <a:lnTo>
                  <a:pt x="1299578" y="1202740"/>
                </a:lnTo>
                <a:lnTo>
                  <a:pt x="1327391" y="1167176"/>
                </a:lnTo>
                <a:lnTo>
                  <a:pt x="1353015" y="1129909"/>
                </a:lnTo>
                <a:lnTo>
                  <a:pt x="1376353" y="1091035"/>
                </a:lnTo>
                <a:lnTo>
                  <a:pt x="1397308" y="1050651"/>
                </a:lnTo>
                <a:lnTo>
                  <a:pt x="1415783" y="1008854"/>
                </a:lnTo>
                <a:lnTo>
                  <a:pt x="1431682" y="965740"/>
                </a:lnTo>
                <a:lnTo>
                  <a:pt x="1444907" y="921406"/>
                </a:lnTo>
                <a:lnTo>
                  <a:pt x="1455362" y="875949"/>
                </a:lnTo>
                <a:lnTo>
                  <a:pt x="1462949" y="829465"/>
                </a:lnTo>
                <a:lnTo>
                  <a:pt x="1467573" y="782052"/>
                </a:lnTo>
                <a:lnTo>
                  <a:pt x="1469136" y="733805"/>
                </a:lnTo>
                <a:lnTo>
                  <a:pt x="1467573" y="685559"/>
                </a:lnTo>
                <a:lnTo>
                  <a:pt x="1462949" y="638146"/>
                </a:lnTo>
                <a:lnTo>
                  <a:pt x="1455362" y="591662"/>
                </a:lnTo>
                <a:lnTo>
                  <a:pt x="1444907" y="546205"/>
                </a:lnTo>
                <a:lnTo>
                  <a:pt x="1431682" y="501871"/>
                </a:lnTo>
                <a:lnTo>
                  <a:pt x="1415783" y="458757"/>
                </a:lnTo>
                <a:lnTo>
                  <a:pt x="1397308" y="416960"/>
                </a:lnTo>
                <a:lnTo>
                  <a:pt x="1376353" y="376576"/>
                </a:lnTo>
                <a:lnTo>
                  <a:pt x="1353015" y="337702"/>
                </a:lnTo>
                <a:lnTo>
                  <a:pt x="1327391" y="300435"/>
                </a:lnTo>
                <a:lnTo>
                  <a:pt x="1299578" y="264871"/>
                </a:lnTo>
                <a:lnTo>
                  <a:pt x="1269673" y="231108"/>
                </a:lnTo>
                <a:lnTo>
                  <a:pt x="1237772" y="199241"/>
                </a:lnTo>
                <a:lnTo>
                  <a:pt x="1203972" y="169368"/>
                </a:lnTo>
                <a:lnTo>
                  <a:pt x="1168371" y="141585"/>
                </a:lnTo>
                <a:lnTo>
                  <a:pt x="1131065" y="115989"/>
                </a:lnTo>
                <a:lnTo>
                  <a:pt x="1092150" y="92677"/>
                </a:lnTo>
                <a:lnTo>
                  <a:pt x="1051725" y="71746"/>
                </a:lnTo>
                <a:lnTo>
                  <a:pt x="1009885" y="53291"/>
                </a:lnTo>
                <a:lnTo>
                  <a:pt x="966728" y="37411"/>
                </a:lnTo>
                <a:lnTo>
                  <a:pt x="922349" y="24201"/>
                </a:lnTo>
                <a:lnTo>
                  <a:pt x="876848" y="13758"/>
                </a:lnTo>
                <a:lnTo>
                  <a:pt x="830319" y="6179"/>
                </a:lnTo>
                <a:lnTo>
                  <a:pt x="782860" y="1560"/>
                </a:lnTo>
                <a:lnTo>
                  <a:pt x="734567" y="0"/>
                </a:lnTo>
                <a:close/>
              </a:path>
            </a:pathLst>
          </a:custGeom>
          <a:solidFill>
            <a:srgbClr val="FFFFFF"/>
          </a:solidFill>
        </p:spPr>
        <p:txBody>
          <a:bodyPr wrap="square" lIns="0" tIns="0" rIns="0" bIns="0" rtlCol="0"/>
          <a:lstStyle/>
          <a:p>
            <a:endParaRPr sz="1800"/>
          </a:p>
        </p:txBody>
      </p:sp>
      <p:sp>
        <p:nvSpPr>
          <p:cNvPr id="22" name="bk object 22"/>
          <p:cNvSpPr/>
          <p:nvPr/>
        </p:nvSpPr>
        <p:spPr>
          <a:xfrm>
            <a:off x="1092708" y="2147204"/>
            <a:ext cx="2445257" cy="3029019"/>
          </a:xfrm>
          <a:prstGeom prst="rect">
            <a:avLst/>
          </a:prstGeom>
          <a:blipFill>
            <a:blip r:embed="rId3" cstate="print"/>
            <a:stretch>
              <a:fillRect/>
            </a:stretch>
          </a:blipFill>
        </p:spPr>
        <p:txBody>
          <a:bodyPr wrap="square" lIns="0" tIns="0" rIns="0" bIns="0" rtlCol="0"/>
          <a:lstStyle/>
          <a:p>
            <a:endParaRPr sz="1800"/>
          </a:p>
        </p:txBody>
      </p:sp>
      <p:sp>
        <p:nvSpPr>
          <p:cNvPr id="2" name="Holder 2"/>
          <p:cNvSpPr>
            <a:spLocks noGrp="1"/>
          </p:cNvSpPr>
          <p:nvPr>
            <p:ph type="title"/>
          </p:nvPr>
        </p:nvSpPr>
        <p:spPr/>
        <p:txBody>
          <a:bodyPr lIns="0" tIns="0" rIns="0" bIns="0"/>
          <a:lstStyle>
            <a:lvl1pPr>
              <a:defRPr sz="2000" b="1" i="0">
                <a:solidFill>
                  <a:srgbClr val="2E5796"/>
                </a:solidFill>
                <a:latin typeface="Arial" panose="020B0604020202020204"/>
                <a:cs typeface="Arial" panose="020B0604020202020204"/>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nvPr>
        </p:nvSpPr>
        <p:spPr/>
        <p:txBody>
          <a:bodyPr rtlCol="0"/>
          <a:lstStyle/>
          <a:p>
            <a:pPr fontAlgn="base"/>
            <a:r>
              <a:rPr lang="zh-CN" altLang="en-US" strike="noStrike" noProof="1" smtClean="0"/>
              <a:t>单击此处编辑母版标题样式</a:t>
            </a:r>
            <a:endParaRPr lang="en-US" strike="noStrike" noProof="1"/>
          </a:p>
        </p:txBody>
      </p:sp>
      <p:sp>
        <p:nvSpPr>
          <p:cNvPr id="2" name="日期占位符 2"/>
          <p:cNvSpPr>
            <a:spLocks noGrp="1"/>
          </p:cNvSpPr>
          <p:nvPr>
            <p:ph type="dt" sz="half" idx="2"/>
          </p:nvPr>
        </p:nvSpPr>
        <p:spPr>
          <a:xfrm>
            <a:off x="6727825" y="6408738"/>
            <a:ext cx="1919288" cy="365125"/>
          </a:xfrm>
          <a:prstGeom prst="rect">
            <a:avLst/>
          </a:prstGeom>
        </p:spPr>
        <p:txBody>
          <a:bodyPr vert="horz" anchor="b"/>
          <a:lstStyle>
            <a:lvl1pPr eaLnBrk="1" hangingPunct="1">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3"/>
          <p:cNvSpPr>
            <a:spLocks noGrp="1"/>
          </p:cNvSpPr>
          <p:nvPr>
            <p:ph type="ftr" sz="quarter" idx="3"/>
          </p:nvPr>
        </p:nvSpPr>
        <p:spPr>
          <a:xfrm>
            <a:off x="4379913" y="6408738"/>
            <a:ext cx="2351088" cy="365125"/>
          </a:xfrm>
          <a:prstGeom prst="rect">
            <a:avLst/>
          </a:prstGeom>
        </p:spPr>
        <p:txBody>
          <a:bodyPr vert="horz" anchor="b"/>
          <a:lstStyle>
            <a:lvl1pPr algn="r" eaLnBrk="1" hangingPunct="1">
              <a:buFont typeface="Arial" panose="020B0604020202020204" pitchFamily="34" charset="0"/>
              <a:buNone/>
              <a:defRPr sz="10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4"/>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000" strike="noStrike" noProof="1" dirty="0">
                <a:latin typeface="Arial" panose="020B0604020202020204" pitchFamily="34" charset="0"/>
                <a:ea typeface="宋体" panose="02010600030101010101" pitchFamily="2" charset="-122"/>
                <a:cs typeface="+mn-cs"/>
              </a:rPr>
            </a:fld>
            <a:endParaRPr lang="zh-CN" altLang="en-US" sz="1000"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showMasterSp="0">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lstStyle>
          <a:p>
            <a:pPr fontAlgn="base"/>
            <a:r>
              <a:rPr lang="zh-CN" altLang="en-US" strike="noStrike" noProof="1" smtClean="0"/>
              <a:t>单击此处编辑母版标题样式</a:t>
            </a:r>
            <a:endParaRPr lang="en-US" strike="noStrike" noProof="1"/>
          </a:p>
        </p:txBody>
      </p:sp>
      <p:sp>
        <p:nvSpPr>
          <p:cNvPr id="3" name="文本占位符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en-US" strike="noStrike" noProof="1"/>
          </a:p>
        </p:txBody>
      </p:sp>
      <p:sp>
        <p:nvSpPr>
          <p:cNvPr id="6" name="日期占位符 4"/>
          <p:cNvSpPr>
            <a:spLocks noGrp="1"/>
          </p:cNvSpPr>
          <p:nvPr>
            <p:ph type="dt" sz="half" idx="12"/>
          </p:nvPr>
        </p:nvSpPr>
        <p:spPr>
          <a:xfrm>
            <a:off x="6727825" y="6408738"/>
            <a:ext cx="1919288" cy="365125"/>
          </a:xfrm>
          <a:prstGeom prst="rect">
            <a:avLst/>
          </a:prstGeom>
        </p:spPr>
        <p:txBody>
          <a:bodyPr vert="horz" anchor="b"/>
          <a:lstStyle>
            <a:lvl1pPr eaLnBrk="1" hangingPunct="1">
              <a:buFont typeface="Arial" panose="020B0604020202020204" pitchFamily="34" charset="0"/>
              <a:buNone/>
              <a:defRPr sz="10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页脚占位符 5"/>
          <p:cNvSpPr>
            <a:spLocks noGrp="1"/>
          </p:cNvSpPr>
          <p:nvPr>
            <p:ph type="ftr" sz="quarter" idx="3"/>
          </p:nvPr>
        </p:nvSpPr>
        <p:spPr>
          <a:xfrm>
            <a:off x="4379913" y="6408738"/>
            <a:ext cx="2351088" cy="365125"/>
          </a:xfrm>
          <a:prstGeom prst="rect">
            <a:avLst/>
          </a:prstGeom>
        </p:spPr>
        <p:txBody>
          <a:bodyPr vert="horz" anchor="b"/>
          <a:lstStyle>
            <a:lvl1pPr algn="r" eaLnBrk="1" hangingPunct="1">
              <a:buFont typeface="Arial" panose="020B0604020202020204" pitchFamily="34" charset="0"/>
              <a:buNone/>
              <a:defRPr sz="10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灯片编号占位符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000" strike="noStrike" noProof="1" dirty="0">
                <a:latin typeface="Arial" panose="020B0604020202020204" pitchFamily="34" charset="0"/>
                <a:ea typeface="宋体" panose="02010600030101010101" pitchFamily="2" charset="-122"/>
                <a:cs typeface="+mn-cs"/>
              </a:rPr>
            </a:fld>
            <a:endParaRPr lang="zh-CN" altLang="en-US" sz="1000" strike="noStrike" noProof="1"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showMasterSp="0">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6" name="任意多边形 5"/>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5" name="任意多边形 6"/>
          <p:cNvSpPr/>
          <p:nvPr/>
        </p:nvSpPr>
        <p:spPr>
          <a:xfrm>
            <a:off x="485775" y="5938838"/>
            <a:ext cx="3690938" cy="933450"/>
          </a:xfrm>
          <a:custGeom>
            <a:avLst/>
            <a:gdLst/>
            <a:ahLst/>
            <a:cxnLst>
              <a:cxn ang="0">
                <a:pos x="0" y="0"/>
              </a:cxn>
              <a:cxn ang="0">
                <a:pos x="2147483647" y="0"/>
              </a:cxn>
              <a:cxn ang="0">
                <a:pos x="2147483647" y="2147483647"/>
              </a:cxn>
              <a:cxn ang="0">
                <a:pos x="2147483647" y="0"/>
              </a:cxn>
            </a:cxnLst>
            <a:pathLst>
              <a:path w="5591" h="588">
                <a:moveTo>
                  <a:pt x="0" y="0"/>
                </a:moveTo>
                <a:lnTo>
                  <a:pt x="5591" y="585"/>
                </a:lnTo>
                <a:lnTo>
                  <a:pt x="4415" y="588"/>
                </a:lnTo>
                <a:lnTo>
                  <a:pt x="12" y="4"/>
                </a:lnTo>
              </a:path>
            </a:pathLst>
          </a:custGeom>
          <a:solidFill>
            <a:srgbClr val="000000"/>
          </a:solidFill>
          <a:ln w="9525">
            <a:noFill/>
          </a:ln>
        </p:spPr>
        <p:txBody>
          <a:bodyPr/>
          <a:p>
            <a:endParaRPr lang="zh-CN" altLang="en-US"/>
          </a:p>
        </p:txBody>
      </p:sp>
      <p:sp>
        <p:nvSpPr>
          <p:cNvPr id="8" name="直角三角形 7"/>
          <p:cNvSpPr/>
          <p:nvPr/>
        </p:nvSpPr>
        <p:spPr bwMode="auto">
          <a:xfrm>
            <a:off x="-6042" y="5791253"/>
            <a:ext cx="3402308"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10" name="直接连接符 9"/>
          <p:cNvCxnSpPr/>
          <p:nvPr/>
        </p:nvCxnSpPr>
        <p:spPr>
          <a:xfrm>
            <a:off x="-9239" y="5787738"/>
            <a:ext cx="3405510"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1" name="燕尾形 10"/>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12" name="燕尾形 11"/>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800" b="0" i="0" u="none" strike="noStrike" kern="1200" cap="none" spc="0" normalizeH="0" baseline="0" noProof="0">
              <a:ln>
                <a:noFill/>
              </a:ln>
              <a:solidFill>
                <a:srgbClr val="FFFFFF"/>
              </a:solidFill>
              <a:effectLst/>
              <a:uLnTx/>
              <a:uFillTx/>
              <a:latin typeface="+mn-lt"/>
              <a:ea typeface="宋体" panose="02010600030101010101" pitchFamily="2" charset="-122"/>
              <a:cs typeface="+mn-cs"/>
            </a:endParaRPr>
          </a:p>
        </p:txBody>
      </p:sp>
      <p:sp>
        <p:nvSpPr>
          <p:cNvPr id="4" name="文本占位符 3"/>
          <p:cNvSpPr>
            <a:spLocks noGrp="1"/>
          </p:cNvSpPr>
          <p:nvPr>
            <p:ph type="body" sz="half" idx="2"/>
          </p:nvPr>
        </p:nvSpPr>
        <p:spPr>
          <a:xfrm>
            <a:off x="1141232" y="5443402"/>
            <a:ext cx="7162800" cy="648232"/>
          </a:xfrm>
          <a:noFill/>
        </p:spPr>
        <p:txBody>
          <a:bodyPr tIns="0"/>
          <a:lstStyle>
            <a:lvl1pPr marL="0" marR="18415" indent="0" algn="r">
              <a:buNone/>
              <a:defRPr sz="1400"/>
            </a:lvl1pPr>
            <a:lvl2pPr>
              <a:defRPr sz="1200"/>
            </a:lvl2pPr>
            <a:lvl3pPr>
              <a:defRPr sz="1000"/>
            </a:lvl3pPr>
            <a:lvl4pPr>
              <a:defRPr sz="900"/>
            </a:lvl4pPr>
            <a:lvl5pPr>
              <a:defRPr sz="900"/>
            </a:lvl5pPr>
          </a:lstStyle>
          <a:p>
            <a:pPr lvl="0" fontAlgn="base"/>
            <a:r>
              <a:rPr lang="zh-CN" altLang="en-US" strike="noStrike" noProof="1" smtClean="0"/>
              <a:t>单击此处编辑母版文本样式</a:t>
            </a:r>
            <a:endParaRPr lang="zh-CN" altLang="en-US" strike="noStrike" noProof="1" smtClean="0"/>
          </a:p>
        </p:txBody>
      </p:sp>
      <p:sp>
        <p:nvSpPr>
          <p:cNvPr id="3" name="图片占位符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vert="horz" wrap="square" lIns="91440" tIns="45720" rIns="91440" bIns="45720" numCol="1" anchor="t" anchorCtr="0" compatLnSpc="1">
            <a:normAutofit/>
          </a:bodyPr>
          <a:lstStyle>
            <a:lvl1pPr marL="0" indent="0">
              <a:buNone/>
              <a:defRPr sz="3200"/>
            </a:lvl1pPr>
          </a:lstStyle>
          <a:p>
            <a:pPr marL="0" marR="0" lvl="0" indent="0" algn="l" defTabSz="914400" rtl="0" eaLnBrk="0" fontAlgn="base" latinLnBrk="0" hangingPunct="0">
              <a:lnSpc>
                <a:spcPct val="100000"/>
              </a:lnSpc>
              <a:spcBef>
                <a:spcPts val="400"/>
              </a:spcBef>
              <a:spcAft>
                <a:spcPct val="0"/>
              </a:spcAft>
              <a:buClr>
                <a:schemeClr val="accent1"/>
              </a:buClr>
              <a:buSzPct val="68000"/>
              <a:buFont typeface="Wingdings 3" panose="05040102010807070707" pitchFamily="18" charset="2"/>
              <a:buNone/>
              <a:defRPr/>
            </a:pPr>
            <a:r>
              <a:rPr kumimoji="0" lang="zh-CN" altLang="en-US" sz="3200" b="0" i="0" u="none" strike="noStrike" kern="1200" cap="none" spc="0" normalizeH="0" baseline="0" noProof="0" smtClean="0">
                <a:ln>
                  <a:noFill/>
                </a:ln>
                <a:solidFill>
                  <a:schemeClr val="tx1"/>
                </a:solidFill>
                <a:effectLst/>
                <a:uLnTx/>
                <a:uFillTx/>
                <a:latin typeface="+mn-lt"/>
                <a:ea typeface="+mn-ea"/>
                <a:cs typeface="+mn-cs"/>
              </a:rPr>
              <a:t>单击图标添加图片</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2" name="标题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pPr fontAlgn="base"/>
            <a:r>
              <a:rPr lang="zh-CN" altLang="en-US" strike="noStrike" noProof="1" smtClean="0"/>
              <a:t>单击此处编辑母版标题样式</a:t>
            </a:r>
            <a:endParaRPr lang="en-US" strike="noStrike" noProof="1"/>
          </a:p>
        </p:txBody>
      </p:sp>
      <p:sp>
        <p:nvSpPr>
          <p:cNvPr id="13" name="日期占位符 4"/>
          <p:cNvSpPr>
            <a:spLocks noGrp="1"/>
          </p:cNvSpPr>
          <p:nvPr>
            <p:ph type="dt" sz="half" idx="12"/>
          </p:nvPr>
        </p:nvSpPr>
        <p:spPr>
          <a:xfrm>
            <a:off x="6727825" y="6408738"/>
            <a:ext cx="1919288" cy="365125"/>
          </a:xfrm>
          <a:prstGeom prst="rect">
            <a:avLst/>
          </a:prstGeom>
        </p:spPr>
        <p:txBody>
          <a:bodyPr vert="horz" anchor="b"/>
          <a:lstStyle>
            <a:lvl1pPr eaLnBrk="1" hangingPunct="1">
              <a:buFont typeface="Arial" panose="020B0604020202020204" pitchFamily="34" charset="0"/>
              <a:buNone/>
              <a:defRPr sz="1000">
                <a:solidFill>
                  <a:schemeClr val="tx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4" name="页脚占位符 5"/>
          <p:cNvSpPr>
            <a:spLocks noGrp="1"/>
          </p:cNvSpPr>
          <p:nvPr>
            <p:ph type="ftr" sz="quarter" idx="3"/>
          </p:nvPr>
        </p:nvSpPr>
        <p:spPr>
          <a:xfrm>
            <a:off x="4379913" y="6408738"/>
            <a:ext cx="2351088" cy="365125"/>
          </a:xfrm>
          <a:prstGeom prst="rect">
            <a:avLst/>
          </a:prstGeom>
        </p:spPr>
        <p:txBody>
          <a:bodyPr vert="horz" anchor="b"/>
          <a:lstStyle>
            <a:lvl1pPr algn="r" eaLnBrk="1" hangingPunct="1">
              <a:buFont typeface="Arial" panose="020B0604020202020204" pitchFamily="34" charset="0"/>
              <a:buNone/>
              <a:defRPr sz="1000">
                <a:solidFill>
                  <a:schemeClr val="tx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0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5" name="灯片编号占位符 6"/>
          <p:cNvSpPr>
            <a:spLocks noGrp="1"/>
          </p:cNvSpPr>
          <p:nvPr>
            <p:ph type="sldNum" sz="quarter" idx="4"/>
          </p:nvPr>
        </p:nvSpPr>
        <p:spPr>
          <a:xfrm>
            <a:off x="8647113" y="6408738"/>
            <a:ext cx="366713" cy="365125"/>
          </a:xfrm>
          <a:prstGeom prst="rect">
            <a:avLst/>
          </a:prstGeom>
        </p:spPr>
        <p:txBody>
          <a:bodyPr vert="horz" wrap="square" lIns="91440" tIns="45720" rIns="91440" bIns="45720" numCol="1" anchor="b" anchorCtr="0" compatLnSpc="1"/>
          <a:p>
            <a:pPr lvl="0" algn="r" eaLnBrk="1" fontAlgn="base" hangingPunct="1">
              <a:buChar char="•"/>
            </a:pPr>
            <a:fld id="{9A0DB2DC-4C9A-4742-B13C-FB6460FD3503}" type="slidenum">
              <a:rPr lang="zh-CN" altLang="en-US" sz="1000" strike="noStrike" noProof="1" dirty="0">
                <a:latin typeface="Arial" panose="020B0604020202020204" pitchFamily="34" charset="0"/>
                <a:ea typeface="宋体" panose="02010600030101010101" pitchFamily="2" charset="-122"/>
                <a:cs typeface="+mn-cs"/>
              </a:rPr>
            </a:fld>
            <a:endParaRPr lang="zh-CN" altLang="en-US" sz="1000" strike="noStrike" noProof="1" dirty="0"/>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cstate="screen">
            <a:clrChange>
              <a:clrFrom>
                <a:srgbClr val="FFFFFF"/>
              </a:clrFrom>
              <a:clrTo>
                <a:srgbClr val="FFFFFF">
                  <a:alpha val="0"/>
                </a:srgbClr>
              </a:clrTo>
            </a:clrChange>
          </a:blip>
          <a:stretch>
            <a:fillRect/>
          </a:stretch>
        </p:blipFill>
        <p:spPr>
          <a:xfrm>
            <a:off x="980314" y="1605047"/>
            <a:ext cx="2657016" cy="3526728"/>
          </a:xfrm>
          <a:prstGeom prst="rect">
            <a:avLst/>
          </a:prstGeom>
          <a:ln>
            <a:noFill/>
          </a:ln>
        </p:spPr>
      </p:pic>
    </p:spTree>
  </p:cSld>
  <p:clrMapOvr>
    <a:masterClrMapping/>
  </p:clrMapOvr>
  <mc:AlternateContent xmlns:mc="http://schemas.openxmlformats.org/markup-compatibility/2006">
    <mc:Choice xmlns:p14="http://schemas.microsoft.com/office/powerpoint/2010/main" Requires="p14">
      <p:transition spd="slow" p14:dur="2000" advTm="3000"/>
    </mc:Choice>
    <mc:Fallback>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3.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slideLayout" Target="../slideLayouts/slideLayout17.xml"/><Relationship Id="rId7" Type="http://schemas.openxmlformats.org/officeDocument/2006/relationships/slideLayout" Target="../slideLayouts/slideLayout16.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1" Type="http://schemas.openxmlformats.org/officeDocument/2006/relationships/theme" Target="../theme/theme2.xml"/><Relationship Id="rId10" Type="http://schemas.openxmlformats.org/officeDocument/2006/relationships/slideLayout" Target="../slideLayouts/slideLayout19.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8.xml"/><Relationship Id="rId8" Type="http://schemas.openxmlformats.org/officeDocument/2006/relationships/slideLayout" Target="../slideLayouts/slideLayout27.xml"/><Relationship Id="rId7" Type="http://schemas.openxmlformats.org/officeDocument/2006/relationships/slideLayout" Target="../slideLayouts/slideLayout26.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3" Type="http://schemas.openxmlformats.org/officeDocument/2006/relationships/slideLayout" Target="../slideLayouts/slideLayout22.xml"/><Relationship Id="rId2" Type="http://schemas.openxmlformats.org/officeDocument/2006/relationships/slideLayout" Target="../slideLayouts/slideLayout21.xml"/><Relationship Id="rId17" Type="http://schemas.openxmlformats.org/officeDocument/2006/relationships/theme" Target="../theme/theme3.xml"/><Relationship Id="rId16" Type="http://schemas.openxmlformats.org/officeDocument/2006/relationships/slideLayout" Target="../slideLayouts/slideLayout35.xml"/><Relationship Id="rId15" Type="http://schemas.openxmlformats.org/officeDocument/2006/relationships/slideLayout" Target="../slideLayouts/slideLayout34.xml"/><Relationship Id="rId14" Type="http://schemas.openxmlformats.org/officeDocument/2006/relationships/slideLayout" Target="../slideLayouts/slideLayout33.xml"/><Relationship Id="rId13" Type="http://schemas.openxmlformats.org/officeDocument/2006/relationships/slideLayout" Target="../slideLayouts/slideLayout32.xml"/><Relationship Id="rId12" Type="http://schemas.openxmlformats.org/officeDocument/2006/relationships/slideLayout" Target="../slideLayouts/slideLayout31.xml"/><Relationship Id="rId11" Type="http://schemas.openxmlformats.org/officeDocument/2006/relationships/slideLayout" Target="../slideLayouts/slideLayout30.xml"/><Relationship Id="rId10" Type="http://schemas.openxmlformats.org/officeDocument/2006/relationships/slideLayout" Target="../slideLayouts/slideLayout29.xml"/><Relationship Id="rId1"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7" Type="http://schemas.openxmlformats.org/officeDocument/2006/relationships/theme" Target="../theme/theme4.xml"/><Relationship Id="rId6" Type="http://schemas.openxmlformats.org/officeDocument/2006/relationships/image" Target="../media/image5.jpeg"/><Relationship Id="rId5" Type="http://schemas.openxmlformats.org/officeDocument/2006/relationships/slideLayout" Target="../slideLayouts/slideLayout40.xml"/><Relationship Id="rId4" Type="http://schemas.openxmlformats.org/officeDocument/2006/relationships/slideLayout" Target="../slideLayouts/slideLayout39.xml"/><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1026" name="组合 15"/>
          <p:cNvGrpSpPr/>
          <p:nvPr/>
        </p:nvGrpSpPr>
        <p:grpSpPr>
          <a:xfrm>
            <a:off x="-3175" y="4953000"/>
            <a:ext cx="9147175" cy="1911350"/>
            <a:chOff x="-3765" y="4832896"/>
            <a:chExt cx="9147765" cy="2032192"/>
          </a:xfrm>
        </p:grpSpPr>
        <p:sp>
          <p:nvSpPr>
            <p:cNvPr id="20" name="任意多边形 19"/>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9" name="标题占位符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pPr fontAlgn="base"/>
            <a:r>
              <a:rPr lang="zh-CN" altLang="en-US" strike="noStrike" noProof="1" smtClean="0"/>
              <a:t>单击此处编辑母版标题样式</a:t>
            </a:r>
            <a:endParaRPr lang="en-US" strike="noStrike" noProof="1"/>
          </a:p>
        </p:txBody>
      </p:sp>
      <p:sp>
        <p:nvSpPr>
          <p:cNvPr id="1028" name="文本占位符 29"/>
          <p:cNvSpPr>
            <a:spLocks noGrp="1"/>
          </p:cNvSpPr>
          <p:nvPr>
            <p:ph type="body"/>
          </p:nvPr>
        </p:nvSpPr>
        <p:spPr>
          <a:xfrm>
            <a:off x="457200" y="1481138"/>
            <a:ext cx="8229600" cy="4525962"/>
          </a:xfrm>
          <a:prstGeom prst="rect">
            <a:avLst/>
          </a:prstGeom>
          <a:noFill/>
          <a:ln w="9525">
            <a:noFill/>
          </a:ln>
        </p:spPr>
        <p:txBody>
          <a:bodyPr anchor="t"/>
          <a:p>
            <a:pPr lvl="0" indent="-25527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2pPr>
      <a:lvl3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3pPr>
      <a:lvl4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4pPr>
      <a:lvl5pPr algn="l" rtl="0" eaLnBrk="0" fontAlgn="base" hangingPunct="0">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5pPr>
      <a:lvl6pPr marL="4572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6pPr>
      <a:lvl7pPr marL="9144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7pPr>
      <a:lvl8pPr marL="13716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8pPr>
      <a:lvl9pPr marL="1828800" algn="l" rtl="0" fontAlgn="base">
        <a:spcBef>
          <a:spcPct val="0"/>
        </a:spcBef>
        <a:spcAft>
          <a:spcPct val="0"/>
        </a:spcAft>
        <a:defRPr sz="4100" b="1">
          <a:solidFill>
            <a:schemeClr val="tx2"/>
          </a:solidFill>
          <a:latin typeface="Lucida Sans Unicode" panose="020B0602030504020204" pitchFamily="34" charset="0"/>
          <a:ea typeface="黑体" panose="02010609060101010101" pitchFamily="49" charset="-122"/>
        </a:defRPr>
      </a:lvl9pPr>
    </p:titleStyle>
    <p:bodyStyle>
      <a:lvl1pPr marL="365125" indent="-255905"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1030"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9155"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panose="05020102010507070707"/>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panose="05020102010507070707"/>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panose="05020102010507070707"/>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050" name="标题占位符 1"/>
          <p:cNvSpPr>
            <a:spLocks noGrp="1"/>
          </p:cNvSpPr>
          <p:nvPr>
            <p:ph type="title"/>
          </p:nvPr>
        </p:nvSpPr>
        <p:spPr>
          <a:xfrm>
            <a:off x="628650" y="365125"/>
            <a:ext cx="7886700" cy="1325563"/>
          </a:xfrm>
          <a:prstGeom prst="rect">
            <a:avLst/>
          </a:prstGeom>
          <a:noFill/>
          <a:ln w="9525">
            <a:noFill/>
          </a:ln>
        </p:spPr>
        <p:txBody>
          <a:bodyPr vert="horz" lIns="91440" tIns="45720" rIns="91440" bIns="45720" anchor="ctr"/>
          <a:p>
            <a:pPr lvl="0"/>
            <a:r>
              <a:rPr lang="zh-CN" altLang="en-US"/>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fontAlgn="auto"/>
            <a:r>
              <a:rPr lang="zh-CN" altLang="en-US" strike="noStrike" noProof="1" smtClean="0"/>
              <a:t>单击此处编辑母版文本样式</a:t>
            </a:r>
            <a:endParaRPr lang="zh-CN" altLang="en-US" strike="noStrike" noProof="1" smtClean="0"/>
          </a:p>
          <a:p>
            <a:pPr lvl="1" fontAlgn="auto"/>
            <a:r>
              <a:rPr lang="zh-CN" altLang="en-US" strike="noStrike" noProof="1" smtClean="0"/>
              <a:t>第二级</a:t>
            </a:r>
            <a:endParaRPr lang="zh-CN" altLang="en-US" strike="noStrike" noProof="1" smtClean="0"/>
          </a:p>
          <a:p>
            <a:pPr lvl="2" fontAlgn="auto"/>
            <a:r>
              <a:rPr lang="zh-CN" altLang="en-US" strike="noStrike" noProof="1" smtClean="0"/>
              <a:t>第三级</a:t>
            </a:r>
            <a:endParaRPr lang="zh-CN" altLang="en-US" strike="noStrike" noProof="1" smtClean="0"/>
          </a:p>
          <a:p>
            <a:pPr lvl="3" fontAlgn="auto"/>
            <a:r>
              <a:rPr lang="zh-CN" altLang="en-US" sz="1350" strike="noStrike" noProof="1" smtClean="0"/>
              <a:t>第四级</a:t>
            </a:r>
            <a:endParaRPr lang="zh-CN" altLang="en-US" strike="noStrike" noProof="1" smtClean="0"/>
          </a:p>
          <a:p>
            <a:pPr lvl="4" fontAlgn="auto"/>
            <a:r>
              <a:rPr lang="zh-CN" altLang="en-US" sz="1350" strike="noStrike" noProof="1" smtClean="0"/>
              <a:t>第五级</a:t>
            </a:r>
            <a:endParaRPr lang="zh-CN" altLang="en-US" strike="noStrike" noProof="1"/>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fld id="{82F288E0-7875-42C4-84C8-98DBBD3BF4D2}" type="datetimeFigureOut">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base"/>
            <a:endParaRPr lang="zh-CN" altLang="en-US" strike="noStrike" noProof="1"/>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fld id="{7D9BB5D0-35E4-459D-AEF3-FE4D7C45CC19}" type="slidenum">
              <a:rPr lang="zh-CN" altLang="en-US" strike="noStrike" noProof="1" smtClean="0">
                <a:latin typeface="Arial" panose="020B0604020202020204" pitchFamily="34" charset="0"/>
                <a:ea typeface="宋体" panose="02010600030101010101" pitchFamily="2"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6"/>
          <p:cNvGrpSpPr/>
          <p:nvPr/>
        </p:nvGrpSpPr>
        <p:grpSpPr>
          <a:xfrm>
            <a:off x="-7937" y="-7937"/>
            <a:ext cx="9170987" cy="6873875"/>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61" name="Title Placeholder 1"/>
          <p:cNvSpPr>
            <a:spLocks noGrp="1"/>
          </p:cNvSpPr>
          <p:nvPr>
            <p:ph type="title"/>
          </p:nvPr>
        </p:nvSpPr>
        <p:spPr>
          <a:xfrm>
            <a:off x="609600" y="609600"/>
            <a:ext cx="6348413" cy="1320800"/>
          </a:xfrm>
          <a:prstGeom prst="rect">
            <a:avLst/>
          </a:prstGeom>
          <a:noFill/>
          <a:ln w="9525">
            <a:noFill/>
          </a:ln>
        </p:spPr>
        <p:txBody>
          <a:bodyPr anchor="t"/>
          <a:lstStyle/>
          <a:p>
            <a:pPr lvl="0"/>
            <a:r>
              <a:rPr lang="zh-CN" altLang="en-US" dirty="0"/>
              <a:t>单击此处编辑母版标题样式</a:t>
            </a:r>
            <a:endParaRPr lang="en-US" altLang="zh-CN" dirty="0"/>
          </a:p>
        </p:txBody>
      </p:sp>
      <p:sp>
        <p:nvSpPr>
          <p:cNvPr id="2062" name="Text Placeholder 2"/>
          <p:cNvSpPr>
            <a:spLocks noGrp="1"/>
          </p:cNvSpPr>
          <p:nvPr>
            <p:ph type="body"/>
          </p:nvPr>
        </p:nvSpPr>
        <p:spPr>
          <a:xfrm>
            <a:off x="609600" y="2160588"/>
            <a:ext cx="6348413" cy="3881437"/>
          </a:xfrm>
          <a:prstGeom prst="rect">
            <a:avLst/>
          </a:prstGeom>
          <a:noFill/>
          <a:ln w="9525">
            <a:noFill/>
          </a:ln>
        </p:spPr>
        <p:txBody>
          <a:bodyPr anchor="t"/>
          <a:lstStyle/>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en-US" altLang="zh-CN" dirty="0"/>
          </a:p>
        </p:txBody>
      </p:sp>
      <p:sp>
        <p:nvSpPr>
          <p:cNvPr id="4" name="Date Placeholder 3"/>
          <p:cNvSpPr>
            <a:spLocks noGrp="1"/>
          </p:cNvSpPr>
          <p:nvPr>
            <p:ph type="dt" sz="half" idx="2"/>
          </p:nvPr>
        </p:nvSpPr>
        <p:spPr>
          <a:xfrm>
            <a:off x="5405438" y="6042025"/>
            <a:ext cx="684213"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5" name="Footer Placeholder 4"/>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900" b="0" i="0" u="none" strike="noStrike" kern="1200" cap="none" spc="0" normalizeH="0" baseline="0" noProof="0" dirty="0">
              <a:ln>
                <a:noFill/>
              </a:ln>
              <a:solidFill>
                <a:schemeClr val="tx1">
                  <a:tint val="75000"/>
                </a:schemeClr>
              </a:solidFill>
              <a:effectLst/>
              <a:uLnTx/>
              <a:uFillTx/>
              <a:latin typeface="Arial" panose="020B0604020202020204" pitchFamily="34" charset="0"/>
              <a:ea typeface="宋体" panose="02010600030101010101" pitchFamily="2" charset="-122"/>
              <a:cs typeface="+mn-cs"/>
            </a:endParaRPr>
          </a:p>
        </p:txBody>
      </p:sp>
      <p:sp>
        <p:nvSpPr>
          <p:cNvPr id="6" name="Slide Number Placeholder 5"/>
          <p:cNvSpPr>
            <a:spLocks noGrp="1"/>
          </p:cNvSpPr>
          <p:nvPr>
            <p:ph type="sldNum" sz="quarter" idx="4"/>
          </p:nvPr>
        </p:nvSpPr>
        <p:spPr>
          <a:xfrm>
            <a:off x="6445250" y="6042025"/>
            <a:ext cx="512763" cy="365125"/>
          </a:xfrm>
          <a:prstGeom prst="rect">
            <a:avLst/>
          </a:prstGeom>
        </p:spPr>
        <p:txBody>
          <a:bodyPr vert="horz" wrap="square" lIns="91440" tIns="45720" rIns="91440" bIns="45720" numCol="1" anchor="ctr" anchorCtr="0" compatLnSpc="1"/>
          <a:lstStyle/>
          <a:p>
            <a:pPr lvl="0" algn="r" fontAlgn="base"/>
            <a:fld id="{9A0DB2DC-4C9A-4742-B13C-FB6460FD3503}" type="slidenum">
              <a:rPr lang="zh-CN" altLang="en-US" sz="900" strike="noStrike" noProof="1" dirty="0">
                <a:solidFill>
                  <a:schemeClr val="accent1"/>
                </a:solidFill>
                <a:latin typeface="Arial" panose="020B0604020202020204" pitchFamily="34" charset="0"/>
                <a:ea typeface="宋体" panose="02010600030101010101" pitchFamily="2" charset="-122"/>
                <a:cs typeface="+mn-ea"/>
              </a:rPr>
            </a:fld>
            <a:endParaRPr lang="en-US" altLang="zh-CN" sz="900" strike="noStrike" noProof="1">
              <a:solidFill>
                <a:schemeClr val="accent1"/>
              </a:solidFill>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Lst>
  <p:transition spd="slow">
    <p:wheel spokes="4"/>
  </p:transition>
  <p:hf sldNum="0" hdr="0" ftr="0" dt="0"/>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ea typeface="Microsoft JhengHei" panose="020B0604030504040204" pitchFamily="34" charset="-12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3200"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5523" cy="6851571"/>
          </a:xfrm>
          <a:prstGeom prst="rect">
            <a:avLst/>
          </a:prstGeom>
          <a:blipFill>
            <a:blip r:embed="rId6" cstate="print"/>
            <a:stretch>
              <a:fillRect/>
            </a:stretch>
          </a:blipFill>
        </p:spPr>
        <p:txBody>
          <a:bodyPr wrap="square" lIns="0" tIns="0" rIns="0" bIns="0" rtlCol="0"/>
          <a:lstStyle/>
          <a:p>
            <a:endParaRPr sz="1800"/>
          </a:p>
        </p:txBody>
      </p:sp>
      <p:sp>
        <p:nvSpPr>
          <p:cNvPr id="2" name="Holder 2"/>
          <p:cNvSpPr>
            <a:spLocks noGrp="1"/>
          </p:cNvSpPr>
          <p:nvPr>
            <p:ph type="title"/>
          </p:nvPr>
        </p:nvSpPr>
        <p:spPr>
          <a:xfrm>
            <a:off x="5211317" y="2295459"/>
            <a:ext cx="3078479" cy="1257440"/>
          </a:xfrm>
          <a:prstGeom prst="rect">
            <a:avLst/>
          </a:prstGeom>
        </p:spPr>
        <p:txBody>
          <a:bodyPr wrap="square" lIns="0" tIns="0" rIns="0" bIns="0">
            <a:spAutoFit/>
          </a:bodyPr>
          <a:lstStyle>
            <a:lvl1pPr>
              <a:defRPr sz="2000" b="1" i="0">
                <a:solidFill>
                  <a:srgbClr val="2E5796"/>
                </a:solidFill>
                <a:latin typeface="Arial" panose="020B0604020202020204"/>
                <a:cs typeface="Arial" panose="020B0604020202020204"/>
              </a:defRPr>
            </a:lvl1pPr>
          </a:lstStyle>
          <a:p/>
        </p:txBody>
      </p:sp>
      <p:sp>
        <p:nvSpPr>
          <p:cNvPr id="3" name="Holder 3"/>
          <p:cNvSpPr>
            <a:spLocks noGrp="1"/>
          </p:cNvSpPr>
          <p:nvPr>
            <p:ph type="body" idx="1"/>
          </p:nvPr>
        </p:nvSpPr>
        <p:spPr>
          <a:xfrm>
            <a:off x="1331086" y="1676868"/>
            <a:ext cx="6488176" cy="1506054"/>
          </a:xfrm>
          <a:prstGeom prst="rect">
            <a:avLst/>
          </a:prstGeom>
        </p:spPr>
        <p:txBody>
          <a:bodyPr wrap="square" lIns="0" tIns="0" rIns="0" bIns="0">
            <a:spAutoFit/>
          </a:bodyPr>
          <a:lstStyle>
            <a:lvl1pPr>
              <a:defRPr sz="3600" b="1" i="0">
                <a:solidFill>
                  <a:schemeClr val="bg1"/>
                </a:solidFill>
                <a:latin typeface="微软雅黑" panose="020B0503020204020204" pitchFamily="34" charset="-122"/>
                <a:cs typeface="微软雅黑" panose="020B0503020204020204" pitchFamily="34" charset="-122"/>
              </a:defRPr>
            </a:lvl1pPr>
          </a:lstStyle>
          <a:p/>
        </p:txBody>
      </p:sp>
      <p:sp>
        <p:nvSpPr>
          <p:cNvPr id="4" name="Holder 4"/>
          <p:cNvSpPr>
            <a:spLocks noGrp="1"/>
          </p:cNvSpPr>
          <p:nvPr>
            <p:ph type="ftr" sz="quarter" idx="5"/>
          </p:nvPr>
        </p:nvSpPr>
        <p:spPr>
          <a:xfrm>
            <a:off x="3111119" y="6377939"/>
            <a:ext cx="2928112" cy="342899"/>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457517" y="6377939"/>
            <a:ext cx="2104580" cy="3428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6588252" y="6377939"/>
            <a:ext cx="2104580" cy="3428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9.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image" Target="../media/image16.png"/><Relationship Id="rId1"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7.xml"/><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tags" Target="../tags/tag13.xml"/><Relationship Id="rId2" Type="http://schemas.openxmlformats.org/officeDocument/2006/relationships/image" Target="../media/image24.png"/><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7.jpeg"/><Relationship Id="rId1"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image" Target="../media/image28.png"/><Relationship Id="rId1" Type="http://schemas.openxmlformats.org/officeDocument/2006/relationships/tags" Target="../tags/tag14.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29.png"/><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3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33.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0.xml"/><Relationship Id="rId1"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ags" Target="../tags/tag1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17.xml"/><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tags" Target="../tags/tag18.xml"/></Relationships>
</file>

<file path=ppt/slides/_rels/slide27.xml.rels><?xml version="1.0" encoding="UTF-8" standalone="yes"?>
<Relationships xmlns="http://schemas.openxmlformats.org/package/2006/relationships"><Relationship Id="rId9" Type="http://schemas.openxmlformats.org/officeDocument/2006/relationships/image" Target="../media/image45.png"/><Relationship Id="rId8" Type="http://schemas.openxmlformats.org/officeDocument/2006/relationships/image" Target="../media/image44.png"/><Relationship Id="rId7" Type="http://schemas.openxmlformats.org/officeDocument/2006/relationships/image" Target="../media/image43.png"/><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0" Type="http://schemas.openxmlformats.org/officeDocument/2006/relationships/slideLayout" Target="../slideLayouts/slideLayout21.xml"/><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9" Type="http://schemas.openxmlformats.org/officeDocument/2006/relationships/image" Target="../media/image54.jpeg"/><Relationship Id="rId8" Type="http://schemas.openxmlformats.org/officeDocument/2006/relationships/image" Target="../media/image53.jpeg"/><Relationship Id="rId7" Type="http://schemas.openxmlformats.org/officeDocument/2006/relationships/image" Target="../media/image52.png"/><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image" Target="../media/image49.jpeg"/><Relationship Id="rId3" Type="http://schemas.openxmlformats.org/officeDocument/2006/relationships/image" Target="../media/image48.png"/><Relationship Id="rId23" Type="http://schemas.openxmlformats.org/officeDocument/2006/relationships/slideLayout" Target="../slideLayouts/slideLayout21.xml"/><Relationship Id="rId22" Type="http://schemas.openxmlformats.org/officeDocument/2006/relationships/image" Target="../media/image66.png"/><Relationship Id="rId21" Type="http://schemas.openxmlformats.org/officeDocument/2006/relationships/image" Target="../media/image65.png"/><Relationship Id="rId20" Type="http://schemas.openxmlformats.org/officeDocument/2006/relationships/image" Target="../media/image9.png"/><Relationship Id="rId2" Type="http://schemas.openxmlformats.org/officeDocument/2006/relationships/image" Target="../media/image47.jpeg"/><Relationship Id="rId19" Type="http://schemas.openxmlformats.org/officeDocument/2006/relationships/image" Target="../media/image64.jpeg"/><Relationship Id="rId18" Type="http://schemas.openxmlformats.org/officeDocument/2006/relationships/image" Target="../media/image63.jpeg"/><Relationship Id="rId17" Type="http://schemas.openxmlformats.org/officeDocument/2006/relationships/image" Target="../media/image62.jpeg"/><Relationship Id="rId16" Type="http://schemas.openxmlformats.org/officeDocument/2006/relationships/image" Target="../media/image61.jpeg"/><Relationship Id="rId15" Type="http://schemas.openxmlformats.org/officeDocument/2006/relationships/image" Target="../media/image60.jpeg"/><Relationship Id="rId14" Type="http://schemas.openxmlformats.org/officeDocument/2006/relationships/image" Target="../media/image59.jpeg"/><Relationship Id="rId13" Type="http://schemas.openxmlformats.org/officeDocument/2006/relationships/image" Target="../media/image58.png"/><Relationship Id="rId12" Type="http://schemas.openxmlformats.org/officeDocument/2006/relationships/image" Target="../media/image57.jpeg"/><Relationship Id="rId11" Type="http://schemas.openxmlformats.org/officeDocument/2006/relationships/image" Target="../media/image56.png"/><Relationship Id="rId10" Type="http://schemas.openxmlformats.org/officeDocument/2006/relationships/image" Target="../media/image55.png"/><Relationship Id="rId1" Type="http://schemas.openxmlformats.org/officeDocument/2006/relationships/image" Target="../media/image46.jpeg"/></Relationships>
</file>

<file path=ppt/slides/_rels/slide29.xml.rels><?xml version="1.0" encoding="UTF-8" standalone="yes"?>
<Relationships xmlns="http://schemas.openxmlformats.org/package/2006/relationships"><Relationship Id="rId9" Type="http://schemas.openxmlformats.org/officeDocument/2006/relationships/image" Target="../media/image75.png"/><Relationship Id="rId8" Type="http://schemas.openxmlformats.org/officeDocument/2006/relationships/image" Target="../media/image74.png"/><Relationship Id="rId7" Type="http://schemas.openxmlformats.org/officeDocument/2006/relationships/image" Target="../media/image73.png"/><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0" Type="http://schemas.openxmlformats.org/officeDocument/2006/relationships/slideLayout" Target="../slideLayouts/slideLayout17.xml"/><Relationship Id="rId1" Type="http://schemas.openxmlformats.org/officeDocument/2006/relationships/image" Target="../media/image67.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9" Type="http://schemas.openxmlformats.org/officeDocument/2006/relationships/image" Target="../media/image81.png"/><Relationship Id="rId8" Type="http://schemas.openxmlformats.org/officeDocument/2006/relationships/image" Target="../media/image80.png"/><Relationship Id="rId7" Type="http://schemas.openxmlformats.org/officeDocument/2006/relationships/image" Target="../media/image79.png"/><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jpeg"/><Relationship Id="rId3" Type="http://schemas.openxmlformats.org/officeDocument/2006/relationships/image" Target="../media/image7.png"/><Relationship Id="rId2" Type="http://schemas.openxmlformats.org/officeDocument/2006/relationships/hyperlink" Target="http://www.szkmpcb.com/" TargetMode="External"/><Relationship Id="rId11" Type="http://schemas.openxmlformats.org/officeDocument/2006/relationships/slideLayout" Target="../slideLayouts/slideLayout40.xml"/><Relationship Id="rId10" Type="http://schemas.openxmlformats.org/officeDocument/2006/relationships/image" Target="../media/image82.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10.png"/><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6" Type="http://schemas.openxmlformats.org/officeDocument/2006/relationships/comments" Target="../comments/comment1.xml"/><Relationship Id="rId5" Type="http://schemas.openxmlformats.org/officeDocument/2006/relationships/slideLayout" Target="../slideLayouts/slideLayout17.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12.png"/><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7.xml"/><Relationship Id="rId4" Type="http://schemas.openxmlformats.org/officeDocument/2006/relationships/tags" Target="../tags/tag9.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idx="1"/>
          </p:nvPr>
        </p:nvSpPr>
        <p:spPr>
          <a:xfrm>
            <a:off x="609600" y="1522730"/>
            <a:ext cx="7586345" cy="4520565"/>
          </a:xfrm>
          <a:ln>
            <a:miter/>
          </a:ln>
        </p:spPr>
        <p:txBody>
          <a:bodyPr vert="horz" wrap="square" lIns="91440" tIns="45720" rIns="91440" bIns="45720" numCol="1" anchor="t">
            <a:normAutofit/>
          </a:bodyPr>
          <a:lstStyle/>
          <a:p>
            <a:pPr marL="342900" indent="-342900" algn="ctr" defTabSz="457200" eaLnBrk="1" fontAlgn="auto" latinLnBrk="0" hangingPunct="1">
              <a:lnSpc>
                <a:spcPct val="100000"/>
              </a:lnSpc>
              <a:spcBef>
                <a:spcPts val="1000"/>
              </a:spcBef>
              <a:spcAft>
                <a:spcPts val="0"/>
              </a:spcAft>
              <a:buFontTx/>
              <a:buNone/>
            </a:pPr>
            <a:endParaRPr lang="ko-KR" altLang="en-US" sz="2800" b="1" i="1">
              <a:solidFill>
                <a:schemeClr val="accent1"/>
              </a:solidFill>
              <a:latin typeface="宋体" panose="02010600030101010101" pitchFamily="2" charset="-122"/>
              <a:ea typeface="宋体" panose="02010600030101010101" pitchFamily="2" charset="-122"/>
            </a:endParaRPr>
          </a:p>
          <a:p>
            <a:pPr marL="342900" indent="-342900" algn="ctr" defTabSz="457200" eaLnBrk="1" fontAlgn="auto" latinLnBrk="0" hangingPunct="1">
              <a:lnSpc>
                <a:spcPct val="100000"/>
              </a:lnSpc>
              <a:spcBef>
                <a:spcPts val="1000"/>
              </a:spcBef>
              <a:spcAft>
                <a:spcPts val="0"/>
              </a:spcAft>
              <a:buFontTx/>
              <a:buNone/>
            </a:pPr>
            <a:r>
              <a:rPr lang="en-US" altLang="ko-KR" sz="3600" b="1" i="0">
                <a:solidFill>
                  <a:schemeClr val="tx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rPr>
              <a:t> </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H</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U</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AD</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I</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N</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G</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 </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GR</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O</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UP</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 </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C</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O</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 </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L</a:t>
            </a:r>
            <a:r>
              <a:rPr lang="en-US" altLang="ko-KR" sz="4800" b="1" i="0">
                <a:ln w="9525" cap="flat" cmpd="sng">
                  <a:solidFill>
                    <a:schemeClr val="bg1">
                      <a:alpha val="100000"/>
                    </a:schemeClr>
                  </a:solidFill>
                  <a:prstDash val="solid"/>
                </a:ln>
                <a:solidFill>
                  <a:schemeClr val="tx1"/>
                </a:solidFill>
                <a:effectLst>
                  <a:outerShdw blurRad="12700" dist="38100" dir="2700000" algn="tl" rotWithShape="0">
                    <a:schemeClr val="bg1">
                      <a:lumMod val="50000"/>
                    </a:schemeClr>
                  </a:outerShdw>
                </a:effectLst>
                <a:latin typeface="宋体" panose="02010600030101010101" pitchFamily="2" charset="-122"/>
                <a:ea typeface="宋体" panose="02010600030101010101" pitchFamily="2" charset="-122"/>
              </a:rPr>
              <a:t>TD</a:t>
            </a:r>
            <a:endParaRPr lang="ko-KR" altLang="en-US" sz="4800" b="1" i="0">
              <a:ln w="9525" cap="flat" cmpd="sng">
                <a:solidFill>
                  <a:schemeClr val="bg1">
                    <a:alpha val="100000"/>
                  </a:schemeClr>
                </a:solidFill>
                <a:prstDash val="solid"/>
              </a:ln>
              <a:solidFill>
                <a:schemeClr val="tx1"/>
              </a:solidFill>
              <a:latin typeface="宋体" panose="02010600030101010101" pitchFamily="2" charset="-122"/>
              <a:ea typeface="宋体" panose="02010600030101010101" pitchFamily="2" charset="-122"/>
            </a:endParaRPr>
          </a:p>
          <a:p>
            <a:pPr marL="342900" indent="-342900" algn="ctr" defTabSz="457200" eaLnBrk="1" fontAlgn="auto" latinLnBrk="0" hangingPunct="1">
              <a:lnSpc>
                <a:spcPct val="100000"/>
              </a:lnSpc>
              <a:spcBef>
                <a:spcPts val="1000"/>
              </a:spcBef>
              <a:spcAft>
                <a:spcPts val="0"/>
              </a:spcAft>
              <a:buFontTx/>
              <a:buNone/>
            </a:pPr>
            <a:endParaRPr lang="ko-KR" altLang="en-US" sz="1600" b="1" i="1" strike="noStrike" cap="none">
              <a:ln w="9525" cap="flat" cmpd="sng">
                <a:noFill/>
              </a:ln>
              <a:solidFill>
                <a:schemeClr val="tx1"/>
              </a:solidFill>
              <a:latin typeface="宋体" panose="02010600030101010101" pitchFamily="2" charset="-122"/>
              <a:ea typeface="宋体" panose="02010600030101010101" pitchFamily="2" charset="-122"/>
            </a:endParaRPr>
          </a:p>
          <a:p>
            <a:pPr marL="342900" indent="-342900" algn="ctr" defTabSz="457200" eaLnBrk="1" fontAlgn="auto" latinLnBrk="0" hangingPunct="1">
              <a:lnSpc>
                <a:spcPct val="100000"/>
              </a:lnSpc>
              <a:spcBef>
                <a:spcPts val="1000"/>
              </a:spcBef>
              <a:spcAft>
                <a:spcPts val="0"/>
              </a:spcAft>
              <a:buFontTx/>
              <a:buNone/>
            </a:pPr>
            <a:endParaRPr lang="ko-KR" altLang="en-US" sz="1600" b="1" i="1" strike="noStrike" cap="none">
              <a:ln w="9525" cap="flat" cmpd="sng">
                <a:noFill/>
              </a:ln>
              <a:solidFill>
                <a:schemeClr val="tx1"/>
              </a:solidFill>
              <a:latin typeface="宋体" panose="02010600030101010101" pitchFamily="2" charset="-122"/>
              <a:ea typeface="宋体" panose="02010600030101010101" pitchFamily="2" charset="-122"/>
            </a:endParaRPr>
          </a:p>
          <a:p>
            <a:pPr marL="0" indent="0" algn="l" defTabSz="457200" eaLnBrk="0" fontAlgn="base" latinLnBrk="0" hangingPunct="0">
              <a:lnSpc>
                <a:spcPct val="100000"/>
              </a:lnSpc>
              <a:spcBef>
                <a:spcPts val="1000"/>
              </a:spcBef>
              <a:spcAft>
                <a:spcPts val="0"/>
              </a:spcAft>
              <a:buFontTx/>
              <a:buNone/>
            </a:pPr>
            <a:endParaRPr lang="ko-KR" altLang="en-US" sz="1800" b="1" i="0">
              <a:solidFill>
                <a:schemeClr val="tx1"/>
              </a:solidFill>
              <a:latin typeface="宋体" panose="02010600030101010101" pitchFamily="2" charset="-122"/>
              <a:ea typeface="宋体" panose="02010600030101010101" pitchFamily="2" charset="-122"/>
            </a:endParaRPr>
          </a:p>
          <a:p>
            <a:pPr marL="342900" indent="-342900" algn="l" defTabSz="457200" eaLnBrk="1" fontAlgn="auto" latinLnBrk="0" hangingPunct="1">
              <a:lnSpc>
                <a:spcPct val="100000"/>
              </a:lnSpc>
              <a:spcBef>
                <a:spcPts val="1000"/>
              </a:spcBef>
              <a:spcAft>
                <a:spcPts val="0"/>
              </a:spcAft>
              <a:buFontTx/>
              <a:buNone/>
            </a:pPr>
            <a:endParaRPr lang="ko-KR" altLang="en-US" sz="1800" b="1" i="1" strike="noStrike" cap="none">
              <a:solidFill>
                <a:schemeClr val="tx1"/>
              </a:solidFill>
              <a:latin typeface="宋体" panose="02010600030101010101" pitchFamily="2" charset="-122"/>
              <a:ea typeface="宋体" panose="02010600030101010101" pitchFamily="2" charset="-122"/>
            </a:endParaRPr>
          </a:p>
        </p:txBody>
      </p:sp>
      <p:sp>
        <p:nvSpPr>
          <p:cNvPr id="4100" name="Text Box 4"/>
          <p:cNvSpPr txBox="1">
            <a:spLocks noChangeArrowheads="1"/>
          </p:cNvSpPr>
          <p:nvPr/>
        </p:nvSpPr>
        <p:spPr bwMode="auto">
          <a:xfrm>
            <a:off x="3273425" y="260350"/>
            <a:ext cx="273050" cy="517525"/>
          </a:xfrm>
          <a:prstGeom prst="rect">
            <a:avLst/>
          </a:prstGeom>
          <a:noFill/>
          <a:ln>
            <a:noFill/>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TW" sz="2800" b="0"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 </a:t>
            </a:r>
            <a:endParaRPr kumimoji="0" lang="zh-CN" altLang="zh-TW" sz="2800" b="0" i="0" u="none" strike="noStrike" kern="1200" cap="none" spc="0" normalizeH="0" baseline="0" noProof="0" dirty="0">
              <a:ln>
                <a:noFill/>
              </a:ln>
              <a:solidFill>
                <a:schemeClr val="tx1"/>
              </a:solidFill>
              <a:effectLst>
                <a:outerShdw blurRad="38100" dist="38100" dir="2700000" algn="tl">
                  <a:srgbClr val="C0C0C0"/>
                </a:outerShdw>
              </a:effectLst>
              <a:uLnTx/>
              <a:uFillTx/>
              <a:latin typeface="Times New Roman" panose="02020603050405020304" pitchFamily="18" charset="0"/>
              <a:ea typeface="宋体" panose="02010600030101010101" pitchFamily="2" charset="-122"/>
              <a:cs typeface="+mn-cs"/>
            </a:endParaRPr>
          </a:p>
        </p:txBody>
      </p:sp>
      <p:sp>
        <p:nvSpPr>
          <p:cNvPr id="5125" name="Rectangle 6"/>
          <p:cNvSpPr/>
          <p:nvPr/>
        </p:nvSpPr>
        <p:spPr>
          <a:xfrm>
            <a:off x="0" y="836930"/>
            <a:ext cx="9144000" cy="71755"/>
          </a:xfrm>
          <a:prstGeom prst="rect">
            <a:avLst/>
          </a:prstGeom>
          <a:gradFill rotWithShape="1">
            <a:gsLst>
              <a:gs pos="0">
                <a:schemeClr val="bg1">
                  <a:alpha val="39998"/>
                </a:schemeClr>
              </a:gs>
              <a:gs pos="100000">
                <a:schemeClr val="accent2"/>
              </a:gs>
            </a:gsLst>
            <a:lin ang="0" scaled="1"/>
            <a:tileRect/>
          </a:gradFill>
          <a:ln w="9525" cap="flat" cmpd="sng">
            <a:solidFill>
              <a:schemeClr val="folHlink"/>
            </a:solidFill>
            <a:prstDash val="solid"/>
            <a:miter/>
            <a:headEnd type="none" w="med" len="med"/>
            <a:tailEnd type="none" w="med" len="med"/>
          </a:ln>
        </p:spPr>
        <p:txBody>
          <a:bodyPr wrap="none" anchor="ctr"/>
          <a:lstStyle/>
          <a:p>
            <a:pPr lvl="0" algn="ctr">
              <a:spcBef>
                <a:spcPct val="20000"/>
              </a:spcBef>
            </a:pPr>
            <a:endParaRPr lang="zh-CN" altLang="en-US" sz="3200" dirty="0">
              <a:solidFill>
                <a:srgbClr val="9999FF"/>
              </a:solidFill>
              <a:latin typeface="Trebuchet MS" panose="020B0603020202020204" pitchFamily="34" charset="0"/>
              <a:ea typeface="PMingLiU" panose="02020500000000000000" pitchFamily="18" charset="-120"/>
            </a:endParaRPr>
          </a:p>
        </p:txBody>
      </p:sp>
      <p:sp>
        <p:nvSpPr>
          <p:cNvPr id="9" name="矩形 8"/>
          <p:cNvSpPr/>
          <p:nvPr/>
        </p:nvSpPr>
        <p:spPr>
          <a:xfrm>
            <a:off x="926465" y="219710"/>
            <a:ext cx="5715000" cy="398780"/>
          </a:xfrm>
          <a:prstGeom prst="rect">
            <a:avLst/>
          </a:prstGeom>
        </p:spPr>
        <p:txBody>
          <a:bodyPr wrap="square">
            <a:spAutoFit/>
          </a:bodyPr>
          <a:lstStyle/>
          <a:p>
            <a:r>
              <a:rPr lang="en-US" altLang="zh-CN" sz="2000" b="1" dirty="0" smtClean="0">
                <a:solidFill>
                  <a:schemeClr val="accent1">
                    <a:lumMod val="75000"/>
                  </a:schemeClr>
                </a:solidFill>
                <a:latin typeface="宋体" panose="02010600030101010101" pitchFamily="2" charset="-122"/>
                <a:cs typeface="+mn-cs"/>
              </a:rPr>
              <a:t>World Class PCB Solutions</a:t>
            </a:r>
            <a:r>
              <a:rPr lang="en-US" altLang="zh-CN" sz="2000" dirty="0" smtClean="0">
                <a:solidFill>
                  <a:schemeClr val="accent1">
                    <a:lumMod val="75000"/>
                  </a:schemeClr>
                </a:solidFill>
                <a:latin typeface="宋体" panose="02010600030101010101" pitchFamily="2" charset="-122"/>
                <a:cs typeface="+mn-cs"/>
              </a:rPr>
              <a:t> </a:t>
            </a:r>
            <a:endParaRPr lang="en-US" altLang="zh-CN" sz="2000" dirty="0" smtClean="0">
              <a:solidFill>
                <a:schemeClr val="accent1">
                  <a:lumMod val="75000"/>
                </a:schemeClr>
              </a:solidFill>
              <a:latin typeface="宋体" panose="02010600030101010101" pitchFamily="2" charset="-122"/>
              <a:cs typeface="+mn-cs"/>
            </a:endParaRPr>
          </a:p>
        </p:txBody>
      </p:sp>
      <p:pic>
        <p:nvPicPr>
          <p:cNvPr id="2" name="图片 1"/>
          <p:cNvPicPr>
            <a:picLocks noChangeAspect="1"/>
          </p:cNvPicPr>
          <p:nvPr/>
        </p:nvPicPr>
        <p:blipFill>
          <a:blip r:embed="rId1"/>
          <a:stretch>
            <a:fillRect/>
          </a:stretch>
        </p:blipFill>
        <p:spPr>
          <a:xfrm>
            <a:off x="109220" y="142875"/>
            <a:ext cx="676275" cy="5524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000">
        <p:wheel spokes="4"/>
      </p:transition>
    </mc:Choice>
    <mc:Fallback>
      <p:transition spd="slow">
        <p:wheel spokes="4"/>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p:cTn id="7" dur="400" fill="hold"/>
                                        <p:tgtEl>
                                          <p:spTgt spid="5125"/>
                                        </p:tgtEl>
                                        <p:attrNameLst>
                                          <p:attrName>ppt_x</p:attrName>
                                        </p:attrNameLst>
                                      </p:cBhvr>
                                      <p:tavLst>
                                        <p:tav tm="0">
                                          <p:val>
                                            <p:strVal val="0-#ppt_w/2"/>
                                          </p:val>
                                        </p:tav>
                                        <p:tav tm="100000">
                                          <p:val>
                                            <p:strVal val="#ppt_x"/>
                                          </p:val>
                                        </p:tav>
                                      </p:tavLst>
                                    </p:anim>
                                    <p:anim calcmode="lin" valueType="num">
                                      <p:cBhvr>
                                        <p:cTn id="8" dur="400" fill="hold"/>
                                        <p:tgtEl>
                                          <p:spTgt spid="51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251619" y="496888"/>
            <a:ext cx="4154348" cy="5864400"/>
          </a:xfrm>
          <a:prstGeom prst="rect">
            <a:avLst/>
          </a:prstGeom>
          <a:ln w="28575">
            <a:solidFill>
              <a:srgbClr val="20C4DC"/>
            </a:solidFill>
          </a:ln>
        </p:spPr>
      </p:pic>
      <p:pic>
        <p:nvPicPr>
          <p:cNvPr id="6" name="图片 5"/>
          <p:cNvPicPr>
            <a:picLocks noChangeAspect="1"/>
          </p:cNvPicPr>
          <p:nvPr/>
        </p:nvPicPr>
        <p:blipFill>
          <a:blip r:embed="rId2"/>
          <a:stretch>
            <a:fillRect/>
          </a:stretch>
        </p:blipFill>
        <p:spPr>
          <a:xfrm>
            <a:off x="4715986" y="497205"/>
            <a:ext cx="4157299" cy="5864400"/>
          </a:xfrm>
          <a:prstGeom prst="rect">
            <a:avLst/>
          </a:prstGeom>
          <a:ln w="28575">
            <a:solidFill>
              <a:srgbClr val="20C4DC"/>
            </a:solidFill>
          </a:ln>
        </p:spPr>
      </p:pic>
      <p:sp>
        <p:nvSpPr>
          <p:cNvPr id="2" name="圆角矩形 1"/>
          <p:cNvSpPr/>
          <p:nvPr>
            <p:custDataLst>
              <p:tags r:id="rId3"/>
            </p:custDataLst>
          </p:nvPr>
        </p:nvSpPr>
        <p:spPr>
          <a:xfrm>
            <a:off x="323215" y="1484630"/>
            <a:ext cx="3839210" cy="190500"/>
          </a:xfrm>
          <a:prstGeom prst="round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3" name="圆角矩形 2"/>
          <p:cNvSpPr/>
          <p:nvPr>
            <p:custDataLst>
              <p:tags r:id="rId4"/>
            </p:custDataLst>
          </p:nvPr>
        </p:nvSpPr>
        <p:spPr>
          <a:xfrm>
            <a:off x="323850" y="692785"/>
            <a:ext cx="3839210" cy="281940"/>
          </a:xfrm>
          <a:prstGeom prst="round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22898" y="404971"/>
            <a:ext cx="4176952" cy="5864400"/>
          </a:xfrm>
          <a:prstGeom prst="rect">
            <a:avLst/>
          </a:prstGeom>
          <a:ln w="28575">
            <a:solidFill>
              <a:srgbClr val="20C4DC"/>
            </a:solidFill>
          </a:ln>
        </p:spPr>
      </p:pic>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p:nvPicPr>
        <p:blipFill>
          <a:blip r:embed="rId1"/>
          <a:stretch>
            <a:fillRect/>
          </a:stretch>
        </p:blipFill>
        <p:spPr>
          <a:xfrm>
            <a:off x="323215" y="1124585"/>
            <a:ext cx="8497570" cy="568960"/>
          </a:xfrm>
          <a:prstGeom prst="rect">
            <a:avLst/>
          </a:prstGeom>
        </p:spPr>
      </p:pic>
      <p:pic>
        <p:nvPicPr>
          <p:cNvPr id="5" name="图片 4" descr="2"/>
          <p:cNvPicPr>
            <a:picLocks noChangeAspect="1"/>
          </p:cNvPicPr>
          <p:nvPr/>
        </p:nvPicPr>
        <p:blipFill>
          <a:blip r:embed="rId2"/>
          <a:stretch>
            <a:fillRect/>
          </a:stretch>
        </p:blipFill>
        <p:spPr>
          <a:xfrm>
            <a:off x="251460" y="1988820"/>
            <a:ext cx="8572500" cy="307340"/>
          </a:xfrm>
          <a:prstGeom prst="rect">
            <a:avLst/>
          </a:prstGeom>
        </p:spPr>
      </p:pic>
      <p:pic>
        <p:nvPicPr>
          <p:cNvPr id="9" name="图片 8" descr="3"/>
          <p:cNvPicPr>
            <a:picLocks noChangeAspect="1"/>
          </p:cNvPicPr>
          <p:nvPr/>
        </p:nvPicPr>
        <p:blipFill>
          <a:blip r:embed="rId3"/>
          <a:stretch>
            <a:fillRect/>
          </a:stretch>
        </p:blipFill>
        <p:spPr>
          <a:xfrm>
            <a:off x="251460" y="2637155"/>
            <a:ext cx="8538845" cy="302260"/>
          </a:xfrm>
          <a:prstGeom prst="rect">
            <a:avLst/>
          </a:prstGeom>
        </p:spPr>
      </p:pic>
      <p:pic>
        <p:nvPicPr>
          <p:cNvPr id="10" name="图片 9" descr="4"/>
          <p:cNvPicPr>
            <a:picLocks noChangeAspect="1"/>
          </p:cNvPicPr>
          <p:nvPr/>
        </p:nvPicPr>
        <p:blipFill>
          <a:blip r:embed="rId4"/>
          <a:stretch>
            <a:fillRect/>
          </a:stretch>
        </p:blipFill>
        <p:spPr>
          <a:xfrm>
            <a:off x="251460" y="3280410"/>
            <a:ext cx="8569960" cy="528955"/>
          </a:xfrm>
          <a:prstGeom prst="rect">
            <a:avLst/>
          </a:prstGeom>
        </p:spPr>
      </p:pic>
      <p:pic>
        <p:nvPicPr>
          <p:cNvPr id="11" name="图片 10" descr="5"/>
          <p:cNvPicPr>
            <a:picLocks noChangeAspect="1"/>
          </p:cNvPicPr>
          <p:nvPr/>
        </p:nvPicPr>
        <p:blipFill>
          <a:blip r:embed="rId5"/>
          <a:stretch>
            <a:fillRect/>
          </a:stretch>
        </p:blipFill>
        <p:spPr>
          <a:xfrm>
            <a:off x="251460" y="4220845"/>
            <a:ext cx="8538845" cy="333375"/>
          </a:xfrm>
          <a:prstGeom prst="rect">
            <a:avLst/>
          </a:prstGeom>
        </p:spPr>
      </p:pic>
      <p:pic>
        <p:nvPicPr>
          <p:cNvPr id="12" name="图片 11" descr="6"/>
          <p:cNvPicPr>
            <a:picLocks noChangeAspect="1"/>
          </p:cNvPicPr>
          <p:nvPr/>
        </p:nvPicPr>
        <p:blipFill>
          <a:blip r:embed="rId6"/>
          <a:stretch>
            <a:fillRect/>
          </a:stretch>
        </p:blipFill>
        <p:spPr>
          <a:xfrm>
            <a:off x="179705" y="5012690"/>
            <a:ext cx="8610600" cy="3441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rcRect l="5109" r="3318"/>
          <a:stretch>
            <a:fillRect/>
          </a:stretch>
        </p:blipFill>
        <p:spPr>
          <a:xfrm rot="16200000">
            <a:off x="-722630" y="875030"/>
            <a:ext cx="6641465" cy="5125085"/>
          </a:xfrm>
          <a:prstGeom prst="rect">
            <a:avLst/>
          </a:prstGeom>
          <a:ln w="28575">
            <a:solidFill>
              <a:srgbClr val="7030A0"/>
            </a:solidFill>
          </a:ln>
        </p:spPr>
      </p:pic>
      <p:sp>
        <p:nvSpPr>
          <p:cNvPr id="5" name="圆角矩形 4"/>
          <p:cNvSpPr/>
          <p:nvPr>
            <p:custDataLst>
              <p:tags r:id="rId3"/>
            </p:custDataLst>
          </p:nvPr>
        </p:nvSpPr>
        <p:spPr>
          <a:xfrm>
            <a:off x="444500" y="2732405"/>
            <a:ext cx="4349115" cy="255270"/>
          </a:xfrm>
          <a:prstGeom prst="roundRect">
            <a:avLst/>
          </a:prstGeom>
          <a:ln w="1905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19" name=" 219"/>
          <p:cNvSpPr/>
          <p:nvPr/>
        </p:nvSpPr>
        <p:spPr>
          <a:xfrm>
            <a:off x="88265" y="1347470"/>
            <a:ext cx="3161030" cy="75565"/>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标题 2"/>
          <p:cNvSpPr txBox="1"/>
          <p:nvPr>
            <p:ph type="title"/>
          </p:nvPr>
        </p:nvSpPr>
        <p:spPr>
          <a:xfrm>
            <a:off x="99695" y="465454"/>
            <a:ext cx="3630295" cy="1311275"/>
          </a:xfrm>
          <a:prstGeom prst="rect">
            <a:avLst/>
          </a:prstGeom>
          <a:noFill/>
          <a:ln w="0">
            <a:noFill/>
          </a:ln>
        </p:spPr>
        <p:txBody>
          <a:bodyPr vert="horz" wrap="square" lIns="91440" tIns="45720" rIns="91440" bIns="45720" numCol="1" anchor="b">
            <a:noAutofit/>
          </a:bodyPr>
          <a:lstStyle/>
          <a:p>
            <a:pPr marL="0" indent="0" algn="l" defTabSz="685800" eaLnBrk="1" fontAlgn="base" latinLnBrk="0" hangingPunct="1">
              <a:lnSpc>
                <a:spcPct val="90000"/>
              </a:lnSpc>
              <a:spcBef>
                <a:spcPts val="0"/>
              </a:spcBef>
              <a:spcAft>
                <a:spcPts val="0"/>
              </a:spcAft>
              <a:buFontTx/>
              <a:buNone/>
            </a:pPr>
            <a:r>
              <a:rPr lang="en-US" altLang="ko-KR" sz="2000" b="1" i="0">
                <a:solidFill>
                  <a:srgbClr val="FF0000"/>
                </a:solidFill>
                <a:latin typeface="Arial Unicode MS" panose="020B0604020202020204" charset="-122"/>
                <a:ea typeface="Arial Unicode MS" panose="020B0604020202020204" charset="-122"/>
              </a:rPr>
              <a:t>High-Speed Railway PCB </a:t>
            </a:r>
            <a:br>
              <a:rPr lang="en-US" altLang="ko-KR" sz="2000" b="1" i="0">
                <a:solidFill>
                  <a:srgbClr val="FF0000"/>
                </a:solidFill>
                <a:latin typeface="Arial Unicode MS" panose="020B0604020202020204" charset="-122"/>
                <a:ea typeface="Arial Unicode MS" panose="020B0604020202020204" charset="-122"/>
              </a:rPr>
            </a:br>
            <a:r>
              <a:rPr lang="en-US" altLang="ko-KR" sz="2000" b="1" i="0">
                <a:solidFill>
                  <a:srgbClr val="FF0000"/>
                </a:solidFill>
                <a:latin typeface="Arial Unicode MS" panose="020B0604020202020204" charset="-122"/>
                <a:ea typeface="Arial Unicode MS" panose="020B0604020202020204" charset="-122"/>
              </a:rPr>
              <a:t>Application Certificate </a:t>
            </a:r>
            <a:br>
              <a:rPr lang="en-US" altLang="ko-KR" sz="2000" b="1" i="0">
                <a:solidFill>
                  <a:srgbClr val="FF0000"/>
                </a:solidFill>
                <a:latin typeface="Arial Unicode MS" panose="020B0604020202020204" charset="-122"/>
                <a:ea typeface="Arial Unicode MS" panose="020B0604020202020204" charset="-122"/>
              </a:rPr>
            </a:br>
            <a:br>
              <a:rPr lang="en-US" altLang="ko-KR" sz="2400" b="1" i="0">
                <a:latin typeface="Arial Unicode MS" panose="020B0604020202020204" charset="-122"/>
                <a:ea typeface="Arial Unicode MS" panose="020B0604020202020204" charset="-122"/>
              </a:rPr>
            </a:br>
            <a:endParaRPr lang="ko-KR" altLang="en-US" sz="2400" b="1" i="0">
              <a:latin typeface="Arial Unicode MS" panose="020B0604020202020204" charset="-122"/>
              <a:ea typeface="Arial Unicode MS" panose="020B0604020202020204" charset="-122"/>
            </a:endParaRPr>
          </a:p>
        </p:txBody>
      </p:sp>
      <p:pic>
        <p:nvPicPr>
          <p:cNvPr id="25601" name="图片 1"/>
          <p:cNvPicPr>
            <a:picLocks noChangeAspect="1"/>
          </p:cNvPicPr>
          <p:nvPr/>
        </p:nvPicPr>
        <p:blipFill>
          <a:blip r:embed="rId1"/>
          <a:stretch>
            <a:fillRect/>
          </a:stretch>
        </p:blipFill>
        <p:spPr>
          <a:xfrm>
            <a:off x="3760470" y="153670"/>
            <a:ext cx="4018280" cy="6416675"/>
          </a:xfrm>
          <a:prstGeom prst="rect">
            <a:avLst/>
          </a:prstGeom>
          <a:noFill/>
          <a:ln w="38100">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1"/>
          <p:cNvPicPr>
            <a:picLocks noChangeAspect="1"/>
          </p:cNvPicPr>
          <p:nvPr/>
        </p:nvPicPr>
        <p:blipFill>
          <a:blip r:embed="rId1"/>
          <a:stretch>
            <a:fillRect/>
          </a:stretch>
        </p:blipFill>
        <p:spPr>
          <a:xfrm>
            <a:off x="516890" y="287020"/>
            <a:ext cx="3937635" cy="6285865"/>
          </a:xfrm>
          <a:prstGeom prst="rect">
            <a:avLst/>
          </a:prstGeom>
          <a:noFill/>
          <a:ln w="38100">
            <a:solidFill>
              <a:schemeClr val="accent1"/>
            </a:solidFill>
          </a:ln>
        </p:spPr>
      </p:pic>
      <p:pic>
        <p:nvPicPr>
          <p:cNvPr id="27649" name="图片 1"/>
          <p:cNvPicPr>
            <a:picLocks noChangeAspect="1"/>
          </p:cNvPicPr>
          <p:nvPr/>
        </p:nvPicPr>
        <p:blipFill>
          <a:blip r:embed="rId2"/>
          <a:stretch>
            <a:fillRect/>
          </a:stretch>
        </p:blipFill>
        <p:spPr>
          <a:xfrm>
            <a:off x="4798695" y="285750"/>
            <a:ext cx="3897630" cy="6287135"/>
          </a:xfrm>
          <a:prstGeom prst="rect">
            <a:avLst/>
          </a:prstGeom>
          <a:noFill/>
          <a:ln w="38100">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 name=" 219"/>
          <p:cNvSpPr/>
          <p:nvPr/>
        </p:nvSpPr>
        <p:spPr>
          <a:xfrm>
            <a:off x="88265" y="1347470"/>
            <a:ext cx="3222000" cy="756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标题 2"/>
          <p:cNvSpPr/>
          <p:nvPr>
            <p:ph type="title"/>
          </p:nvPr>
        </p:nvSpPr>
        <p:spPr>
          <a:xfrm>
            <a:off x="88265" y="344170"/>
            <a:ext cx="3641090" cy="1167765"/>
          </a:xfrm>
        </p:spPr>
        <p:txBody>
          <a:bodyPr/>
          <a:p>
            <a:r>
              <a:rPr lang="en-US" altLang="zh-CN" sz="2000" b="1">
                <a:solidFill>
                  <a:srgbClr val="FF0000"/>
                </a:solidFill>
                <a:latin typeface="Arial Unicode MS" panose="020B0604020202020204" charset="-122"/>
                <a:ea typeface="Arial Unicode MS" panose="020B0604020202020204" charset="-122"/>
                <a:sym typeface="+mn-ea"/>
              </a:rPr>
              <a:t>IMDS Global PCB Data For Automative Applications</a:t>
            </a:r>
            <a:br>
              <a:rPr lang="en-US" altLang="zh-CN" b="1">
                <a:solidFill>
                  <a:srgbClr val="FF0000"/>
                </a:solidFill>
                <a:latin typeface="Arial Unicode MS" panose="020B0604020202020204" charset="-122"/>
                <a:ea typeface="Arial Unicode MS" panose="020B0604020202020204" charset="-122"/>
              </a:rPr>
            </a:br>
            <a:endParaRPr lang="en-US" altLang="zh-CN" b="1">
              <a:solidFill>
                <a:srgbClr val="FF0000"/>
              </a:solidFill>
              <a:latin typeface="Arial Unicode MS" panose="020B0604020202020204" charset="-122"/>
              <a:ea typeface="Arial Unicode MS" panose="020B0604020202020204" charset="-122"/>
            </a:endParaRPr>
          </a:p>
        </p:txBody>
      </p:sp>
      <p:pic>
        <p:nvPicPr>
          <p:cNvPr id="4" name="图片 3"/>
          <p:cNvPicPr>
            <a:picLocks noChangeAspect="1"/>
          </p:cNvPicPr>
          <p:nvPr>
            <p:custDataLst>
              <p:tags r:id="rId1"/>
            </p:custDataLst>
          </p:nvPr>
        </p:nvPicPr>
        <p:blipFill>
          <a:blip r:embed="rId2"/>
          <a:stretch>
            <a:fillRect/>
          </a:stretch>
        </p:blipFill>
        <p:spPr>
          <a:xfrm>
            <a:off x="107315" y="1484630"/>
            <a:ext cx="8526780" cy="489458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3851910" y="1863725"/>
            <a:ext cx="5034915" cy="3199130"/>
          </a:xfrm>
          <a:prstGeom prst="rect">
            <a:avLst/>
          </a:prstGeom>
        </p:spPr>
      </p:pic>
      <p:sp>
        <p:nvSpPr>
          <p:cNvPr id="9" name="文本框 8"/>
          <p:cNvSpPr txBox="1"/>
          <p:nvPr/>
        </p:nvSpPr>
        <p:spPr>
          <a:xfrm>
            <a:off x="539750" y="260985"/>
            <a:ext cx="4876165" cy="368300"/>
          </a:xfrm>
          <a:prstGeom prst="rect">
            <a:avLst/>
          </a:prstGeom>
          <a:noFill/>
        </p:spPr>
        <p:txBody>
          <a:bodyPr wrap="none" rtlCol="0">
            <a:spAutoFit/>
          </a:bodyPr>
          <a:p>
            <a:pPr algn="l"/>
            <a:r>
              <a:rPr lang="zh-CN" altLang="en-US" sz="1800" b="1">
                <a:solidFill>
                  <a:schemeClr val="tx1"/>
                </a:solidFill>
                <a:latin typeface="微软雅黑" panose="020B0503020204020204" pitchFamily="34" charset="-122"/>
                <a:ea typeface="微软雅黑" panose="020B0503020204020204" pitchFamily="34" charset="-122"/>
                <a:cs typeface="Arial" panose="020B0604020202020204" pitchFamily="34" charset="0"/>
              </a:rPr>
              <a:t>Application field of automobile products</a:t>
            </a:r>
            <a:endParaRPr lang="zh-CN" altLang="en-US" sz="1800" b="1">
              <a:solidFill>
                <a:schemeClr val="tx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文本框 3"/>
          <p:cNvSpPr txBox="1"/>
          <p:nvPr/>
        </p:nvSpPr>
        <p:spPr>
          <a:xfrm>
            <a:off x="539750" y="5062855"/>
            <a:ext cx="7781925" cy="1414780"/>
          </a:xfrm>
          <a:prstGeom prst="rect">
            <a:avLst/>
          </a:prstGeom>
          <a:noFill/>
        </p:spPr>
        <p:txBody>
          <a:bodyPr wrap="square" rtlCol="0">
            <a:spAutoFit/>
          </a:bodyPr>
          <a:p>
            <a:r>
              <a:rPr lang="zh-CN" altLang="en-US" sz="1400">
                <a:solidFill>
                  <a:schemeClr val="tx1"/>
                </a:solidFill>
                <a:cs typeface="Arial" panose="020B0604020202020204" pitchFamily="34" charset="0"/>
              </a:rPr>
              <a:t> </a:t>
            </a:r>
            <a:r>
              <a:rPr lang="zh-CN" altLang="en-US" sz="1400" b="1">
                <a:solidFill>
                  <a:schemeClr val="tx1"/>
                </a:solidFill>
                <a:cs typeface="Arial" panose="020B0604020202020204" pitchFamily="34" charset="0"/>
              </a:rPr>
              <a:t>Technology features: Automative boards</a:t>
            </a:r>
            <a:endParaRPr lang="zh-CN" altLang="en-US" sz="1400" b="1">
              <a:solidFill>
                <a:schemeClr val="tx1"/>
              </a:solidFill>
              <a:cs typeface="Arial" panose="020B0604020202020204" pitchFamily="34" charset="0"/>
            </a:endParaRPr>
          </a:p>
          <a:p>
            <a:endParaRPr lang="zh-CN" altLang="en-US" sz="1200" b="1">
              <a:gradFill>
                <a:gsLst>
                  <a:gs pos="0">
                    <a:srgbClr val="012D86"/>
                  </a:gs>
                  <a:gs pos="100000">
                    <a:srgbClr val="0E2557"/>
                  </a:gs>
                </a:gsLst>
                <a:lin scaled="0"/>
              </a:gradFill>
              <a:cs typeface="Arial" panose="020B0604020202020204" pitchFamily="34" charset="0"/>
            </a:endParaRPr>
          </a:p>
          <a:p>
            <a:r>
              <a:rPr lang="zh-CN" altLang="en-US" sz="1200" b="1">
                <a:gradFill>
                  <a:gsLst>
                    <a:gs pos="0">
                      <a:srgbClr val="012D86"/>
                    </a:gs>
                    <a:gs pos="100000">
                      <a:srgbClr val="0E2557"/>
                    </a:gs>
                  </a:gsLst>
                  <a:lin scaled="0"/>
                </a:gradFill>
                <a:cs typeface="Arial" panose="020B0604020202020204" pitchFamily="34" charset="0"/>
              </a:rPr>
              <a:t>Specifications: automotive PCBs, the minimum hole copper is 25um, and external lines are not allowed to be repaired</a:t>
            </a:r>
            <a:endParaRPr lang="zh-CN" altLang="en-US" sz="1200" b="1">
              <a:gradFill>
                <a:gsLst>
                  <a:gs pos="0">
                    <a:srgbClr val="012D86"/>
                  </a:gs>
                  <a:gs pos="100000">
                    <a:srgbClr val="0E2557"/>
                  </a:gs>
                </a:gsLst>
                <a:lin scaled="0"/>
              </a:gradFill>
              <a:cs typeface="Arial" panose="020B0604020202020204" pitchFamily="34" charset="0"/>
            </a:endParaRPr>
          </a:p>
          <a:p>
            <a:r>
              <a:rPr lang="zh-CN" altLang="en-US" sz="1200" b="1">
                <a:gradFill>
                  <a:gsLst>
                    <a:gs pos="0">
                      <a:srgbClr val="012D86"/>
                    </a:gs>
                    <a:gs pos="100000">
                      <a:srgbClr val="0E2557"/>
                    </a:gs>
                  </a:gsLst>
                  <a:lin scaled="0"/>
                </a:gradFill>
                <a:cs typeface="Arial" panose="020B0604020202020204" pitchFamily="34" charset="0"/>
              </a:rPr>
              <a:t>Finished board thickness: 1.6+/-0.1mm</a:t>
            </a:r>
            <a:endParaRPr lang="zh-CN" altLang="en-US" sz="1200" b="1">
              <a:gradFill>
                <a:gsLst>
                  <a:gs pos="0">
                    <a:srgbClr val="012D86"/>
                  </a:gs>
                  <a:gs pos="100000">
                    <a:srgbClr val="0E2557"/>
                  </a:gs>
                </a:gsLst>
                <a:lin scaled="0"/>
              </a:gradFill>
              <a:cs typeface="Arial" panose="020B0604020202020204" pitchFamily="34" charset="0"/>
            </a:endParaRPr>
          </a:p>
          <a:p>
            <a:r>
              <a:rPr lang="zh-CN" altLang="en-US" sz="1200" b="1">
                <a:gradFill>
                  <a:gsLst>
                    <a:gs pos="0">
                      <a:srgbClr val="012D86"/>
                    </a:gs>
                    <a:gs pos="100000">
                      <a:srgbClr val="0E2557"/>
                    </a:gs>
                  </a:gsLst>
                  <a:lin scaled="0"/>
                </a:gradFill>
                <a:cs typeface="Arial" panose="020B0604020202020204" pitchFamily="34" charset="0"/>
              </a:rPr>
              <a:t>Copper thickness: 70um</a:t>
            </a:r>
            <a:endParaRPr lang="zh-CN" altLang="en-US" sz="1200" b="1">
              <a:gradFill>
                <a:gsLst>
                  <a:gs pos="0">
                    <a:srgbClr val="012D86"/>
                  </a:gs>
                  <a:gs pos="100000">
                    <a:srgbClr val="0E2557"/>
                  </a:gs>
                </a:gsLst>
                <a:lin scaled="0"/>
              </a:gradFill>
              <a:cs typeface="Arial" panose="020B0604020202020204" pitchFamily="34" charset="0"/>
            </a:endParaRPr>
          </a:p>
          <a:p>
            <a:r>
              <a:rPr lang="zh-CN" altLang="en-US" sz="1200" b="1">
                <a:gradFill>
                  <a:gsLst>
                    <a:gs pos="0">
                      <a:srgbClr val="012D86"/>
                    </a:gs>
                    <a:gs pos="100000">
                      <a:srgbClr val="0E2557"/>
                    </a:gs>
                  </a:gsLst>
                  <a:lin scaled="0"/>
                </a:gradFill>
                <a:cs typeface="Arial" panose="020B0604020202020204" pitchFamily="34" charset="0"/>
              </a:rPr>
              <a:t>Surface Treatment: Immersion Gold Finish (ENIG)</a:t>
            </a:r>
            <a:endParaRPr lang="zh-CN" altLang="en-US" sz="1200" b="1">
              <a:gradFill>
                <a:gsLst>
                  <a:gs pos="0">
                    <a:srgbClr val="012D86"/>
                  </a:gs>
                  <a:gs pos="100000">
                    <a:srgbClr val="0E2557"/>
                  </a:gs>
                </a:gsLst>
                <a:lin scaled="0"/>
              </a:gradFill>
              <a:cs typeface="Arial" panose="020B0604020202020204" pitchFamily="34" charset="0"/>
            </a:endParaRPr>
          </a:p>
        </p:txBody>
      </p:sp>
      <p:sp>
        <p:nvSpPr>
          <p:cNvPr id="5" name="文本框 4"/>
          <p:cNvSpPr txBox="1"/>
          <p:nvPr/>
        </p:nvSpPr>
        <p:spPr>
          <a:xfrm>
            <a:off x="539750" y="692785"/>
            <a:ext cx="7926070" cy="1076325"/>
          </a:xfrm>
          <a:prstGeom prst="rect">
            <a:avLst/>
          </a:prstGeom>
          <a:noFill/>
        </p:spPr>
        <p:txBody>
          <a:bodyPr wrap="square" rtlCol="0">
            <a:spAutoFit/>
          </a:bodyPr>
          <a:p>
            <a:r>
              <a:rPr lang="zh-CN" altLang="en-US" sz="1400" b="1">
                <a:solidFill>
                  <a:schemeClr val="tx1"/>
                </a:solidFill>
                <a:sym typeface="+mn-ea"/>
              </a:rPr>
              <a:t>Product description:</a:t>
            </a:r>
            <a:endParaRPr lang="zh-CN" altLang="en-US" sz="1400" b="1">
              <a:solidFill>
                <a:schemeClr val="tx1"/>
              </a:solidFill>
              <a:sym typeface="+mn-ea"/>
            </a:endParaRPr>
          </a:p>
          <a:p>
            <a:endParaRPr lang="zh-CN" altLang="en-US" sz="1400" b="1">
              <a:gradFill>
                <a:gsLst>
                  <a:gs pos="0">
                    <a:srgbClr val="012D86"/>
                  </a:gs>
                  <a:gs pos="100000">
                    <a:srgbClr val="0E2557"/>
                  </a:gs>
                </a:gsLst>
                <a:lin scaled="0"/>
              </a:gradFill>
            </a:endParaRPr>
          </a:p>
          <a:p>
            <a:r>
              <a:rPr lang="zh-CN" altLang="en-US" sz="1200" b="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Automotive PC boards are used in the audio and instrumentation systems of the car and its other applications as well. Because it is related to the life safety of the passengers, it is necessary to pursue zero functional defects, and it is not allowed to make up the copper tracks.</a:t>
            </a:r>
            <a:endParaRPr lang="zh-CN" altLang="en-US" sz="1200" b="1">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endParaRPr>
          </a:p>
        </p:txBody>
      </p:sp>
      <p:sp>
        <p:nvSpPr>
          <p:cNvPr id="6" name="文本框 5"/>
          <p:cNvSpPr txBox="1"/>
          <p:nvPr/>
        </p:nvSpPr>
        <p:spPr>
          <a:xfrm>
            <a:off x="539750" y="1925320"/>
            <a:ext cx="3434715" cy="3076575"/>
          </a:xfrm>
          <a:prstGeom prst="rect">
            <a:avLst/>
          </a:prstGeom>
          <a:noFill/>
        </p:spPr>
        <p:txBody>
          <a:bodyPr wrap="square" rtlCol="0">
            <a:spAutoFit/>
          </a:bodyPr>
          <a:p>
            <a:pPr algn="l"/>
            <a:r>
              <a:rPr lang="zh-CN" altLang="en-US" sz="1400" b="1">
                <a:solidFill>
                  <a:schemeClr val="tx1"/>
                </a:solidFill>
                <a:cs typeface="Arial" panose="020B0604020202020204" pitchFamily="34" charset="0"/>
                <a:sym typeface="+mn-ea"/>
              </a:rPr>
              <a:t>Main process features:</a:t>
            </a:r>
            <a:endParaRPr lang="zh-CN" altLang="en-US" sz="1400" b="1">
              <a:solidFill>
                <a:schemeClr val="tx1"/>
              </a:solidFill>
              <a:cs typeface="Arial" panose="020B0604020202020204" pitchFamily="34" charset="0"/>
              <a:sym typeface="+mn-ea"/>
            </a:endParaRPr>
          </a:p>
          <a:p>
            <a:pPr algn="l"/>
            <a:endParaRPr lang="zh-CN" altLang="en-US" sz="1200" b="1">
              <a:gradFill>
                <a:gsLst>
                  <a:gs pos="0">
                    <a:srgbClr val="012D86"/>
                  </a:gs>
                  <a:gs pos="100000">
                    <a:srgbClr val="0E2557"/>
                  </a:gs>
                </a:gsLst>
                <a:lin scaled="0"/>
              </a:gradFill>
              <a:cs typeface="Arial" panose="020B0604020202020204" pitchFamily="34" charset="0"/>
            </a:endParaRPr>
          </a:p>
          <a:p>
            <a:pPr algn="l"/>
            <a:r>
              <a:rPr lang="zh-CN" altLang="en-US" sz="1200" b="1">
                <a:gradFill>
                  <a:gsLst>
                    <a:gs pos="0">
                      <a:srgbClr val="012D86"/>
                    </a:gs>
                    <a:gs pos="100000">
                      <a:srgbClr val="0E2557"/>
                    </a:gs>
                  </a:gsLst>
                  <a:lin scaled="0"/>
                </a:gradFill>
                <a:cs typeface="Arial" panose="020B0604020202020204" pitchFamily="34" charset="0"/>
                <a:sym typeface="+mn-ea"/>
              </a:rPr>
              <a:t>① Quality requirements "zero defect";</a:t>
            </a:r>
            <a:endParaRPr lang="zh-CN" altLang="en-US" sz="1200" b="1">
              <a:gradFill>
                <a:gsLst>
                  <a:gs pos="0">
                    <a:srgbClr val="012D86"/>
                  </a:gs>
                  <a:gs pos="100000">
                    <a:srgbClr val="0E2557"/>
                  </a:gs>
                </a:gsLst>
                <a:lin scaled="0"/>
              </a:gradFill>
              <a:cs typeface="Arial" panose="020B0604020202020204" pitchFamily="34" charset="0"/>
            </a:endParaRPr>
          </a:p>
          <a:p>
            <a:pPr algn="l"/>
            <a:r>
              <a:rPr lang="zh-CN" altLang="en-US" sz="1200" b="1">
                <a:gradFill>
                  <a:gsLst>
                    <a:gs pos="0">
                      <a:srgbClr val="012D86"/>
                    </a:gs>
                    <a:gs pos="100000">
                      <a:srgbClr val="0E2557"/>
                    </a:gs>
                  </a:gsLst>
                  <a:lin scaled="0"/>
                </a:gradFill>
                <a:cs typeface="Arial" panose="020B0604020202020204" pitchFamily="34" charset="0"/>
                <a:sym typeface="+mn-ea"/>
              </a:rPr>
              <a:t>② Supplementary lines and track gaps are not allowed;</a:t>
            </a:r>
            <a:endParaRPr lang="zh-CN" altLang="en-US" sz="1200" b="1">
              <a:gradFill>
                <a:gsLst>
                  <a:gs pos="0">
                    <a:srgbClr val="012D86"/>
                  </a:gs>
                  <a:gs pos="100000">
                    <a:srgbClr val="0E2557"/>
                  </a:gs>
                </a:gsLst>
                <a:lin scaled="0"/>
              </a:gradFill>
              <a:cs typeface="Arial" panose="020B0604020202020204" pitchFamily="34" charset="0"/>
            </a:endParaRPr>
          </a:p>
          <a:p>
            <a:pPr algn="l"/>
            <a:r>
              <a:rPr lang="zh-CN" altLang="en-US" sz="1200" b="1">
                <a:gradFill>
                  <a:gsLst>
                    <a:gs pos="0">
                      <a:srgbClr val="012D86"/>
                    </a:gs>
                    <a:gs pos="100000">
                      <a:srgbClr val="0E2557"/>
                    </a:gs>
                  </a:gsLst>
                  <a:lin scaled="0"/>
                </a:gradFill>
                <a:cs typeface="Arial" panose="020B0604020202020204" pitchFamily="34" charset="0"/>
                <a:sym typeface="+mn-ea"/>
              </a:rPr>
              <a:t>③ Manufacture and QC control in accordance with the IPC Class 3 standards and requirements;</a:t>
            </a:r>
            <a:endParaRPr lang="zh-CN" altLang="en-US" sz="1200" b="1">
              <a:gradFill>
                <a:gsLst>
                  <a:gs pos="0">
                    <a:srgbClr val="012D86"/>
                  </a:gs>
                  <a:gs pos="100000">
                    <a:srgbClr val="0E2557"/>
                  </a:gs>
                </a:gsLst>
                <a:lin scaled="0"/>
              </a:gradFill>
              <a:cs typeface="Arial" panose="020B0604020202020204" pitchFamily="34" charset="0"/>
            </a:endParaRPr>
          </a:p>
          <a:p>
            <a:pPr algn="l"/>
            <a:r>
              <a:rPr lang="zh-CN" altLang="en-US" sz="1200" b="1">
                <a:gradFill>
                  <a:gsLst>
                    <a:gs pos="0">
                      <a:srgbClr val="012D86"/>
                    </a:gs>
                    <a:gs pos="100000">
                      <a:srgbClr val="0E2557"/>
                    </a:gs>
                  </a:gsLst>
                  <a:lin scaled="0"/>
                </a:gradFill>
                <a:cs typeface="Arial" panose="020B0604020202020204" pitchFamily="34" charset="0"/>
                <a:sym typeface="+mn-ea"/>
              </a:rPr>
              <a:t>④ Board particles and other contamination are not allowed on PCB surface;</a:t>
            </a:r>
            <a:endParaRPr lang="zh-CN" altLang="en-US" sz="1200" b="1">
              <a:gradFill>
                <a:gsLst>
                  <a:gs pos="0">
                    <a:srgbClr val="012D86"/>
                  </a:gs>
                  <a:gs pos="100000">
                    <a:srgbClr val="0E2557"/>
                  </a:gs>
                </a:gsLst>
                <a:lin scaled="0"/>
              </a:gradFill>
              <a:cs typeface="Arial" panose="020B0604020202020204" pitchFamily="34" charset="0"/>
            </a:endParaRPr>
          </a:p>
          <a:p>
            <a:pPr algn="l"/>
            <a:r>
              <a:rPr lang="zh-CN" altLang="en-US" sz="1200" b="1">
                <a:gradFill>
                  <a:gsLst>
                    <a:gs pos="0">
                      <a:srgbClr val="012D86"/>
                    </a:gs>
                    <a:gs pos="100000">
                      <a:srgbClr val="0E2557"/>
                    </a:gs>
                  </a:gsLst>
                  <a:lin scaled="0"/>
                </a:gradFill>
                <a:cs typeface="Arial" panose="020B0604020202020204" pitchFamily="34" charset="0"/>
                <a:sym typeface="+mn-ea"/>
              </a:rPr>
              <a:t>⑤ Keep production records for more than 10 years;</a:t>
            </a:r>
            <a:endParaRPr lang="zh-CN" altLang="en-US" sz="1200" b="1">
              <a:gradFill>
                <a:gsLst>
                  <a:gs pos="0">
                    <a:srgbClr val="012D86"/>
                  </a:gs>
                  <a:gs pos="100000">
                    <a:srgbClr val="0E2557"/>
                  </a:gs>
                </a:gsLst>
                <a:lin scaled="0"/>
              </a:gradFill>
              <a:cs typeface="Arial" panose="020B0604020202020204" pitchFamily="34" charset="0"/>
            </a:endParaRPr>
          </a:p>
          <a:p>
            <a:pPr algn="l"/>
            <a:r>
              <a:rPr lang="zh-CN" altLang="en-US" sz="1200" b="1">
                <a:gradFill>
                  <a:gsLst>
                    <a:gs pos="0">
                      <a:srgbClr val="012D86"/>
                    </a:gs>
                    <a:gs pos="100000">
                      <a:srgbClr val="0E2557"/>
                    </a:gs>
                  </a:gsLst>
                  <a:lin scaled="0"/>
                </a:gradFill>
                <a:cs typeface="Arial" panose="020B0604020202020204" pitchFamily="34" charset="0"/>
                <a:sym typeface="+mn-ea"/>
              </a:rPr>
              <a:t>⑥ Long-term use in severe environments, such as high-speed operation, high and low temperature, humidity, strong vibration, wear resistance, etc.</a:t>
            </a:r>
            <a:endParaRPr lang="zh-CN" altLang="en-US" sz="1200" b="1">
              <a:gradFill>
                <a:gsLst>
                  <a:gs pos="0">
                    <a:srgbClr val="012D86"/>
                  </a:gs>
                  <a:gs pos="100000">
                    <a:srgbClr val="0E2557"/>
                  </a:gs>
                </a:gsLst>
                <a:lin scaled="0"/>
              </a:gradFill>
              <a:cs typeface="Arial" panose="020B0604020202020204" pitchFamily="34"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50215" y="456565"/>
            <a:ext cx="5805805" cy="368300"/>
          </a:xfrm>
          <a:prstGeom prst="rect">
            <a:avLst/>
          </a:prstGeom>
          <a:noFill/>
        </p:spPr>
        <p:txBody>
          <a:bodyPr wrap="none" rtlCol="0">
            <a:spAutoFit/>
          </a:bodyPr>
          <a:p>
            <a:pPr algn="l"/>
            <a:r>
              <a:rPr lang="zh-CN" altLang="en-US" b="1">
                <a:latin typeface="微软雅黑" panose="020B0503020204020204" pitchFamily="34" charset="-122"/>
                <a:ea typeface="微软雅黑" panose="020B0503020204020204" pitchFamily="34" charset="-122"/>
                <a:sym typeface="+mn-ea"/>
              </a:rPr>
              <a:t>Application examples of vehicle related products</a:t>
            </a:r>
            <a:endParaRPr lang="zh-CN" altLang="en-US" b="1">
              <a:latin typeface="微软雅黑" panose="020B0503020204020204" pitchFamily="34" charset="-122"/>
              <a:ea typeface="微软雅黑" panose="020B0503020204020204" pitchFamily="34" charset="-122"/>
              <a:sym typeface="+mn-ea"/>
            </a:endParaRPr>
          </a:p>
        </p:txBody>
      </p:sp>
      <p:pic>
        <p:nvPicPr>
          <p:cNvPr id="10" name="图片 9"/>
          <p:cNvPicPr>
            <a:picLocks noChangeAspect="1"/>
          </p:cNvPicPr>
          <p:nvPr/>
        </p:nvPicPr>
        <p:blipFill>
          <a:blip r:embed="rId1"/>
          <a:stretch>
            <a:fillRect/>
          </a:stretch>
        </p:blipFill>
        <p:spPr>
          <a:xfrm>
            <a:off x="32385" y="1329055"/>
            <a:ext cx="9083675" cy="41808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1"/>
          <p:cNvPicPr>
            <a:picLocks noChangeAspect="1"/>
          </p:cNvPicPr>
          <p:nvPr/>
        </p:nvPicPr>
        <p:blipFill>
          <a:blip r:embed="rId1"/>
          <a:stretch>
            <a:fillRect/>
          </a:stretch>
        </p:blipFill>
        <p:spPr>
          <a:xfrm>
            <a:off x="0" y="406400"/>
            <a:ext cx="9144000" cy="60452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TextBox 22"/>
          <p:cNvSpPr txBox="1"/>
          <p:nvPr/>
        </p:nvSpPr>
        <p:spPr>
          <a:xfrm>
            <a:off x="480060" y="2773680"/>
            <a:ext cx="2673350" cy="525145"/>
          </a:xfrm>
          <a:prstGeom prst="rect">
            <a:avLst/>
          </a:prstGeom>
          <a:noFill/>
        </p:spPr>
        <p:txBody>
          <a:bodyPr wrap="square"/>
          <a:p>
            <a:pPr algn="ctr"/>
            <a:r>
              <a:rPr lang="en-US" altLang="zh-CN" sz="3600" b="1" dirty="0">
                <a:latin typeface="微软雅黑" panose="020B0503020204020204" pitchFamily="34" charset="-122"/>
                <a:ea typeface="微软雅黑" panose="020B0503020204020204" pitchFamily="34" charset="-122"/>
              </a:rPr>
              <a:t>Corporate</a:t>
            </a:r>
            <a:endParaRPr lang="en-US" altLang="zh-CN" sz="3600" b="1"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3419872" y="1056025"/>
            <a:ext cx="3120390" cy="426862"/>
            <a:chOff x="4845916" y="500731"/>
            <a:chExt cx="3120390" cy="426862"/>
          </a:xfrm>
        </p:grpSpPr>
        <p:sp>
          <p:nvSpPr>
            <p:cNvPr id="38" name="TextBox 294"/>
            <p:cNvSpPr txBox="1"/>
            <p:nvPr/>
          </p:nvSpPr>
          <p:spPr>
            <a:xfrm>
              <a:off x="4994506" y="512161"/>
              <a:ext cx="2971800" cy="344805"/>
            </a:xfrm>
            <a:prstGeom prst="rect">
              <a:avLst/>
            </a:prstGeom>
            <a:noFill/>
          </p:spPr>
          <p:txBody>
            <a:bodyPr wrap="none" lIns="360000" tIns="0" rIns="0" bIns="0" anchor="b" anchorCtr="0">
              <a:normAutofit/>
            </a:bodyPr>
            <a:p>
              <a:pPr algn="l">
                <a:buNone/>
              </a:pPr>
              <a:r>
                <a:rPr lang="en-US" altLang="zh-CN" b="1">
                  <a:sym typeface="+mn-ea"/>
                </a:rPr>
                <a:t>Company Profile</a:t>
              </a:r>
              <a:endParaRPr lang="en-US" altLang="zh-CN" b="1">
                <a:sym typeface="+mn-ea"/>
              </a:endParaRPr>
            </a:p>
          </p:txBody>
        </p:sp>
        <p:sp>
          <p:nvSpPr>
            <p:cNvPr id="37" name="椭圆 36"/>
            <p:cNvSpPr/>
            <p:nvPr/>
          </p:nvSpPr>
          <p:spPr>
            <a:xfrm>
              <a:off x="4845916" y="500731"/>
              <a:ext cx="426862" cy="426862"/>
            </a:xfrm>
            <a:prstGeom prst="ellipse">
              <a:avLst/>
            </a:prstGeom>
            <a:solidFill>
              <a:srgbClr val="3391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01</a:t>
              </a:r>
              <a:endParaRPr lang="en-US" altLang="zh-CN" b="1" dirty="0">
                <a:solidFill>
                  <a:schemeClr val="bg1"/>
                </a:solidFill>
                <a:latin typeface="Impact" panose="020B0806030902050204" pitchFamily="34" charset="0"/>
              </a:endParaRPr>
            </a:p>
          </p:txBody>
        </p:sp>
      </p:grpSp>
      <p:grpSp>
        <p:nvGrpSpPr>
          <p:cNvPr id="40" name="组合 39"/>
          <p:cNvGrpSpPr/>
          <p:nvPr/>
        </p:nvGrpSpPr>
        <p:grpSpPr>
          <a:xfrm>
            <a:off x="3419872" y="1736580"/>
            <a:ext cx="3120390" cy="426862"/>
            <a:chOff x="4845916" y="500731"/>
            <a:chExt cx="3120390" cy="426862"/>
          </a:xfrm>
        </p:grpSpPr>
        <p:sp>
          <p:nvSpPr>
            <p:cNvPr id="45" name="TextBox 294"/>
            <p:cNvSpPr txBox="1"/>
            <p:nvPr/>
          </p:nvSpPr>
          <p:spPr>
            <a:xfrm>
              <a:off x="4994506" y="512161"/>
              <a:ext cx="2971800" cy="332740"/>
            </a:xfrm>
            <a:prstGeom prst="rect">
              <a:avLst/>
            </a:prstGeom>
            <a:noFill/>
          </p:spPr>
          <p:txBody>
            <a:bodyPr wrap="none" lIns="360000" tIns="0" rIns="0" bIns="0" anchor="b" anchorCtr="0"/>
            <a:p>
              <a:pPr marL="0" lvl="0" indent="0" algn="l" eaLnBrk="1" fontAlgn="base" latinLnBrk="0">
                <a:lnSpc>
                  <a:spcPct val="100000"/>
                </a:lnSpc>
                <a:spcBef>
                  <a:spcPct val="0"/>
                </a:spcBef>
                <a:buNone/>
              </a:pPr>
              <a:r>
                <a:rPr lang="en-US" altLang="zh-CN" sz="1800" b="1" dirty="0"/>
                <a:t>Key Milestones</a:t>
              </a:r>
              <a:endParaRPr lang="en-US" altLang="zh-CN" sz="1800" b="1" dirty="0"/>
            </a:p>
          </p:txBody>
        </p:sp>
        <p:sp>
          <p:nvSpPr>
            <p:cNvPr id="44" name="椭圆 43"/>
            <p:cNvSpPr/>
            <p:nvPr/>
          </p:nvSpPr>
          <p:spPr>
            <a:xfrm>
              <a:off x="4845916" y="500731"/>
              <a:ext cx="426862" cy="426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02</a:t>
              </a:r>
              <a:endParaRPr lang="en-US" altLang="zh-CN" b="1" dirty="0">
                <a:solidFill>
                  <a:schemeClr val="bg1"/>
                </a:solidFill>
                <a:latin typeface="Impact" panose="020B0806030902050204" pitchFamily="34" charset="0"/>
              </a:endParaRPr>
            </a:p>
          </p:txBody>
        </p:sp>
      </p:grpSp>
      <p:grpSp>
        <p:nvGrpSpPr>
          <p:cNvPr id="48" name="组合 47"/>
          <p:cNvGrpSpPr/>
          <p:nvPr/>
        </p:nvGrpSpPr>
        <p:grpSpPr>
          <a:xfrm>
            <a:off x="3419872" y="2417135"/>
            <a:ext cx="3120390" cy="426862"/>
            <a:chOff x="4845916" y="500731"/>
            <a:chExt cx="3120390" cy="426862"/>
          </a:xfrm>
        </p:grpSpPr>
        <p:sp>
          <p:nvSpPr>
            <p:cNvPr id="51" name="TextBox 294"/>
            <p:cNvSpPr txBox="1"/>
            <p:nvPr/>
          </p:nvSpPr>
          <p:spPr>
            <a:xfrm>
              <a:off x="4994506" y="512161"/>
              <a:ext cx="2971800" cy="344805"/>
            </a:xfrm>
            <a:prstGeom prst="rect">
              <a:avLst/>
            </a:prstGeom>
            <a:noFill/>
          </p:spPr>
          <p:txBody>
            <a:bodyPr wrap="none" lIns="360000" tIns="0" rIns="0" bIns="0" anchor="b" anchorCtr="0">
              <a:normAutofit/>
            </a:bodyPr>
            <a:p>
              <a:r>
                <a:rPr lang="en-US" altLang="zh-CN" b="1" dirty="0"/>
                <a:t>Corparation Organization</a:t>
              </a:r>
              <a:endParaRPr lang="en-US" altLang="zh-CN" sz="1600" b="1" dirty="0"/>
            </a:p>
          </p:txBody>
        </p:sp>
        <p:sp>
          <p:nvSpPr>
            <p:cNvPr id="50" name="椭圆 49"/>
            <p:cNvSpPr/>
            <p:nvPr/>
          </p:nvSpPr>
          <p:spPr>
            <a:xfrm>
              <a:off x="4845916" y="500731"/>
              <a:ext cx="426862" cy="426862"/>
            </a:xfrm>
            <a:prstGeom prst="ellipse">
              <a:avLst/>
            </a:prstGeom>
            <a:solidFill>
              <a:srgbClr val="3391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03</a:t>
              </a:r>
              <a:endParaRPr lang="en-US" altLang="zh-CN" b="1" dirty="0">
                <a:solidFill>
                  <a:schemeClr val="bg1"/>
                </a:solidFill>
                <a:latin typeface="Impact" panose="020B0806030902050204" pitchFamily="34" charset="0"/>
              </a:endParaRPr>
            </a:p>
          </p:txBody>
        </p:sp>
      </p:grpSp>
      <p:grpSp>
        <p:nvGrpSpPr>
          <p:cNvPr id="53" name="组合 52"/>
          <p:cNvGrpSpPr/>
          <p:nvPr/>
        </p:nvGrpSpPr>
        <p:grpSpPr>
          <a:xfrm>
            <a:off x="3419872" y="3097690"/>
            <a:ext cx="3120390" cy="426862"/>
            <a:chOff x="4845916" y="500731"/>
            <a:chExt cx="3120390" cy="426862"/>
          </a:xfrm>
        </p:grpSpPr>
        <p:sp>
          <p:nvSpPr>
            <p:cNvPr id="56" name="TextBox 294"/>
            <p:cNvSpPr txBox="1"/>
            <p:nvPr/>
          </p:nvSpPr>
          <p:spPr>
            <a:xfrm>
              <a:off x="4994506" y="512161"/>
              <a:ext cx="2971800" cy="322580"/>
            </a:xfrm>
            <a:prstGeom prst="rect">
              <a:avLst/>
            </a:prstGeom>
            <a:noFill/>
          </p:spPr>
          <p:txBody>
            <a:bodyPr wrap="none" lIns="360000" tIns="0" rIns="0" bIns="0" anchor="b" anchorCtr="0">
              <a:normAutofit/>
            </a:bodyPr>
            <a:p>
              <a:r>
                <a:rPr lang="en-US" altLang="zh-CN" b="1" dirty="0"/>
                <a:t>Certificates</a:t>
              </a:r>
              <a:endParaRPr lang="en-US" altLang="zh-CN" sz="1600" b="1" dirty="0"/>
            </a:p>
          </p:txBody>
        </p:sp>
        <p:sp>
          <p:nvSpPr>
            <p:cNvPr id="55" name="椭圆 54"/>
            <p:cNvSpPr/>
            <p:nvPr/>
          </p:nvSpPr>
          <p:spPr>
            <a:xfrm>
              <a:off x="4845916" y="500731"/>
              <a:ext cx="426862" cy="426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04</a:t>
              </a:r>
              <a:endParaRPr lang="en-US" altLang="zh-CN" b="1" dirty="0">
                <a:solidFill>
                  <a:schemeClr val="bg1"/>
                </a:solidFill>
                <a:latin typeface="Impact" panose="020B0806030902050204" pitchFamily="34" charset="0"/>
              </a:endParaRPr>
            </a:p>
          </p:txBody>
        </p:sp>
      </p:grpSp>
      <p:grpSp>
        <p:nvGrpSpPr>
          <p:cNvPr id="4" name="组合 3"/>
          <p:cNvGrpSpPr/>
          <p:nvPr/>
        </p:nvGrpSpPr>
        <p:grpSpPr>
          <a:xfrm>
            <a:off x="3419872" y="4894270"/>
            <a:ext cx="3120390" cy="426862"/>
            <a:chOff x="4845916" y="500731"/>
            <a:chExt cx="3120390" cy="426862"/>
          </a:xfrm>
        </p:grpSpPr>
        <p:sp>
          <p:nvSpPr>
            <p:cNvPr id="5" name="TextBox 294"/>
            <p:cNvSpPr txBox="1"/>
            <p:nvPr/>
          </p:nvSpPr>
          <p:spPr>
            <a:xfrm>
              <a:off x="4994506" y="512161"/>
              <a:ext cx="2971800" cy="345440"/>
            </a:xfrm>
            <a:prstGeom prst="rect">
              <a:avLst/>
            </a:prstGeom>
            <a:noFill/>
          </p:spPr>
          <p:txBody>
            <a:bodyPr wrap="none" lIns="360000" tIns="0" rIns="0" bIns="0" anchor="b" anchorCtr="0">
              <a:normAutofit/>
            </a:bodyPr>
            <a:p>
              <a:r>
                <a:rPr lang="en-US" altLang="zh-CN" b="1" dirty="0"/>
                <a:t>Corporate Business Update</a:t>
              </a:r>
              <a:endParaRPr lang="en-US" altLang="zh-CN" sz="1600" b="1" dirty="0"/>
            </a:p>
          </p:txBody>
        </p:sp>
        <p:sp>
          <p:nvSpPr>
            <p:cNvPr id="6" name="椭圆 5"/>
            <p:cNvSpPr/>
            <p:nvPr/>
          </p:nvSpPr>
          <p:spPr>
            <a:xfrm>
              <a:off x="4845916" y="500731"/>
              <a:ext cx="426862" cy="426862"/>
            </a:xfrm>
            <a:prstGeom prst="ellipse">
              <a:avLst/>
            </a:prstGeom>
            <a:solidFill>
              <a:srgbClr val="3391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a:t>
              </a:r>
              <a:r>
                <a:rPr lang="en-US" b="1" dirty="0">
                  <a:solidFill>
                    <a:schemeClr val="bg1"/>
                  </a:solidFill>
                  <a:latin typeface="Impact" panose="020B0806030902050204" pitchFamily="34" charset="0"/>
                </a:rPr>
                <a:t>7</a:t>
              </a:r>
              <a:endParaRPr lang="en-US" b="1" dirty="0">
                <a:solidFill>
                  <a:schemeClr val="bg1"/>
                </a:solidFill>
                <a:latin typeface="Impact" panose="020B0806030902050204" pitchFamily="34" charset="0"/>
              </a:endParaRPr>
            </a:p>
          </p:txBody>
        </p:sp>
      </p:grpSp>
      <p:grpSp>
        <p:nvGrpSpPr>
          <p:cNvPr id="7" name="组合 6"/>
          <p:cNvGrpSpPr/>
          <p:nvPr/>
        </p:nvGrpSpPr>
        <p:grpSpPr>
          <a:xfrm>
            <a:off x="3419872" y="3696025"/>
            <a:ext cx="3120390" cy="426862"/>
            <a:chOff x="4845916" y="500731"/>
            <a:chExt cx="3120390" cy="426862"/>
          </a:xfrm>
        </p:grpSpPr>
        <p:sp>
          <p:nvSpPr>
            <p:cNvPr id="8" name="TextBox 294"/>
            <p:cNvSpPr txBox="1"/>
            <p:nvPr/>
          </p:nvSpPr>
          <p:spPr>
            <a:xfrm>
              <a:off x="4994506" y="512161"/>
              <a:ext cx="2971800" cy="312420"/>
            </a:xfrm>
            <a:prstGeom prst="rect">
              <a:avLst/>
            </a:prstGeom>
            <a:noFill/>
          </p:spPr>
          <p:txBody>
            <a:bodyPr wrap="none" lIns="360000" tIns="0" rIns="0" bIns="0" anchor="b" anchorCtr="0">
              <a:normAutofit/>
            </a:bodyPr>
            <a:p>
              <a:r>
                <a:rPr lang="en-US" altLang="zh-CN" b="1" dirty="0"/>
                <a:t>Global Operations</a:t>
              </a:r>
              <a:endParaRPr lang="en-US" altLang="zh-CN" sz="1600" b="1" dirty="0"/>
            </a:p>
          </p:txBody>
        </p:sp>
        <p:sp>
          <p:nvSpPr>
            <p:cNvPr id="9" name="椭圆 8"/>
            <p:cNvSpPr/>
            <p:nvPr/>
          </p:nvSpPr>
          <p:spPr>
            <a:xfrm>
              <a:off x="4845916" y="500731"/>
              <a:ext cx="426862" cy="426862"/>
            </a:xfrm>
            <a:prstGeom prst="ellipse">
              <a:avLst/>
            </a:prstGeom>
            <a:solidFill>
              <a:srgbClr val="3391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a:t>
              </a:r>
              <a:r>
                <a:rPr lang="en-US" b="1" dirty="0">
                  <a:solidFill>
                    <a:schemeClr val="bg1"/>
                  </a:solidFill>
                  <a:latin typeface="Impact" panose="020B0806030902050204" pitchFamily="34" charset="0"/>
                </a:rPr>
                <a:t>5</a:t>
              </a:r>
              <a:endParaRPr lang="en-US" b="1" dirty="0">
                <a:solidFill>
                  <a:schemeClr val="bg1"/>
                </a:solidFill>
                <a:latin typeface="Impact" panose="020B0806030902050204" pitchFamily="34" charset="0"/>
              </a:endParaRPr>
            </a:p>
          </p:txBody>
        </p:sp>
      </p:grpSp>
      <p:grpSp>
        <p:nvGrpSpPr>
          <p:cNvPr id="10" name="组合 9"/>
          <p:cNvGrpSpPr/>
          <p:nvPr/>
        </p:nvGrpSpPr>
        <p:grpSpPr>
          <a:xfrm>
            <a:off x="3419872" y="4295300"/>
            <a:ext cx="3120390" cy="426862"/>
            <a:chOff x="4845916" y="500731"/>
            <a:chExt cx="3120390" cy="426862"/>
          </a:xfrm>
        </p:grpSpPr>
        <p:sp>
          <p:nvSpPr>
            <p:cNvPr id="11" name="TextBox 294"/>
            <p:cNvSpPr txBox="1"/>
            <p:nvPr/>
          </p:nvSpPr>
          <p:spPr>
            <a:xfrm>
              <a:off x="4994506" y="512161"/>
              <a:ext cx="2971800" cy="300990"/>
            </a:xfrm>
            <a:prstGeom prst="rect">
              <a:avLst/>
            </a:prstGeom>
            <a:noFill/>
          </p:spPr>
          <p:txBody>
            <a:bodyPr wrap="none" lIns="360000" tIns="0" rIns="0" bIns="0" anchor="b" anchorCtr="0">
              <a:normAutofit/>
            </a:bodyPr>
            <a:p>
              <a:r>
                <a:rPr lang="en-US" altLang="zh-CN" b="1" dirty="0"/>
                <a:t>Manufacturing Sites Overview</a:t>
              </a:r>
              <a:endParaRPr lang="en-US" altLang="zh-CN" sz="1600" b="1" dirty="0"/>
            </a:p>
          </p:txBody>
        </p:sp>
        <p:sp>
          <p:nvSpPr>
            <p:cNvPr id="12" name="椭圆 11"/>
            <p:cNvSpPr/>
            <p:nvPr/>
          </p:nvSpPr>
          <p:spPr>
            <a:xfrm>
              <a:off x="4845916" y="500731"/>
              <a:ext cx="426862" cy="426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p>
              <a:pPr algn="ctr"/>
              <a:r>
                <a:rPr lang="en-US" altLang="zh-CN" b="1" dirty="0">
                  <a:solidFill>
                    <a:schemeClr val="bg1"/>
                  </a:solidFill>
                  <a:latin typeface="Impact" panose="020B0806030902050204" pitchFamily="34" charset="0"/>
                </a:rPr>
                <a:t>0</a:t>
              </a:r>
              <a:r>
                <a:rPr lang="en-US" b="1" dirty="0">
                  <a:solidFill>
                    <a:schemeClr val="bg1"/>
                  </a:solidFill>
                  <a:latin typeface="Impact" panose="020B0806030902050204" pitchFamily="34" charset="0"/>
                </a:rPr>
                <a:t>6</a:t>
              </a:r>
              <a:endParaRPr lang="en-US" b="1" dirty="0">
                <a:solidFill>
                  <a:schemeClr val="bg1"/>
                </a:solidFill>
                <a:latin typeface="Impact" panose="020B0806030902050204" pitchFamily="34" charset="0"/>
              </a:endParaRPr>
            </a:p>
          </p:txBody>
        </p:sp>
      </p:grpSp>
    </p:spTree>
  </p:cSld>
  <p:clrMapOvr>
    <a:masterClrMapping/>
  </p:clrMapOvr>
  <p:transition spd="slow">
    <p:wheel spokes="4"/>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p:tgtEl>
                                          <p:spTgt spid="35"/>
                                        </p:tgtEl>
                                        <p:attrNameLst>
                                          <p:attrName>ppt_x</p:attrName>
                                        </p:attrNameLst>
                                      </p:cBhvr>
                                      <p:tavLst>
                                        <p:tav tm="0">
                                          <p:val>
                                            <p:strVal val="#ppt_x+#ppt_w*1.125000"/>
                                          </p:val>
                                        </p:tav>
                                        <p:tav tm="100000">
                                          <p:val>
                                            <p:strVal val="#ppt_x"/>
                                          </p:val>
                                        </p:tav>
                                      </p:tavLst>
                                    </p:anim>
                                    <p:animEffect transition="in" filter="wipe(left)">
                                      <p:cBhvr>
                                        <p:cTn id="8" dur="500"/>
                                        <p:tgtEl>
                                          <p:spTgt spid="3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 calcmode="lin" valueType="num">
                                      <p:cBhvr additive="base">
                                        <p:cTn id="13" dur="500" fill="hold"/>
                                        <p:tgtEl>
                                          <p:spTgt spid="40"/>
                                        </p:tgtEl>
                                        <p:attrNameLst>
                                          <p:attrName>ppt_x</p:attrName>
                                        </p:attrNameLst>
                                      </p:cBhvr>
                                      <p:tavLst>
                                        <p:tav tm="0">
                                          <p:val>
                                            <p:strVal val="1+#ppt_w/2"/>
                                          </p:val>
                                        </p:tav>
                                        <p:tav tm="100000">
                                          <p:val>
                                            <p:strVal val="#ppt_x"/>
                                          </p:val>
                                        </p:tav>
                                      </p:tavLst>
                                    </p:anim>
                                    <p:anim calcmode="lin" valueType="num">
                                      <p:cBhvr additive="base">
                                        <p:cTn id="14"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500" fill="hold"/>
                                        <p:tgtEl>
                                          <p:spTgt spid="48"/>
                                        </p:tgtEl>
                                        <p:attrNameLst>
                                          <p:attrName>ppt_x</p:attrName>
                                        </p:attrNameLst>
                                      </p:cBhvr>
                                      <p:tavLst>
                                        <p:tav tm="0">
                                          <p:val>
                                            <p:strVal val="1+#ppt_w/2"/>
                                          </p:val>
                                        </p:tav>
                                        <p:tav tm="100000">
                                          <p:val>
                                            <p:strVal val="#ppt_x"/>
                                          </p:val>
                                        </p:tav>
                                      </p:tavLst>
                                    </p:anim>
                                    <p:anim calcmode="lin" valueType="num">
                                      <p:cBhvr additive="base">
                                        <p:cTn id="20"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1+#ppt_w/2"/>
                                          </p:val>
                                        </p:tav>
                                        <p:tav tm="100000">
                                          <p:val>
                                            <p:strVal val="#ppt_x"/>
                                          </p:val>
                                        </p:tav>
                                      </p:tavLst>
                                    </p:anim>
                                    <p:anim calcmode="lin" valueType="num">
                                      <p:cBhvr additive="base">
                                        <p:cTn id="3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1+#ppt_w/2"/>
                                          </p:val>
                                        </p:tav>
                                        <p:tav tm="100000">
                                          <p:val>
                                            <p:strVal val="#ppt_x"/>
                                          </p:val>
                                        </p:tav>
                                      </p:tavLst>
                                    </p:anim>
                                    <p:anim calcmode="lin" valueType="num">
                                      <p:cBhvr additive="base">
                                        <p:cTn id="4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pic>
        <p:nvPicPr>
          <p:cNvPr id="4" name="图片 3"/>
          <p:cNvPicPr>
            <a:picLocks noChangeAspect="1"/>
          </p:cNvPicPr>
          <p:nvPr/>
        </p:nvPicPr>
        <p:blipFill>
          <a:blip r:embed="rId1"/>
          <a:stretch>
            <a:fillRect/>
          </a:stretch>
        </p:blipFill>
        <p:spPr>
          <a:xfrm>
            <a:off x="15240" y="-1270"/>
            <a:ext cx="9110980" cy="68586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3" name="图片 2" descr="C:/Users/Administrator/AppData/Roaming/JisuOffice/ETemp/4548_6500248/image88.jpeg"/>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855980"/>
            <a:ext cx="9144635" cy="5147310"/>
          </a:xfrm>
          <a:prstGeom prst="rect">
            <a:avLst/>
          </a:prstGeom>
          <a:noFill/>
          <a:ln w="0">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17" name="图片 23556" descr="图片11"/>
          <p:cNvPicPr>
            <a:picLocks noChangeAspect="1"/>
          </p:cNvPicPr>
          <p:nvPr/>
        </p:nvPicPr>
        <p:blipFill>
          <a:blip r:embed="rId1"/>
          <a:stretch>
            <a:fillRect/>
          </a:stretch>
        </p:blipFill>
        <p:spPr>
          <a:xfrm>
            <a:off x="-45720" y="0"/>
            <a:ext cx="9189720" cy="6892290"/>
          </a:xfrm>
          <a:prstGeom prst="rect">
            <a:avLst/>
          </a:prstGeom>
          <a:noFill/>
          <a:ln w="9525">
            <a:noFill/>
          </a:ln>
        </p:spPr>
      </p:pic>
    </p:spTree>
  </p:cSld>
  <p:clrMapOvr>
    <a:masterClrMapping/>
  </p:clrMapOvr>
  <p:transition>
    <p:blind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854075"/>
            <a:ext cx="4573905" cy="5145405"/>
          </a:xfrm>
          <a:custGeom>
            <a:avLst/>
            <a:gdLst/>
            <a:ahLst/>
            <a:cxnLst/>
            <a:rect l="l" t="t" r="r" b="b"/>
            <a:pathLst>
              <a:path w="4573905" h="5145405">
                <a:moveTo>
                  <a:pt x="0" y="5145022"/>
                </a:moveTo>
                <a:lnTo>
                  <a:pt x="4573524" y="5145022"/>
                </a:lnTo>
                <a:lnTo>
                  <a:pt x="4573524" y="0"/>
                </a:lnTo>
                <a:lnTo>
                  <a:pt x="0" y="0"/>
                </a:lnTo>
                <a:lnTo>
                  <a:pt x="0" y="5145022"/>
                </a:lnTo>
                <a:close/>
              </a:path>
            </a:pathLst>
          </a:custGeom>
          <a:solidFill>
            <a:schemeClr val="accent1"/>
          </a:solidFill>
        </p:spPr>
        <p:txBody>
          <a:bodyPr wrap="square" lIns="0" tIns="0" rIns="0" bIns="0" rtlCol="0"/>
          <a:lstStyle/>
          <a:p>
            <a:endParaRPr sz="1800"/>
          </a:p>
        </p:txBody>
      </p:sp>
      <p:sp>
        <p:nvSpPr>
          <p:cNvPr id="3" name="object 3"/>
          <p:cNvSpPr/>
          <p:nvPr/>
        </p:nvSpPr>
        <p:spPr>
          <a:xfrm>
            <a:off x="4565903" y="3255898"/>
            <a:ext cx="312420" cy="361315"/>
          </a:xfrm>
          <a:custGeom>
            <a:avLst/>
            <a:gdLst/>
            <a:ahLst/>
            <a:cxnLst/>
            <a:rect l="l" t="t" r="r" b="b"/>
            <a:pathLst>
              <a:path w="312420" h="361314">
                <a:moveTo>
                  <a:pt x="0" y="0"/>
                </a:moveTo>
                <a:lnTo>
                  <a:pt x="0" y="361188"/>
                </a:lnTo>
                <a:lnTo>
                  <a:pt x="312420" y="180594"/>
                </a:lnTo>
                <a:lnTo>
                  <a:pt x="0" y="0"/>
                </a:lnTo>
                <a:close/>
              </a:path>
            </a:pathLst>
          </a:custGeom>
          <a:solidFill>
            <a:schemeClr val="accent1"/>
          </a:solidFill>
        </p:spPr>
        <p:txBody>
          <a:bodyPr wrap="square" lIns="0" tIns="0" rIns="0" bIns="0" rtlCol="0"/>
          <a:lstStyle/>
          <a:p>
            <a:endParaRPr sz="1800"/>
          </a:p>
        </p:txBody>
      </p:sp>
      <p:sp>
        <p:nvSpPr>
          <p:cNvPr id="4" name="object 4"/>
          <p:cNvSpPr/>
          <p:nvPr/>
        </p:nvSpPr>
        <p:spPr>
          <a:xfrm>
            <a:off x="1463039" y="2621914"/>
            <a:ext cx="1643380" cy="1644650"/>
          </a:xfrm>
          <a:custGeom>
            <a:avLst/>
            <a:gdLst/>
            <a:ahLst/>
            <a:cxnLst/>
            <a:rect l="l" t="t" r="r" b="b"/>
            <a:pathLst>
              <a:path w="1643380" h="1644650">
                <a:moveTo>
                  <a:pt x="821435" y="0"/>
                </a:moveTo>
                <a:lnTo>
                  <a:pt x="773172" y="1395"/>
                </a:lnTo>
                <a:lnTo>
                  <a:pt x="725643" y="5532"/>
                </a:lnTo>
                <a:lnTo>
                  <a:pt x="678925" y="12332"/>
                </a:lnTo>
                <a:lnTo>
                  <a:pt x="633095" y="21718"/>
                </a:lnTo>
                <a:lnTo>
                  <a:pt x="588230" y="33613"/>
                </a:lnTo>
                <a:lnTo>
                  <a:pt x="544408" y="47939"/>
                </a:lnTo>
                <a:lnTo>
                  <a:pt x="501705" y="64621"/>
                </a:lnTo>
                <a:lnTo>
                  <a:pt x="460199" y="83580"/>
                </a:lnTo>
                <a:lnTo>
                  <a:pt x="419966" y="104739"/>
                </a:lnTo>
                <a:lnTo>
                  <a:pt x="381083" y="128021"/>
                </a:lnTo>
                <a:lnTo>
                  <a:pt x="343629" y="153350"/>
                </a:lnTo>
                <a:lnTo>
                  <a:pt x="307679" y="180647"/>
                </a:lnTo>
                <a:lnTo>
                  <a:pt x="273310" y="209836"/>
                </a:lnTo>
                <a:lnTo>
                  <a:pt x="240601" y="240839"/>
                </a:lnTo>
                <a:lnTo>
                  <a:pt x="209627" y="273580"/>
                </a:lnTo>
                <a:lnTo>
                  <a:pt x="180467" y="307981"/>
                </a:lnTo>
                <a:lnTo>
                  <a:pt x="153196" y="343965"/>
                </a:lnTo>
                <a:lnTo>
                  <a:pt x="127893" y="381455"/>
                </a:lnTo>
                <a:lnTo>
                  <a:pt x="104633" y="420373"/>
                </a:lnTo>
                <a:lnTo>
                  <a:pt x="83495" y="460643"/>
                </a:lnTo>
                <a:lnTo>
                  <a:pt x="64555" y="502187"/>
                </a:lnTo>
                <a:lnTo>
                  <a:pt x="47891" y="544929"/>
                </a:lnTo>
                <a:lnTo>
                  <a:pt x="33578" y="588790"/>
                </a:lnTo>
                <a:lnTo>
                  <a:pt x="21695" y="633695"/>
                </a:lnTo>
                <a:lnTo>
                  <a:pt x="12319" y="679565"/>
                </a:lnTo>
                <a:lnTo>
                  <a:pt x="5526" y="726323"/>
                </a:lnTo>
                <a:lnTo>
                  <a:pt x="1394" y="773893"/>
                </a:lnTo>
                <a:lnTo>
                  <a:pt x="0" y="822198"/>
                </a:lnTo>
                <a:lnTo>
                  <a:pt x="1394" y="870502"/>
                </a:lnTo>
                <a:lnTo>
                  <a:pt x="5526" y="918072"/>
                </a:lnTo>
                <a:lnTo>
                  <a:pt x="12319" y="964830"/>
                </a:lnTo>
                <a:lnTo>
                  <a:pt x="21695" y="1010700"/>
                </a:lnTo>
                <a:lnTo>
                  <a:pt x="33578" y="1055605"/>
                </a:lnTo>
                <a:lnTo>
                  <a:pt x="47891" y="1099466"/>
                </a:lnTo>
                <a:lnTo>
                  <a:pt x="64555" y="1142208"/>
                </a:lnTo>
                <a:lnTo>
                  <a:pt x="83495" y="1183752"/>
                </a:lnTo>
                <a:lnTo>
                  <a:pt x="104633" y="1224022"/>
                </a:lnTo>
                <a:lnTo>
                  <a:pt x="127893" y="1262940"/>
                </a:lnTo>
                <a:lnTo>
                  <a:pt x="153196" y="1300430"/>
                </a:lnTo>
                <a:lnTo>
                  <a:pt x="180467" y="1336414"/>
                </a:lnTo>
                <a:lnTo>
                  <a:pt x="209627" y="1370815"/>
                </a:lnTo>
                <a:lnTo>
                  <a:pt x="240601" y="1403556"/>
                </a:lnTo>
                <a:lnTo>
                  <a:pt x="273310" y="1434559"/>
                </a:lnTo>
                <a:lnTo>
                  <a:pt x="307679" y="1463748"/>
                </a:lnTo>
                <a:lnTo>
                  <a:pt x="343629" y="1491045"/>
                </a:lnTo>
                <a:lnTo>
                  <a:pt x="381083" y="1516374"/>
                </a:lnTo>
                <a:lnTo>
                  <a:pt x="419966" y="1539656"/>
                </a:lnTo>
                <a:lnTo>
                  <a:pt x="460199" y="1560815"/>
                </a:lnTo>
                <a:lnTo>
                  <a:pt x="501705" y="1579774"/>
                </a:lnTo>
                <a:lnTo>
                  <a:pt x="544408" y="1596456"/>
                </a:lnTo>
                <a:lnTo>
                  <a:pt x="588230" y="1610782"/>
                </a:lnTo>
                <a:lnTo>
                  <a:pt x="633095" y="1622677"/>
                </a:lnTo>
                <a:lnTo>
                  <a:pt x="678925" y="1632063"/>
                </a:lnTo>
                <a:lnTo>
                  <a:pt x="725643" y="1638863"/>
                </a:lnTo>
                <a:lnTo>
                  <a:pt x="773172" y="1643000"/>
                </a:lnTo>
                <a:lnTo>
                  <a:pt x="821435" y="1644396"/>
                </a:lnTo>
                <a:lnTo>
                  <a:pt x="869699" y="1643000"/>
                </a:lnTo>
                <a:lnTo>
                  <a:pt x="917228" y="1638863"/>
                </a:lnTo>
                <a:lnTo>
                  <a:pt x="963946" y="1632063"/>
                </a:lnTo>
                <a:lnTo>
                  <a:pt x="1009776" y="1622677"/>
                </a:lnTo>
                <a:lnTo>
                  <a:pt x="1054641" y="1610782"/>
                </a:lnTo>
                <a:lnTo>
                  <a:pt x="1098463" y="1596456"/>
                </a:lnTo>
                <a:lnTo>
                  <a:pt x="1141166" y="1579774"/>
                </a:lnTo>
                <a:lnTo>
                  <a:pt x="1182672" y="1560815"/>
                </a:lnTo>
                <a:lnTo>
                  <a:pt x="1222905" y="1539656"/>
                </a:lnTo>
                <a:lnTo>
                  <a:pt x="1261788" y="1516374"/>
                </a:lnTo>
                <a:lnTo>
                  <a:pt x="1299242" y="1491045"/>
                </a:lnTo>
                <a:lnTo>
                  <a:pt x="1335192" y="1463748"/>
                </a:lnTo>
                <a:lnTo>
                  <a:pt x="1369561" y="1434559"/>
                </a:lnTo>
                <a:lnTo>
                  <a:pt x="1402270" y="1403556"/>
                </a:lnTo>
                <a:lnTo>
                  <a:pt x="1433244" y="1370815"/>
                </a:lnTo>
                <a:lnTo>
                  <a:pt x="1462404" y="1336414"/>
                </a:lnTo>
                <a:lnTo>
                  <a:pt x="1489675" y="1300430"/>
                </a:lnTo>
                <a:lnTo>
                  <a:pt x="1514978" y="1262940"/>
                </a:lnTo>
                <a:lnTo>
                  <a:pt x="1538238" y="1224022"/>
                </a:lnTo>
                <a:lnTo>
                  <a:pt x="1559376" y="1183752"/>
                </a:lnTo>
                <a:lnTo>
                  <a:pt x="1578316" y="1142208"/>
                </a:lnTo>
                <a:lnTo>
                  <a:pt x="1594980" y="1099466"/>
                </a:lnTo>
                <a:lnTo>
                  <a:pt x="1609293" y="1055605"/>
                </a:lnTo>
                <a:lnTo>
                  <a:pt x="1621176" y="1010700"/>
                </a:lnTo>
                <a:lnTo>
                  <a:pt x="1630552" y="964830"/>
                </a:lnTo>
                <a:lnTo>
                  <a:pt x="1637345" y="918072"/>
                </a:lnTo>
                <a:lnTo>
                  <a:pt x="1641477" y="870502"/>
                </a:lnTo>
                <a:lnTo>
                  <a:pt x="1642872" y="822198"/>
                </a:lnTo>
                <a:lnTo>
                  <a:pt x="1641477" y="773893"/>
                </a:lnTo>
                <a:lnTo>
                  <a:pt x="1637345" y="726323"/>
                </a:lnTo>
                <a:lnTo>
                  <a:pt x="1630552" y="679565"/>
                </a:lnTo>
                <a:lnTo>
                  <a:pt x="1621176" y="633695"/>
                </a:lnTo>
                <a:lnTo>
                  <a:pt x="1609293" y="588790"/>
                </a:lnTo>
                <a:lnTo>
                  <a:pt x="1594980" y="544929"/>
                </a:lnTo>
                <a:lnTo>
                  <a:pt x="1578316" y="502187"/>
                </a:lnTo>
                <a:lnTo>
                  <a:pt x="1559376" y="460643"/>
                </a:lnTo>
                <a:lnTo>
                  <a:pt x="1538238" y="420373"/>
                </a:lnTo>
                <a:lnTo>
                  <a:pt x="1514978" y="381455"/>
                </a:lnTo>
                <a:lnTo>
                  <a:pt x="1489675" y="343965"/>
                </a:lnTo>
                <a:lnTo>
                  <a:pt x="1462404" y="307981"/>
                </a:lnTo>
                <a:lnTo>
                  <a:pt x="1433244" y="273580"/>
                </a:lnTo>
                <a:lnTo>
                  <a:pt x="1402270" y="240839"/>
                </a:lnTo>
                <a:lnTo>
                  <a:pt x="1369561" y="209836"/>
                </a:lnTo>
                <a:lnTo>
                  <a:pt x="1335192" y="180647"/>
                </a:lnTo>
                <a:lnTo>
                  <a:pt x="1299242" y="153350"/>
                </a:lnTo>
                <a:lnTo>
                  <a:pt x="1261788" y="128021"/>
                </a:lnTo>
                <a:lnTo>
                  <a:pt x="1222905" y="104739"/>
                </a:lnTo>
                <a:lnTo>
                  <a:pt x="1182672" y="83580"/>
                </a:lnTo>
                <a:lnTo>
                  <a:pt x="1141166" y="64621"/>
                </a:lnTo>
                <a:lnTo>
                  <a:pt x="1098463" y="47939"/>
                </a:lnTo>
                <a:lnTo>
                  <a:pt x="1054641" y="33613"/>
                </a:lnTo>
                <a:lnTo>
                  <a:pt x="1009776" y="21718"/>
                </a:lnTo>
                <a:lnTo>
                  <a:pt x="963946" y="12332"/>
                </a:lnTo>
                <a:lnTo>
                  <a:pt x="917228" y="5532"/>
                </a:lnTo>
                <a:lnTo>
                  <a:pt x="869699" y="1395"/>
                </a:lnTo>
                <a:lnTo>
                  <a:pt x="821435" y="0"/>
                </a:lnTo>
                <a:close/>
              </a:path>
            </a:pathLst>
          </a:custGeom>
          <a:solidFill>
            <a:srgbClr val="0067B4"/>
          </a:solidFill>
        </p:spPr>
        <p:txBody>
          <a:bodyPr wrap="square" lIns="0" tIns="0" rIns="0" bIns="0" rtlCol="0"/>
          <a:lstStyle/>
          <a:p>
            <a:endParaRPr sz="1800"/>
          </a:p>
        </p:txBody>
      </p:sp>
      <p:sp>
        <p:nvSpPr>
          <p:cNvPr id="5" name="object 5"/>
          <p:cNvSpPr/>
          <p:nvPr/>
        </p:nvSpPr>
        <p:spPr>
          <a:xfrm>
            <a:off x="1463039" y="2621914"/>
            <a:ext cx="1643380" cy="1644650"/>
          </a:xfrm>
          <a:custGeom>
            <a:avLst/>
            <a:gdLst/>
            <a:ahLst/>
            <a:cxnLst/>
            <a:rect l="l" t="t" r="r" b="b"/>
            <a:pathLst>
              <a:path w="1643380" h="1644650">
                <a:moveTo>
                  <a:pt x="0" y="822198"/>
                </a:moveTo>
                <a:lnTo>
                  <a:pt x="1394" y="773893"/>
                </a:lnTo>
                <a:lnTo>
                  <a:pt x="5526" y="726323"/>
                </a:lnTo>
                <a:lnTo>
                  <a:pt x="12319" y="679565"/>
                </a:lnTo>
                <a:lnTo>
                  <a:pt x="21695" y="633695"/>
                </a:lnTo>
                <a:lnTo>
                  <a:pt x="33578" y="588790"/>
                </a:lnTo>
                <a:lnTo>
                  <a:pt x="47891" y="544929"/>
                </a:lnTo>
                <a:lnTo>
                  <a:pt x="64555" y="502187"/>
                </a:lnTo>
                <a:lnTo>
                  <a:pt x="83495" y="460643"/>
                </a:lnTo>
                <a:lnTo>
                  <a:pt x="104633" y="420373"/>
                </a:lnTo>
                <a:lnTo>
                  <a:pt x="127893" y="381455"/>
                </a:lnTo>
                <a:lnTo>
                  <a:pt x="153196" y="343965"/>
                </a:lnTo>
                <a:lnTo>
                  <a:pt x="180467" y="307981"/>
                </a:lnTo>
                <a:lnTo>
                  <a:pt x="209627" y="273580"/>
                </a:lnTo>
                <a:lnTo>
                  <a:pt x="240601" y="240839"/>
                </a:lnTo>
                <a:lnTo>
                  <a:pt x="273310" y="209836"/>
                </a:lnTo>
                <a:lnTo>
                  <a:pt x="307679" y="180647"/>
                </a:lnTo>
                <a:lnTo>
                  <a:pt x="343629" y="153350"/>
                </a:lnTo>
                <a:lnTo>
                  <a:pt x="381083" y="128021"/>
                </a:lnTo>
                <a:lnTo>
                  <a:pt x="419966" y="104739"/>
                </a:lnTo>
                <a:lnTo>
                  <a:pt x="460199" y="83580"/>
                </a:lnTo>
                <a:lnTo>
                  <a:pt x="501705" y="64621"/>
                </a:lnTo>
                <a:lnTo>
                  <a:pt x="544408" y="47939"/>
                </a:lnTo>
                <a:lnTo>
                  <a:pt x="588230" y="33613"/>
                </a:lnTo>
                <a:lnTo>
                  <a:pt x="633095" y="21718"/>
                </a:lnTo>
                <a:lnTo>
                  <a:pt x="678925" y="12332"/>
                </a:lnTo>
                <a:lnTo>
                  <a:pt x="725643" y="5532"/>
                </a:lnTo>
                <a:lnTo>
                  <a:pt x="773172" y="1395"/>
                </a:lnTo>
                <a:lnTo>
                  <a:pt x="821435" y="0"/>
                </a:lnTo>
                <a:lnTo>
                  <a:pt x="869699" y="1395"/>
                </a:lnTo>
                <a:lnTo>
                  <a:pt x="917228" y="5532"/>
                </a:lnTo>
                <a:lnTo>
                  <a:pt x="963946" y="12332"/>
                </a:lnTo>
                <a:lnTo>
                  <a:pt x="1009776" y="21718"/>
                </a:lnTo>
                <a:lnTo>
                  <a:pt x="1054641" y="33613"/>
                </a:lnTo>
                <a:lnTo>
                  <a:pt x="1098463" y="47939"/>
                </a:lnTo>
                <a:lnTo>
                  <a:pt x="1141166" y="64621"/>
                </a:lnTo>
                <a:lnTo>
                  <a:pt x="1182672" y="83580"/>
                </a:lnTo>
                <a:lnTo>
                  <a:pt x="1222905" y="104739"/>
                </a:lnTo>
                <a:lnTo>
                  <a:pt x="1261788" y="128021"/>
                </a:lnTo>
                <a:lnTo>
                  <a:pt x="1299242" y="153350"/>
                </a:lnTo>
                <a:lnTo>
                  <a:pt x="1335192" y="180647"/>
                </a:lnTo>
                <a:lnTo>
                  <a:pt x="1369561" y="209836"/>
                </a:lnTo>
                <a:lnTo>
                  <a:pt x="1402270" y="240839"/>
                </a:lnTo>
                <a:lnTo>
                  <a:pt x="1433244" y="273580"/>
                </a:lnTo>
                <a:lnTo>
                  <a:pt x="1462404" y="307981"/>
                </a:lnTo>
                <a:lnTo>
                  <a:pt x="1489675" y="343965"/>
                </a:lnTo>
                <a:lnTo>
                  <a:pt x="1514978" y="381455"/>
                </a:lnTo>
                <a:lnTo>
                  <a:pt x="1538238" y="420373"/>
                </a:lnTo>
                <a:lnTo>
                  <a:pt x="1559376" y="460643"/>
                </a:lnTo>
                <a:lnTo>
                  <a:pt x="1578316" y="502187"/>
                </a:lnTo>
                <a:lnTo>
                  <a:pt x="1594980" y="544929"/>
                </a:lnTo>
                <a:lnTo>
                  <a:pt x="1609293" y="588790"/>
                </a:lnTo>
                <a:lnTo>
                  <a:pt x="1621176" y="633695"/>
                </a:lnTo>
                <a:lnTo>
                  <a:pt x="1630552" y="679565"/>
                </a:lnTo>
                <a:lnTo>
                  <a:pt x="1637345" y="726323"/>
                </a:lnTo>
                <a:lnTo>
                  <a:pt x="1641477" y="773893"/>
                </a:lnTo>
                <a:lnTo>
                  <a:pt x="1642872" y="822198"/>
                </a:lnTo>
                <a:lnTo>
                  <a:pt x="1641477" y="870502"/>
                </a:lnTo>
                <a:lnTo>
                  <a:pt x="1637345" y="918072"/>
                </a:lnTo>
                <a:lnTo>
                  <a:pt x="1630552" y="964830"/>
                </a:lnTo>
                <a:lnTo>
                  <a:pt x="1621176" y="1010700"/>
                </a:lnTo>
                <a:lnTo>
                  <a:pt x="1609293" y="1055605"/>
                </a:lnTo>
                <a:lnTo>
                  <a:pt x="1594980" y="1099466"/>
                </a:lnTo>
                <a:lnTo>
                  <a:pt x="1578316" y="1142208"/>
                </a:lnTo>
                <a:lnTo>
                  <a:pt x="1559376" y="1183752"/>
                </a:lnTo>
                <a:lnTo>
                  <a:pt x="1538238" y="1224022"/>
                </a:lnTo>
                <a:lnTo>
                  <a:pt x="1514978" y="1262940"/>
                </a:lnTo>
                <a:lnTo>
                  <a:pt x="1489675" y="1300430"/>
                </a:lnTo>
                <a:lnTo>
                  <a:pt x="1462404" y="1336414"/>
                </a:lnTo>
                <a:lnTo>
                  <a:pt x="1433244" y="1370815"/>
                </a:lnTo>
                <a:lnTo>
                  <a:pt x="1402270" y="1403556"/>
                </a:lnTo>
                <a:lnTo>
                  <a:pt x="1369561" y="1434559"/>
                </a:lnTo>
                <a:lnTo>
                  <a:pt x="1335192" y="1463748"/>
                </a:lnTo>
                <a:lnTo>
                  <a:pt x="1299242" y="1491045"/>
                </a:lnTo>
                <a:lnTo>
                  <a:pt x="1261788" y="1516374"/>
                </a:lnTo>
                <a:lnTo>
                  <a:pt x="1222905" y="1539656"/>
                </a:lnTo>
                <a:lnTo>
                  <a:pt x="1182672" y="1560815"/>
                </a:lnTo>
                <a:lnTo>
                  <a:pt x="1141166" y="1579774"/>
                </a:lnTo>
                <a:lnTo>
                  <a:pt x="1098463" y="1596456"/>
                </a:lnTo>
                <a:lnTo>
                  <a:pt x="1054641" y="1610782"/>
                </a:lnTo>
                <a:lnTo>
                  <a:pt x="1009776" y="1622677"/>
                </a:lnTo>
                <a:lnTo>
                  <a:pt x="963946" y="1632063"/>
                </a:lnTo>
                <a:lnTo>
                  <a:pt x="917228" y="1638863"/>
                </a:lnTo>
                <a:lnTo>
                  <a:pt x="869699" y="1643000"/>
                </a:lnTo>
                <a:lnTo>
                  <a:pt x="821435" y="1644396"/>
                </a:lnTo>
                <a:lnTo>
                  <a:pt x="773172" y="1643000"/>
                </a:lnTo>
                <a:lnTo>
                  <a:pt x="725643" y="1638863"/>
                </a:lnTo>
                <a:lnTo>
                  <a:pt x="678925" y="1632063"/>
                </a:lnTo>
                <a:lnTo>
                  <a:pt x="633095" y="1622677"/>
                </a:lnTo>
                <a:lnTo>
                  <a:pt x="588230" y="1610782"/>
                </a:lnTo>
                <a:lnTo>
                  <a:pt x="544408" y="1596456"/>
                </a:lnTo>
                <a:lnTo>
                  <a:pt x="501705" y="1579774"/>
                </a:lnTo>
                <a:lnTo>
                  <a:pt x="460199" y="1560815"/>
                </a:lnTo>
                <a:lnTo>
                  <a:pt x="419966" y="1539656"/>
                </a:lnTo>
                <a:lnTo>
                  <a:pt x="381083" y="1516374"/>
                </a:lnTo>
                <a:lnTo>
                  <a:pt x="343629" y="1491045"/>
                </a:lnTo>
                <a:lnTo>
                  <a:pt x="307679" y="1463748"/>
                </a:lnTo>
                <a:lnTo>
                  <a:pt x="273310" y="1434559"/>
                </a:lnTo>
                <a:lnTo>
                  <a:pt x="240601" y="1403556"/>
                </a:lnTo>
                <a:lnTo>
                  <a:pt x="209627" y="1370815"/>
                </a:lnTo>
                <a:lnTo>
                  <a:pt x="180467" y="1336414"/>
                </a:lnTo>
                <a:lnTo>
                  <a:pt x="153196" y="1300430"/>
                </a:lnTo>
                <a:lnTo>
                  <a:pt x="127893" y="1262940"/>
                </a:lnTo>
                <a:lnTo>
                  <a:pt x="104633" y="1224022"/>
                </a:lnTo>
                <a:lnTo>
                  <a:pt x="83495" y="1183752"/>
                </a:lnTo>
                <a:lnTo>
                  <a:pt x="64555" y="1142208"/>
                </a:lnTo>
                <a:lnTo>
                  <a:pt x="47891" y="1099466"/>
                </a:lnTo>
                <a:lnTo>
                  <a:pt x="33578" y="1055605"/>
                </a:lnTo>
                <a:lnTo>
                  <a:pt x="21695" y="1010700"/>
                </a:lnTo>
                <a:lnTo>
                  <a:pt x="12319" y="964830"/>
                </a:lnTo>
                <a:lnTo>
                  <a:pt x="5526" y="918072"/>
                </a:lnTo>
                <a:lnTo>
                  <a:pt x="1394" y="870502"/>
                </a:lnTo>
                <a:lnTo>
                  <a:pt x="0" y="822198"/>
                </a:lnTo>
                <a:close/>
              </a:path>
            </a:pathLst>
          </a:custGeom>
          <a:ln w="12192">
            <a:solidFill>
              <a:srgbClr val="FFFFFF"/>
            </a:solidFill>
            <a:prstDash val="sysDot"/>
          </a:ln>
        </p:spPr>
        <p:txBody>
          <a:bodyPr wrap="square" lIns="0" tIns="0" rIns="0" bIns="0" rtlCol="0"/>
          <a:lstStyle/>
          <a:p>
            <a:endParaRPr sz="1800"/>
          </a:p>
        </p:txBody>
      </p:sp>
      <p:sp>
        <p:nvSpPr>
          <p:cNvPr id="6" name="object 6"/>
          <p:cNvSpPr/>
          <p:nvPr/>
        </p:nvSpPr>
        <p:spPr>
          <a:xfrm>
            <a:off x="1552448" y="2710306"/>
            <a:ext cx="1469390" cy="1468120"/>
          </a:xfrm>
          <a:custGeom>
            <a:avLst/>
            <a:gdLst/>
            <a:ahLst/>
            <a:cxnLst/>
            <a:rect l="l" t="t" r="r" b="b"/>
            <a:pathLst>
              <a:path w="1469389" h="1468120">
                <a:moveTo>
                  <a:pt x="734567" y="0"/>
                </a:moveTo>
                <a:lnTo>
                  <a:pt x="686275" y="1560"/>
                </a:lnTo>
                <a:lnTo>
                  <a:pt x="638816" y="6179"/>
                </a:lnTo>
                <a:lnTo>
                  <a:pt x="592287" y="13758"/>
                </a:lnTo>
                <a:lnTo>
                  <a:pt x="546786" y="24201"/>
                </a:lnTo>
                <a:lnTo>
                  <a:pt x="502407" y="37411"/>
                </a:lnTo>
                <a:lnTo>
                  <a:pt x="459250" y="53291"/>
                </a:lnTo>
                <a:lnTo>
                  <a:pt x="417410" y="71746"/>
                </a:lnTo>
                <a:lnTo>
                  <a:pt x="376985" y="92677"/>
                </a:lnTo>
                <a:lnTo>
                  <a:pt x="338070" y="115989"/>
                </a:lnTo>
                <a:lnTo>
                  <a:pt x="300764" y="141585"/>
                </a:lnTo>
                <a:lnTo>
                  <a:pt x="265163" y="169368"/>
                </a:lnTo>
                <a:lnTo>
                  <a:pt x="231363" y="199241"/>
                </a:lnTo>
                <a:lnTo>
                  <a:pt x="199462" y="231108"/>
                </a:lnTo>
                <a:lnTo>
                  <a:pt x="169557" y="264871"/>
                </a:lnTo>
                <a:lnTo>
                  <a:pt x="141744" y="300435"/>
                </a:lnTo>
                <a:lnTo>
                  <a:pt x="116120" y="337702"/>
                </a:lnTo>
                <a:lnTo>
                  <a:pt x="92782" y="376576"/>
                </a:lnTo>
                <a:lnTo>
                  <a:pt x="71827" y="416960"/>
                </a:lnTo>
                <a:lnTo>
                  <a:pt x="53352" y="458757"/>
                </a:lnTo>
                <a:lnTo>
                  <a:pt x="37453" y="501871"/>
                </a:lnTo>
                <a:lnTo>
                  <a:pt x="24228" y="546205"/>
                </a:lnTo>
                <a:lnTo>
                  <a:pt x="13773" y="591662"/>
                </a:lnTo>
                <a:lnTo>
                  <a:pt x="6186" y="638146"/>
                </a:lnTo>
                <a:lnTo>
                  <a:pt x="1562" y="685559"/>
                </a:lnTo>
                <a:lnTo>
                  <a:pt x="0" y="733805"/>
                </a:lnTo>
                <a:lnTo>
                  <a:pt x="1562" y="782052"/>
                </a:lnTo>
                <a:lnTo>
                  <a:pt x="6186" y="829465"/>
                </a:lnTo>
                <a:lnTo>
                  <a:pt x="13773" y="875949"/>
                </a:lnTo>
                <a:lnTo>
                  <a:pt x="24228" y="921406"/>
                </a:lnTo>
                <a:lnTo>
                  <a:pt x="37453" y="965740"/>
                </a:lnTo>
                <a:lnTo>
                  <a:pt x="53352" y="1008854"/>
                </a:lnTo>
                <a:lnTo>
                  <a:pt x="71827" y="1050651"/>
                </a:lnTo>
                <a:lnTo>
                  <a:pt x="92782" y="1091035"/>
                </a:lnTo>
                <a:lnTo>
                  <a:pt x="116120" y="1129909"/>
                </a:lnTo>
                <a:lnTo>
                  <a:pt x="141744" y="1167176"/>
                </a:lnTo>
                <a:lnTo>
                  <a:pt x="169557" y="1202740"/>
                </a:lnTo>
                <a:lnTo>
                  <a:pt x="199462" y="1236503"/>
                </a:lnTo>
                <a:lnTo>
                  <a:pt x="231363" y="1268370"/>
                </a:lnTo>
                <a:lnTo>
                  <a:pt x="265163" y="1298243"/>
                </a:lnTo>
                <a:lnTo>
                  <a:pt x="300764" y="1326026"/>
                </a:lnTo>
                <a:lnTo>
                  <a:pt x="338070" y="1351622"/>
                </a:lnTo>
                <a:lnTo>
                  <a:pt x="376985" y="1374934"/>
                </a:lnTo>
                <a:lnTo>
                  <a:pt x="417410" y="1395865"/>
                </a:lnTo>
                <a:lnTo>
                  <a:pt x="459250" y="1414320"/>
                </a:lnTo>
                <a:lnTo>
                  <a:pt x="502407" y="1430200"/>
                </a:lnTo>
                <a:lnTo>
                  <a:pt x="546786" y="1443410"/>
                </a:lnTo>
                <a:lnTo>
                  <a:pt x="592287" y="1453853"/>
                </a:lnTo>
                <a:lnTo>
                  <a:pt x="638816" y="1461432"/>
                </a:lnTo>
                <a:lnTo>
                  <a:pt x="686275" y="1466051"/>
                </a:lnTo>
                <a:lnTo>
                  <a:pt x="734567" y="1467611"/>
                </a:lnTo>
                <a:lnTo>
                  <a:pt x="782860" y="1466051"/>
                </a:lnTo>
                <a:lnTo>
                  <a:pt x="830319" y="1461432"/>
                </a:lnTo>
                <a:lnTo>
                  <a:pt x="876848" y="1453853"/>
                </a:lnTo>
                <a:lnTo>
                  <a:pt x="922349" y="1443410"/>
                </a:lnTo>
                <a:lnTo>
                  <a:pt x="966728" y="1430200"/>
                </a:lnTo>
                <a:lnTo>
                  <a:pt x="1009885" y="1414320"/>
                </a:lnTo>
                <a:lnTo>
                  <a:pt x="1051725" y="1395865"/>
                </a:lnTo>
                <a:lnTo>
                  <a:pt x="1092150" y="1374934"/>
                </a:lnTo>
                <a:lnTo>
                  <a:pt x="1131065" y="1351622"/>
                </a:lnTo>
                <a:lnTo>
                  <a:pt x="1168371" y="1326026"/>
                </a:lnTo>
                <a:lnTo>
                  <a:pt x="1203972" y="1298243"/>
                </a:lnTo>
                <a:lnTo>
                  <a:pt x="1237772" y="1268370"/>
                </a:lnTo>
                <a:lnTo>
                  <a:pt x="1269673" y="1236503"/>
                </a:lnTo>
                <a:lnTo>
                  <a:pt x="1299578" y="1202740"/>
                </a:lnTo>
                <a:lnTo>
                  <a:pt x="1327391" y="1167176"/>
                </a:lnTo>
                <a:lnTo>
                  <a:pt x="1353015" y="1129909"/>
                </a:lnTo>
                <a:lnTo>
                  <a:pt x="1376353" y="1091035"/>
                </a:lnTo>
                <a:lnTo>
                  <a:pt x="1397308" y="1050651"/>
                </a:lnTo>
                <a:lnTo>
                  <a:pt x="1415783" y="1008854"/>
                </a:lnTo>
                <a:lnTo>
                  <a:pt x="1431682" y="965740"/>
                </a:lnTo>
                <a:lnTo>
                  <a:pt x="1444907" y="921406"/>
                </a:lnTo>
                <a:lnTo>
                  <a:pt x="1455362" y="875949"/>
                </a:lnTo>
                <a:lnTo>
                  <a:pt x="1462949" y="829465"/>
                </a:lnTo>
                <a:lnTo>
                  <a:pt x="1467573" y="782052"/>
                </a:lnTo>
                <a:lnTo>
                  <a:pt x="1469136" y="733805"/>
                </a:lnTo>
                <a:lnTo>
                  <a:pt x="1467573" y="685559"/>
                </a:lnTo>
                <a:lnTo>
                  <a:pt x="1462949" y="638146"/>
                </a:lnTo>
                <a:lnTo>
                  <a:pt x="1455362" y="591662"/>
                </a:lnTo>
                <a:lnTo>
                  <a:pt x="1444907" y="546205"/>
                </a:lnTo>
                <a:lnTo>
                  <a:pt x="1431682" y="501871"/>
                </a:lnTo>
                <a:lnTo>
                  <a:pt x="1415783" y="458757"/>
                </a:lnTo>
                <a:lnTo>
                  <a:pt x="1397308" y="416960"/>
                </a:lnTo>
                <a:lnTo>
                  <a:pt x="1376353" y="376576"/>
                </a:lnTo>
                <a:lnTo>
                  <a:pt x="1353015" y="337702"/>
                </a:lnTo>
                <a:lnTo>
                  <a:pt x="1327391" y="300435"/>
                </a:lnTo>
                <a:lnTo>
                  <a:pt x="1299578" y="264871"/>
                </a:lnTo>
                <a:lnTo>
                  <a:pt x="1269673" y="231108"/>
                </a:lnTo>
                <a:lnTo>
                  <a:pt x="1237772" y="199241"/>
                </a:lnTo>
                <a:lnTo>
                  <a:pt x="1203972" y="169368"/>
                </a:lnTo>
                <a:lnTo>
                  <a:pt x="1168371" y="141585"/>
                </a:lnTo>
                <a:lnTo>
                  <a:pt x="1131065" y="115989"/>
                </a:lnTo>
                <a:lnTo>
                  <a:pt x="1092150" y="92677"/>
                </a:lnTo>
                <a:lnTo>
                  <a:pt x="1051725" y="71746"/>
                </a:lnTo>
                <a:lnTo>
                  <a:pt x="1009885" y="53291"/>
                </a:lnTo>
                <a:lnTo>
                  <a:pt x="966728" y="37411"/>
                </a:lnTo>
                <a:lnTo>
                  <a:pt x="922349" y="24201"/>
                </a:lnTo>
                <a:lnTo>
                  <a:pt x="876848" y="13758"/>
                </a:lnTo>
                <a:lnTo>
                  <a:pt x="830319" y="6179"/>
                </a:lnTo>
                <a:lnTo>
                  <a:pt x="782860" y="1560"/>
                </a:lnTo>
                <a:lnTo>
                  <a:pt x="734567" y="0"/>
                </a:lnTo>
                <a:close/>
              </a:path>
            </a:pathLst>
          </a:custGeom>
          <a:solidFill>
            <a:schemeClr val="accent1">
              <a:lumMod val="40000"/>
              <a:lumOff val="60000"/>
            </a:schemeClr>
          </a:solidFill>
        </p:spPr>
        <p:txBody>
          <a:bodyPr wrap="square" lIns="0" tIns="0" rIns="0" bIns="0" rtlCol="0"/>
          <a:lstStyle/>
          <a:p>
            <a:endParaRPr sz="1800"/>
          </a:p>
        </p:txBody>
      </p:sp>
      <p:sp>
        <p:nvSpPr>
          <p:cNvPr id="16" name="文本框 15"/>
          <p:cNvSpPr txBox="1"/>
          <p:nvPr/>
        </p:nvSpPr>
        <p:spPr>
          <a:xfrm>
            <a:off x="5009515" y="2844165"/>
            <a:ext cx="4061460" cy="1198880"/>
          </a:xfrm>
          <a:prstGeom prst="rect">
            <a:avLst/>
          </a:prstGeom>
          <a:noFill/>
        </p:spPr>
        <p:txBody>
          <a:bodyPr wrap="square" rtlCol="0">
            <a:spAutoFit/>
          </a:bodyPr>
          <a:p>
            <a:r>
              <a:rPr lang="en-US" altLang="zh-CN" sz="3600" b="1"/>
              <a:t>Technology Overview</a:t>
            </a:r>
            <a:endParaRPr lang="en-US" altLang="zh-CN" sz="3600" b="1"/>
          </a:p>
        </p:txBody>
      </p:sp>
      <p:pic>
        <p:nvPicPr>
          <p:cNvPr id="17" name="图片 16" descr="[$301KX@BAE5ZSMR[HR_{4W"/>
          <p:cNvPicPr>
            <a:picLocks noChangeAspect="1"/>
          </p:cNvPicPr>
          <p:nvPr/>
        </p:nvPicPr>
        <p:blipFill>
          <a:blip r:embed="rId1"/>
          <a:stretch>
            <a:fillRect/>
          </a:stretch>
        </p:blipFill>
        <p:spPr>
          <a:xfrm>
            <a:off x="1726565" y="2970530"/>
            <a:ext cx="1115695" cy="91186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文本框 2"/>
          <p:cNvSpPr txBox="1"/>
          <p:nvPr/>
        </p:nvSpPr>
        <p:spPr>
          <a:xfrm>
            <a:off x="424815" y="213360"/>
            <a:ext cx="5924550" cy="1199515"/>
          </a:xfrm>
          <a:prstGeom prst="rect">
            <a:avLst/>
          </a:prstGeom>
          <a:noFill/>
        </p:spPr>
        <p:txBody>
          <a:bodyPr vert="horz" wrap="square" lIns="91440" tIns="45720" rIns="91440" bIns="45720" numCol="1" anchor="t">
            <a:spAutoFit/>
          </a:bodyPr>
          <a:lstStyle/>
          <a:p>
            <a:pPr marL="0" indent="0" algn="l" defTabSz="914400" eaLnBrk="1" fontAlgn="base" latinLnBrk="0" hangingPunct="1">
              <a:lnSpc>
                <a:spcPct val="100000"/>
              </a:lnSpc>
              <a:spcBef>
                <a:spcPts val="0"/>
              </a:spcBef>
              <a:spcAft>
                <a:spcPts val="0"/>
              </a:spcAft>
              <a:buFontTx/>
              <a:buNone/>
            </a:pPr>
            <a:r>
              <a:rPr lang="en-US" altLang="ko-KR" sz="3600" b="1" i="0">
                <a:ln w="12700" cap="flat" cmpd="sng">
                  <a:noFill/>
                </a:ln>
                <a:solidFill>
                  <a:schemeClr val="tx1"/>
                </a:solidFill>
                <a:latin typeface="Arial Unicode MS" panose="020B0604020202020204" charset="-122"/>
                <a:ea typeface="Arial Unicode MS" panose="020B0604020202020204" charset="-122"/>
              </a:rPr>
              <a:t>PCB </a:t>
            </a:r>
            <a:r>
              <a:rPr lang="en-US" altLang="ko-KR" sz="3600" b="1" i="0">
                <a:ln w="12700" cap="flat" cmpd="sng">
                  <a:noFill/>
                </a:ln>
                <a:solidFill>
                  <a:schemeClr val="tx1"/>
                </a:solidFill>
                <a:latin typeface="Arial Unicode MS" panose="020B0604020202020204" charset="-122"/>
                <a:ea typeface="Arial Unicode MS" panose="020B0604020202020204" charset="-122"/>
              </a:rPr>
              <a:t>Finish</a:t>
            </a:r>
            <a:endParaRPr lang="ko-KR" altLang="en-US" sz="3600" b="1" i="0">
              <a:ln w="12700" cap="flat" cmpd="sng">
                <a:noFill/>
              </a:ln>
              <a:solidFill>
                <a:schemeClr val="tx1"/>
              </a:solidFill>
              <a:latin typeface="Arial Unicode MS" panose="020B0604020202020204" charset="-122"/>
              <a:ea typeface="Arial Unicode MS" panose="020B0604020202020204" charset="-122"/>
            </a:endParaRPr>
          </a:p>
          <a:p>
            <a:pPr marL="0" indent="0" algn="l" defTabSz="914400" eaLnBrk="1" fontAlgn="base" latinLnBrk="0" hangingPunct="1">
              <a:lnSpc>
                <a:spcPct val="100000"/>
              </a:lnSpc>
              <a:spcBef>
                <a:spcPts val="0"/>
              </a:spcBef>
              <a:spcAft>
                <a:spcPts val="0"/>
              </a:spcAft>
              <a:buFontTx/>
              <a:buNone/>
            </a:pPr>
            <a:r>
              <a:rPr lang="en-US" altLang="ko-KR" sz="3600" b="0" i="0">
                <a:ln w="9525" cap="flat" cmpd="sng">
                  <a:noFill/>
                </a:ln>
                <a:solidFill>
                  <a:schemeClr val="dk1"/>
                </a:solidFill>
                <a:latin typeface="微软雅黑" panose="020B0503020204020204" pitchFamily="34" charset="-122"/>
                <a:ea typeface="微软雅黑" panose="020B0503020204020204" pitchFamily="34" charset="-122"/>
              </a:rPr>
              <a:t> </a:t>
            </a:r>
            <a:endParaRPr lang="ko-KR" altLang="en-US" sz="3600" b="0" i="0">
              <a:ln w="9525" cap="flat" cmpd="sng">
                <a:noFill/>
              </a:ln>
              <a:solidFill>
                <a:schemeClr val="dk1"/>
              </a:solidFill>
              <a:latin typeface="微软雅黑" panose="020B0503020204020204" pitchFamily="34" charset="-122"/>
              <a:ea typeface="微软雅黑" panose="020B0503020204020204" pitchFamily="34" charset="-122"/>
            </a:endParaRPr>
          </a:p>
        </p:txBody>
      </p:sp>
      <p:sp>
        <p:nvSpPr>
          <p:cNvPr id="219" name=" 219"/>
          <p:cNvSpPr/>
          <p:nvPr/>
        </p:nvSpPr>
        <p:spPr>
          <a:xfrm flipV="1">
            <a:off x="521335" y="840105"/>
            <a:ext cx="2479675"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aphicFrame>
        <p:nvGraphicFramePr>
          <p:cNvPr id="5" name="表格 4"/>
          <p:cNvGraphicFramePr>
            <a:graphicFrameLocks noGrp="1"/>
          </p:cNvGraphicFramePr>
          <p:nvPr>
            <p:custDataLst>
              <p:tags r:id="rId1"/>
            </p:custDataLst>
          </p:nvPr>
        </p:nvGraphicFramePr>
        <p:xfrm>
          <a:off x="304165" y="1096010"/>
          <a:ext cx="8411210" cy="5613400"/>
        </p:xfrm>
        <a:graphic>
          <a:graphicData uri="http://schemas.openxmlformats.org/drawingml/2006/table">
            <a:tbl>
              <a:tblPr firstRow="1" bandRow="1">
                <a:tableStyleId>{5C22544A-7EE6-4342-B048-85BDC9FD1C3A}</a:tableStyleId>
              </a:tblPr>
              <a:tblGrid>
                <a:gridCol w="2649855"/>
                <a:gridCol w="2880360"/>
                <a:gridCol w="2880995"/>
              </a:tblGrid>
              <a:tr h="513715">
                <a:tc>
                  <a:txBody>
                    <a:bodyPr/>
                    <a:p>
                      <a:endParaRPr lang="zh-CN" altLang="en-US" sz="1800" dirty="0"/>
                    </a:p>
                  </a:txBody>
                  <a:tcPr marL="91435" marR="91435" marT="45726" marB="45726" anchor="ctr">
                    <a:solidFill>
                      <a:schemeClr val="accent1"/>
                    </a:solidFill>
                  </a:tcPr>
                </a:tc>
                <a:tc>
                  <a:txBody>
                    <a:bodyPr/>
                    <a:p>
                      <a:r>
                        <a:rPr lang="en-US" altLang="zh-CN" sz="1800" dirty="0" smtClean="0"/>
                        <a:t>Anhui</a:t>
                      </a:r>
                      <a:endParaRPr lang="zh-CN" altLang="en-US" sz="1800" dirty="0"/>
                    </a:p>
                  </a:txBody>
                  <a:tcPr marL="91435" marR="91435" marT="45726" marB="45726" anchor="ctr">
                    <a:solidFill>
                      <a:schemeClr val="accent1"/>
                    </a:solidFill>
                  </a:tcPr>
                </a:tc>
                <a:tc>
                  <a:txBody>
                    <a:bodyPr/>
                    <a:p>
                      <a:r>
                        <a:rPr lang="en-US" altLang="zh-CN" sz="1800" dirty="0" smtClean="0"/>
                        <a:t>Jiangsu</a:t>
                      </a:r>
                      <a:endParaRPr lang="zh-CN" altLang="en-US" sz="1800" dirty="0"/>
                    </a:p>
                  </a:txBody>
                  <a:tcPr marL="91435" marR="91435" marT="45726" marB="45726" anchor="ctr">
                    <a:solidFill>
                      <a:schemeClr val="accent1"/>
                    </a:solidFill>
                  </a:tcPr>
                </a:tc>
              </a:tr>
              <a:tr h="473075">
                <a:tc>
                  <a:txBody>
                    <a:bodyPr/>
                    <a:p>
                      <a:r>
                        <a:rPr lang="en-US" altLang="zh-CN" sz="1800" dirty="0" smtClean="0"/>
                        <a:t>HASL</a:t>
                      </a:r>
                      <a:endParaRPr lang="zh-CN" altLang="en-US" sz="1800" dirty="0"/>
                    </a:p>
                  </a:txBody>
                  <a:tcPr marL="91435" marR="91435" marT="45726" marB="45726" anchor="ctr">
                    <a:noFill/>
                  </a:tcPr>
                </a:tc>
                <a:tc>
                  <a:txBody>
                    <a:bodyPr/>
                    <a:p>
                      <a:r>
                        <a:rPr lang="en-US" altLang="zh-CN" sz="1800" dirty="0" smtClean="0"/>
                        <a:t>available</a:t>
                      </a:r>
                      <a:endParaRPr lang="zh-CN" altLang="en-US" sz="1800" dirty="0"/>
                    </a:p>
                  </a:txBody>
                  <a:tcPr marL="91435" marR="91435" marT="45726" marB="45726" anchor="ctr">
                    <a:noFill/>
                  </a:tcPr>
                </a:tc>
                <a:tc>
                  <a:txBody>
                    <a:bodyPr/>
                    <a:p>
                      <a:r>
                        <a:rPr lang="en-US" altLang="zh-CN" sz="1800" dirty="0" smtClean="0"/>
                        <a:t>available</a:t>
                      </a:r>
                      <a:endParaRPr lang="zh-CN" altLang="en-US" sz="1800" dirty="0"/>
                    </a:p>
                  </a:txBody>
                  <a:tcPr marL="91435" marR="91435" marT="45726" marB="45726" anchor="ctr">
                    <a:noFill/>
                  </a:tcPr>
                </a:tc>
              </a:tr>
              <a:tr h="664210">
                <a:tc>
                  <a:txBody>
                    <a:bodyPr/>
                    <a:p>
                      <a:r>
                        <a:rPr lang="en-US" altLang="zh-CN" sz="1800" dirty="0" smtClean="0"/>
                        <a:t>Lead-Free</a:t>
                      </a:r>
                      <a:r>
                        <a:rPr lang="en-US" altLang="zh-CN" sz="1800" baseline="0" dirty="0" smtClean="0"/>
                        <a:t> HASL </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smtClean="0"/>
                    </a:p>
                  </a:txBody>
                  <a:tcPr marL="91435" marR="91435" marT="45726" marB="45726" anchor="ctr">
                    <a:solidFill>
                      <a:schemeClr val="accent1">
                        <a:lumMod val="40000"/>
                        <a:lumOff val="60000"/>
                      </a:schemeClr>
                    </a:solidFill>
                  </a:tcPr>
                </a:tc>
              </a:tr>
              <a:tr h="664845">
                <a:tc>
                  <a:txBody>
                    <a:bodyPr/>
                    <a:p>
                      <a:r>
                        <a:rPr lang="en-US" altLang="zh-CN" sz="1800" dirty="0" smtClean="0"/>
                        <a:t>OSP</a:t>
                      </a:r>
                      <a:endParaRPr lang="zh-CN" altLang="en-US" sz="1800" dirty="0"/>
                    </a:p>
                  </a:txBody>
                  <a:tcPr marL="91435" marR="91435" marT="45726" marB="45726" anchor="c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smtClean="0"/>
                    </a:p>
                  </a:txBody>
                  <a:tcPr marL="91435" marR="91435" marT="45726" marB="45726" anchor="ctr">
                    <a:noFill/>
                  </a:tcPr>
                </a:tc>
              </a:tr>
              <a:tr h="663575">
                <a:tc>
                  <a:txBody>
                    <a:bodyPr/>
                    <a:p>
                      <a:r>
                        <a:rPr lang="en-US" altLang="zh-CN" sz="1800" dirty="0" smtClean="0"/>
                        <a:t>Immersion</a:t>
                      </a:r>
                      <a:r>
                        <a:rPr lang="en-US" altLang="zh-CN" sz="1800" baseline="0" dirty="0" smtClean="0"/>
                        <a:t> Silver</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smtClean="0"/>
                    </a:p>
                  </a:txBody>
                  <a:tcPr marL="91435" marR="91435" marT="45726" marB="45726" anchor="ctr">
                    <a:solidFill>
                      <a:schemeClr val="accent1">
                        <a:lumMod val="40000"/>
                        <a:lumOff val="60000"/>
                      </a:schemeClr>
                    </a:solidFill>
                  </a:tcPr>
                </a:tc>
              </a:tr>
              <a:tr h="640080">
                <a:tc>
                  <a:txBody>
                    <a:bodyPr/>
                    <a:p>
                      <a:r>
                        <a:rPr lang="en-US" altLang="zh-CN" sz="1800" dirty="0" smtClean="0"/>
                        <a:t>Immersion Tin</a:t>
                      </a:r>
                      <a:endParaRPr lang="zh-CN" altLang="en-US" sz="1800" dirty="0"/>
                    </a:p>
                  </a:txBody>
                  <a:tcPr marL="91435" marR="91435" marT="45726" marB="45726" anchor="c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smtClean="0"/>
                    </a:p>
                  </a:txBody>
                  <a:tcPr marL="91435" marR="91435" marT="45726" marB="45726" anchor="ctr">
                    <a:noFill/>
                  </a:tcPr>
                </a:tc>
              </a:tr>
              <a:tr h="664845">
                <a:tc>
                  <a:txBody>
                    <a:bodyPr/>
                    <a:p>
                      <a:r>
                        <a:rPr lang="en-US" altLang="zh-CN" sz="1800" dirty="0" smtClean="0"/>
                        <a:t>ENIG(Selective</a:t>
                      </a:r>
                      <a:r>
                        <a:rPr lang="en-US" altLang="zh-CN" sz="1800" baseline="0" dirty="0" smtClean="0"/>
                        <a:t> ENIG)</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smtClean="0"/>
                    </a:p>
                  </a:txBody>
                  <a:tcPr marL="91435" marR="91435" marT="45726" marB="45726" anchor="ctr">
                    <a:solidFill>
                      <a:schemeClr val="accent1">
                        <a:lumMod val="40000"/>
                        <a:lumOff val="60000"/>
                      </a:schemeClr>
                    </a:solidFill>
                  </a:tcPr>
                </a:tc>
              </a:tr>
              <a:tr h="664210">
                <a:tc>
                  <a:txBody>
                    <a:bodyPr/>
                    <a:p>
                      <a:r>
                        <a:rPr lang="en-US" altLang="zh-CN" sz="1800" dirty="0" smtClean="0"/>
                        <a:t>Hard Gold/Soft Gold </a:t>
                      </a:r>
                      <a:endParaRPr lang="zh-CN" altLang="en-US" sz="1800" dirty="0"/>
                    </a:p>
                  </a:txBody>
                  <a:tcPr marL="91435" marR="91435" marT="45726" marB="45726" anchor="c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no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en-US" altLang="zh-CN" sz="1800" dirty="0" smtClean="0"/>
                    </a:p>
                  </a:txBody>
                  <a:tcPr marL="91435" marR="91435" marT="45726" marB="45726" anchor="ctr">
                    <a:noFill/>
                  </a:tcPr>
                </a:tc>
              </a:tr>
              <a:tr h="664845">
                <a:tc>
                  <a:txBody>
                    <a:bodyPr/>
                    <a:p>
                      <a:r>
                        <a:rPr lang="en-US" altLang="zh-CN" sz="1800" dirty="0" smtClean="0"/>
                        <a:t>Gold Finger</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a:p>
                  </a:txBody>
                  <a:tcPr marL="91435" marR="91435" marT="45726" marB="45726" anchor="ctr">
                    <a:solidFill>
                      <a:schemeClr val="accent1">
                        <a:lumMod val="40000"/>
                        <a:lumOff val="60000"/>
                      </a:schemeClr>
                    </a:solidFill>
                  </a:tcPr>
                </a:tc>
                <a:tc>
                  <a:txBody>
                    <a:bodyPr/>
                    <a:p>
                      <a:pPr marL="0" marR="0" indent="0" algn="l" defTabSz="914400" rtl="0" eaLnBrk="1" fontAlgn="auto" latinLnBrk="0" hangingPunct="1">
                        <a:lnSpc>
                          <a:spcPct val="100000"/>
                        </a:lnSpc>
                        <a:spcBef>
                          <a:spcPts val="0"/>
                        </a:spcBef>
                        <a:spcAft>
                          <a:spcPts val="0"/>
                        </a:spcAft>
                        <a:buClrTx/>
                        <a:buSzTx/>
                        <a:buFontTx/>
                        <a:buNone/>
                        <a:defRPr/>
                      </a:pPr>
                      <a:r>
                        <a:rPr lang="en-US" altLang="zh-CN" sz="1800" dirty="0" smtClean="0"/>
                        <a:t>available</a:t>
                      </a:r>
                      <a:endParaRPr lang="zh-CN" altLang="en-US" sz="1800" dirty="0" smtClean="0"/>
                    </a:p>
                  </a:txBody>
                  <a:tcPr marL="91435" marR="91435" marT="45726" marB="45726" anchor="ctr">
                    <a:solidFill>
                      <a:schemeClr val="accent1">
                        <a:lumMod val="40000"/>
                        <a:lumOff val="6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文本框 2"/>
          <p:cNvSpPr txBox="1"/>
          <p:nvPr/>
        </p:nvSpPr>
        <p:spPr>
          <a:xfrm>
            <a:off x="424815" y="213360"/>
            <a:ext cx="5923915" cy="64516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600" b="1" noProof="0" dirty="0">
                <a:ln>
                  <a:noFill/>
                </a:ln>
                <a:solidFill>
                  <a:schemeClr val="dk1"/>
                </a:solidFill>
                <a:effectLst/>
                <a:uLnTx/>
                <a:uFillTx/>
                <a:latin typeface="Arial Unicode MS" panose="020B0604020202020204" charset="-122"/>
                <a:ea typeface="Arial Unicode MS" panose="020B0604020202020204" charset="-122"/>
                <a:sym typeface="+mn-ea"/>
              </a:rPr>
              <a:t>Technical  Roadmap</a:t>
            </a:r>
            <a:r>
              <a:rPr lang="en-US" altLang="zh-CN" sz="36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 </a:t>
            </a:r>
            <a:endParaRPr lang="en-US" altLang="zh-CN" sz="3600" b="1"/>
          </a:p>
        </p:txBody>
      </p:sp>
      <p:sp>
        <p:nvSpPr>
          <p:cNvPr id="219" name=" 219"/>
          <p:cNvSpPr/>
          <p:nvPr/>
        </p:nvSpPr>
        <p:spPr>
          <a:xfrm>
            <a:off x="521335" y="858520"/>
            <a:ext cx="4305300"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aphicFrame>
        <p:nvGraphicFramePr>
          <p:cNvPr id="2" name="表格 1"/>
          <p:cNvGraphicFramePr>
            <a:graphicFrameLocks noGrp="1"/>
          </p:cNvGraphicFramePr>
          <p:nvPr>
            <p:custDataLst>
              <p:tags r:id="rId1"/>
            </p:custDataLst>
          </p:nvPr>
        </p:nvGraphicFramePr>
        <p:xfrm>
          <a:off x="179705" y="1052830"/>
          <a:ext cx="8496300" cy="5580380"/>
        </p:xfrm>
        <a:graphic>
          <a:graphicData uri="http://schemas.openxmlformats.org/drawingml/2006/table">
            <a:tbl>
              <a:tblPr firstRow="1" bandRow="1">
                <a:tableStyleId>{D7AC3CCA-C797-4891-BE02-D94E43425B78}</a:tableStyleId>
              </a:tblPr>
              <a:tblGrid>
                <a:gridCol w="2160270"/>
                <a:gridCol w="1080135"/>
                <a:gridCol w="1080135"/>
                <a:gridCol w="1007745"/>
                <a:gridCol w="1007745"/>
                <a:gridCol w="1080135"/>
                <a:gridCol w="1080135"/>
              </a:tblGrid>
              <a:tr h="41973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Un</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 mi</a:t>
                      </a:r>
                      <a:r>
                        <a:rPr lang="en-US" altLang="ko-KR" sz="1200" b="0" i="0" kern="1200">
                          <a:solidFill>
                            <a:srgbClr val="000000"/>
                          </a:solidFill>
                          <a:latin typeface="微软雅黑" panose="020B0503020204020204" pitchFamily="34" charset="-122"/>
                          <a:ea typeface="微软雅黑" panose="020B0503020204020204" pitchFamily="34" charset="-122"/>
                        </a:rPr>
                        <a:t>l</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400" b="1" i="0" kern="1200">
                          <a:solidFill>
                            <a:srgbClr val="000000"/>
                          </a:solidFill>
                          <a:latin typeface="微软雅黑" panose="020B0503020204020204" pitchFamily="34" charset="-122"/>
                          <a:ea typeface="微软雅黑" panose="020B0503020204020204" pitchFamily="34" charset="-122"/>
                        </a:rPr>
                        <a:t> </a:t>
                      </a:r>
                      <a:r>
                        <a:rPr lang="en-US" altLang="ko-KR" sz="1400" b="1" i="0" kern="1200">
                          <a:solidFill>
                            <a:srgbClr val="000000"/>
                          </a:solidFill>
                          <a:latin typeface="微软雅黑" panose="020B0503020204020204" pitchFamily="34" charset="-122"/>
                          <a:ea typeface="微软雅黑" panose="020B0503020204020204" pitchFamily="34" charset="-122"/>
                        </a:rPr>
                        <a:t> </a:t>
                      </a:r>
                      <a:r>
                        <a:rPr lang="en-US" altLang="ko-KR" sz="1400" b="1" i="0" kern="1200">
                          <a:solidFill>
                            <a:srgbClr val="000000"/>
                          </a:solidFill>
                          <a:latin typeface="微软雅黑" panose="020B0503020204020204" pitchFamily="34" charset="-122"/>
                          <a:ea typeface="微软雅黑" panose="020B0503020204020204" pitchFamily="34" charset="-122"/>
                        </a:rPr>
                        <a:t> 2018</a:t>
                      </a:r>
                      <a:endParaRPr lang="ko-KR" altLang="en-US" sz="1400" b="1"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400" b="1" i="0" kern="1200">
                          <a:solidFill>
                            <a:srgbClr val="000000"/>
                          </a:solidFill>
                          <a:latin typeface="微软雅黑" panose="020B0503020204020204" pitchFamily="34" charset="-122"/>
                          <a:ea typeface="微软雅黑" panose="020B0503020204020204" pitchFamily="34" charset="-122"/>
                        </a:rPr>
                        <a:t>2</a:t>
                      </a:r>
                      <a:r>
                        <a:rPr lang="en-US" altLang="ko-KR" sz="1400" b="1" i="0" kern="1200">
                          <a:solidFill>
                            <a:srgbClr val="000000"/>
                          </a:solidFill>
                          <a:latin typeface="微软雅黑" panose="020B0503020204020204" pitchFamily="34" charset="-122"/>
                          <a:ea typeface="微软雅黑" panose="020B0503020204020204" pitchFamily="34" charset="-122"/>
                        </a:rPr>
                        <a:t>0</a:t>
                      </a:r>
                      <a:r>
                        <a:rPr lang="en-US" altLang="ko-KR" sz="1400" b="1" i="0" kern="1200">
                          <a:solidFill>
                            <a:srgbClr val="000000"/>
                          </a:solidFill>
                          <a:latin typeface="微软雅黑" panose="020B0503020204020204" pitchFamily="34" charset="-122"/>
                          <a:ea typeface="微软雅黑" panose="020B0503020204020204" pitchFamily="34" charset="-122"/>
                        </a:rPr>
                        <a:t>19</a:t>
                      </a:r>
                      <a:endParaRPr lang="ko-KR" altLang="en-US" sz="1400" b="1"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400" b="1" i="0" kern="1200">
                          <a:solidFill>
                            <a:srgbClr val="000000"/>
                          </a:solidFill>
                          <a:latin typeface="微软雅黑" panose="020B0503020204020204" pitchFamily="34" charset="-122"/>
                          <a:ea typeface="微软雅黑" panose="020B0503020204020204" pitchFamily="34" charset="-122"/>
                        </a:rPr>
                        <a:t> 2020</a:t>
                      </a:r>
                      <a:endParaRPr lang="ko-KR" altLang="en-US" sz="1400" b="1"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400" b="1" i="0" kern="1200">
                          <a:solidFill>
                            <a:srgbClr val="000000"/>
                          </a:solidFill>
                          <a:latin typeface="微软雅黑" panose="020B0503020204020204" pitchFamily="34" charset="-122"/>
                          <a:ea typeface="微软雅黑" panose="020B0503020204020204" pitchFamily="34" charset="-122"/>
                        </a:rPr>
                        <a:t> 2</a:t>
                      </a:r>
                      <a:r>
                        <a:rPr lang="en-US" altLang="ko-KR" sz="1400" b="1" i="0" kern="1200">
                          <a:solidFill>
                            <a:srgbClr val="000000"/>
                          </a:solidFill>
                          <a:latin typeface="微软雅黑" panose="020B0503020204020204" pitchFamily="34" charset="-122"/>
                          <a:ea typeface="微软雅黑" panose="020B0503020204020204" pitchFamily="34" charset="-122"/>
                        </a:rPr>
                        <a:t>021</a:t>
                      </a:r>
                      <a:endParaRPr lang="ko-KR" altLang="en-US" sz="1400" b="1"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400" b="1" i="0" kern="1200">
                          <a:solidFill>
                            <a:srgbClr val="000000"/>
                          </a:solidFill>
                          <a:latin typeface="微软雅黑" panose="020B0503020204020204" pitchFamily="34" charset="-122"/>
                          <a:ea typeface="微软雅黑" panose="020B0503020204020204" pitchFamily="34" charset="-122"/>
                        </a:rPr>
                        <a:t>20</a:t>
                      </a:r>
                      <a:r>
                        <a:rPr lang="en-US" altLang="ko-KR" sz="1400" b="1" i="0" kern="1200">
                          <a:solidFill>
                            <a:srgbClr val="000000"/>
                          </a:solidFill>
                          <a:latin typeface="微软雅黑" panose="020B0503020204020204" pitchFamily="34" charset="-122"/>
                          <a:ea typeface="微软雅黑" panose="020B0503020204020204" pitchFamily="34" charset="-122"/>
                        </a:rPr>
                        <a:t>22</a:t>
                      </a:r>
                      <a:endParaRPr lang="ko-KR" altLang="en-US" sz="1400" b="1"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400" b="1" i="0" kern="1200">
                          <a:solidFill>
                            <a:srgbClr val="000000"/>
                          </a:solidFill>
                          <a:latin typeface="微软雅黑" panose="020B0503020204020204" pitchFamily="34" charset="-122"/>
                          <a:ea typeface="微软雅黑" panose="020B0503020204020204" pitchFamily="34" charset="-122"/>
                        </a:rPr>
                        <a:t>2023</a:t>
                      </a:r>
                      <a:endParaRPr lang="ko-KR" altLang="en-US" sz="1400" b="1"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r>
              <a:tr h="64706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Bui</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d Up </a:t>
                      </a:r>
                      <a:r>
                        <a:rPr lang="en-US" altLang="ko-KR" sz="1200" b="0" i="0" kern="1200">
                          <a:solidFill>
                            <a:srgbClr val="000000"/>
                          </a:solidFill>
                          <a:latin typeface="微软雅黑" panose="020B0503020204020204" pitchFamily="34" charset="-122"/>
                          <a:ea typeface="微软雅黑" panose="020B0503020204020204" pitchFamily="34" charset="-122"/>
                        </a:rPr>
                        <a:t>S</a:t>
                      </a:r>
                      <a:r>
                        <a:rPr lang="en-US" altLang="ko-KR" sz="1200" b="0" i="0" kern="1200">
                          <a:solidFill>
                            <a:srgbClr val="000000"/>
                          </a:solidFill>
                          <a:latin typeface="微软雅黑" panose="020B0503020204020204" pitchFamily="34" charset="-122"/>
                          <a:ea typeface="微软雅黑" panose="020B0503020204020204" pitchFamily="34" charset="-122"/>
                        </a:rPr>
                        <a:t>tr</a:t>
                      </a:r>
                      <a:r>
                        <a:rPr lang="en-US" altLang="ko-KR" sz="1200" b="0" i="0" kern="1200">
                          <a:solidFill>
                            <a:srgbClr val="000000"/>
                          </a:solidFill>
                          <a:latin typeface="微软雅黑" panose="020B0503020204020204" pitchFamily="34" charset="-122"/>
                          <a:ea typeface="微软雅黑" panose="020B0503020204020204" pitchFamily="34" charset="-122"/>
                        </a:rPr>
                        <a:t>u</a:t>
                      </a:r>
                      <a:r>
                        <a:rPr lang="en-US" altLang="ko-KR" sz="1200" b="0" i="0" kern="1200">
                          <a:solidFill>
                            <a:srgbClr val="000000"/>
                          </a:solidFill>
                          <a:latin typeface="微软雅黑" panose="020B0503020204020204" pitchFamily="34" charset="-122"/>
                          <a:ea typeface="微软雅黑" panose="020B0503020204020204" pitchFamily="34" charset="-122"/>
                        </a:rPr>
                        <a:t>ct</a:t>
                      </a:r>
                      <a:r>
                        <a:rPr lang="en-US" altLang="ko-KR" sz="1200" b="0" i="0" kern="1200">
                          <a:solidFill>
                            <a:srgbClr val="000000"/>
                          </a:solidFill>
                          <a:latin typeface="微软雅黑" panose="020B0503020204020204" pitchFamily="34" charset="-122"/>
                          <a:ea typeface="微软雅黑" panose="020B0503020204020204" pitchFamily="34" charset="-122"/>
                        </a:rPr>
                        <a:t>u</a:t>
                      </a:r>
                      <a:r>
                        <a:rPr lang="en-US" altLang="ko-KR" sz="1200" b="0" i="0" kern="1200">
                          <a:solidFill>
                            <a:srgbClr val="000000"/>
                          </a:solidFill>
                          <a:latin typeface="微软雅黑" panose="020B0503020204020204" pitchFamily="34" charset="-122"/>
                          <a:ea typeface="微软雅黑" panose="020B0503020204020204" pitchFamily="34" charset="-122"/>
                        </a:rPr>
                        <a:t>re</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bg2">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Any Layer</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 1</a:t>
                      </a:r>
                      <a:r>
                        <a:rPr lang="en-US" altLang="ko-KR" sz="1200" b="0" i="0" kern="1200">
                          <a:solidFill>
                            <a:srgbClr val="000000"/>
                          </a:solidFill>
                          <a:latin typeface="微软雅黑" panose="020B0503020204020204" pitchFamily="34" charset="-122"/>
                          <a:ea typeface="微软雅黑" panose="020B0503020204020204" pitchFamily="34" charset="-122"/>
                        </a:rPr>
                        <a:t>0</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Layers</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La</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 </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12 Layers</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 Lay</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 14</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yers</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 Laye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6</a:t>
                      </a:r>
                      <a:r>
                        <a:rPr lang="en-US" altLang="ko-KR" sz="1200" b="0" i="0" kern="1200">
                          <a:solidFill>
                            <a:srgbClr val="000000"/>
                          </a:solidFill>
                          <a:latin typeface="微软雅黑" panose="020B0503020204020204" pitchFamily="34" charset="-122"/>
                          <a:ea typeface="微软雅黑" panose="020B0503020204020204" pitchFamily="34" charset="-122"/>
                        </a:rPr>
                        <a:t> La</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rs</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ny La</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 </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18 Layer</a:t>
                      </a:r>
                      <a:r>
                        <a:rPr lang="en-US" altLang="ko-KR" sz="1200" b="0" i="0" kern="1200">
                          <a:solidFill>
                            <a:srgbClr val="000000"/>
                          </a:solidFill>
                          <a:latin typeface="微软雅黑" panose="020B0503020204020204" pitchFamily="34" charset="-122"/>
                          <a:ea typeface="微软雅黑" panose="020B0503020204020204" pitchFamily="34" charset="-122"/>
                        </a:rPr>
                        <a:t>s</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Any Laye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0</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La</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s</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r>
              <a:tr h="462280">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B</a:t>
                      </a:r>
                      <a:r>
                        <a:rPr lang="en-US" altLang="ko-KR" sz="1200" b="0" i="0" kern="1200">
                          <a:solidFill>
                            <a:srgbClr val="000000"/>
                          </a:solidFill>
                          <a:latin typeface="微软雅黑" panose="020B0503020204020204" pitchFamily="34" charset="-122"/>
                          <a:ea typeface="微软雅黑" panose="020B0503020204020204" pitchFamily="34" charset="-122"/>
                        </a:rPr>
                        <a:t> T</a:t>
                      </a:r>
                      <a:r>
                        <a:rPr lang="en-US" altLang="ko-KR" sz="1200" b="0" i="0" kern="1200">
                          <a:solidFill>
                            <a:srgbClr val="000000"/>
                          </a:solidFill>
                          <a:latin typeface="微软雅黑" panose="020B0503020204020204" pitchFamily="34" charset="-122"/>
                          <a:ea typeface="微软雅黑" panose="020B0503020204020204" pitchFamily="34" charset="-122"/>
                        </a:rPr>
                        <a:t>h</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ckness</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(min.</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x</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6</a:t>
                      </a:r>
                      <a:r>
                        <a:rPr lang="en-US" altLang="ko-KR" sz="1200" b="0" i="0" kern="1200">
                          <a:solidFill>
                            <a:srgbClr val="000000"/>
                          </a:solidFill>
                          <a:latin typeface="微软雅黑" panose="020B0503020204020204" pitchFamily="34" charset="-122"/>
                          <a:ea typeface="微软雅黑" panose="020B0503020204020204" pitchFamily="34" charset="-122"/>
                        </a:rPr>
                        <a:t>/12</a:t>
                      </a:r>
                      <a:r>
                        <a:rPr lang="en-US" altLang="ko-KR" sz="1200" b="0" i="0" kern="1200">
                          <a:solidFill>
                            <a:srgbClr val="000000"/>
                          </a:solidFill>
                          <a:latin typeface="微软雅黑" panose="020B0503020204020204" pitchFamily="34" charset="-122"/>
                          <a:ea typeface="微软雅黑" panose="020B0503020204020204" pitchFamily="34" charset="-122"/>
                        </a:rPr>
                        <a:t>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4/128</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12/</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8</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3</a:t>
                      </a:r>
                      <a:r>
                        <a:rPr lang="en-US" altLang="ko-KR" sz="1200" b="0" i="0" kern="1200">
                          <a:solidFill>
                            <a:srgbClr val="000000"/>
                          </a:solidFill>
                          <a:latin typeface="微软雅黑" panose="020B0503020204020204" pitchFamily="34" charset="-122"/>
                          <a:ea typeface="微软雅黑" panose="020B0503020204020204" pitchFamily="34" charset="-122"/>
                        </a:rPr>
                        <a:t>0</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12</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30</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3</a:t>
                      </a:r>
                      <a:r>
                        <a:rPr lang="en-US" altLang="ko-KR" sz="1200" b="0" i="0" kern="1200">
                          <a:solidFill>
                            <a:srgbClr val="000000"/>
                          </a:solidFill>
                          <a:latin typeface="微软雅黑" panose="020B0503020204020204" pitchFamily="34" charset="-122"/>
                          <a:ea typeface="微软雅黑" panose="020B0503020204020204" pitchFamily="34" charset="-122"/>
                        </a:rPr>
                        <a:t>0</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r>
              <a:tr h="32067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Min.IL</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core Thi</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k</a:t>
                      </a:r>
                      <a:r>
                        <a:rPr lang="en-US" altLang="ko-KR" sz="1200" b="0" i="0" kern="1200">
                          <a:solidFill>
                            <a:srgbClr val="000000"/>
                          </a:solidFill>
                          <a:latin typeface="微软雅黑" panose="020B0503020204020204" pitchFamily="34" charset="-122"/>
                          <a:ea typeface="微软雅黑" panose="020B0503020204020204" pitchFamily="34" charset="-122"/>
                        </a:rPr>
                        <a:t>ness</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bg2">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r>
              <a:tr h="462280">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n.Line </a:t>
                      </a:r>
                      <a:r>
                        <a:rPr lang="en-US" altLang="ko-KR" sz="1200" b="0" i="0" kern="1200">
                          <a:solidFill>
                            <a:srgbClr val="000000"/>
                          </a:solidFill>
                          <a:latin typeface="微软雅黑" panose="020B0503020204020204" pitchFamily="34" charset="-122"/>
                          <a:ea typeface="微软雅黑" panose="020B0503020204020204" pitchFamily="34" charset="-122"/>
                        </a:rPr>
                        <a:t>W</a:t>
                      </a:r>
                      <a:r>
                        <a:rPr lang="en-US" altLang="ko-KR" sz="1200" b="0" i="0" kern="1200">
                          <a:solidFill>
                            <a:srgbClr val="000000"/>
                          </a:solidFill>
                          <a:latin typeface="微软雅黑" panose="020B0503020204020204" pitchFamily="34" charset="-122"/>
                          <a:ea typeface="微软雅黑" panose="020B0503020204020204" pitchFamily="34" charset="-122"/>
                        </a:rPr>
                        <a:t>idth</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sp</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ce-inne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 Laye</a:t>
                      </a:r>
                      <a:r>
                        <a:rPr lang="en-US" altLang="ko-KR" sz="1200" b="0" i="0" kern="1200">
                          <a:solidFill>
                            <a:srgbClr val="000000"/>
                          </a:solidFill>
                          <a:latin typeface="微软雅黑" panose="020B0503020204020204" pitchFamily="34" charset="-122"/>
                          <a:ea typeface="微软雅黑" panose="020B0503020204020204" pitchFamily="34" charset="-122"/>
                        </a:rPr>
                        <a:t>r</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2.4/2</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4</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.2/2.</a:t>
                      </a: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auto"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1.8/1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1.6/1.6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1.6/1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r>
              <a:tr h="462280">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n.L</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 Wi</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h</a:t>
                      </a:r>
                      <a:r>
                        <a:rPr lang="en-US" altLang="ko-KR" sz="1200" b="0" i="0" kern="1200">
                          <a:solidFill>
                            <a:srgbClr val="000000"/>
                          </a:solidFill>
                          <a:latin typeface="微软雅黑" panose="020B0503020204020204" pitchFamily="34" charset="-122"/>
                          <a:ea typeface="微软雅黑" panose="020B0503020204020204" pitchFamily="34" charset="-122"/>
                        </a:rPr>
                        <a:t>/space-</a:t>
                      </a:r>
                      <a:r>
                        <a:rPr lang="en-US" altLang="ko-KR" sz="1200" b="0" i="0" kern="1200">
                          <a:solidFill>
                            <a:srgbClr val="000000"/>
                          </a:solidFill>
                          <a:latin typeface="微软雅黑" panose="020B0503020204020204" pitchFamily="34" charset="-122"/>
                          <a:ea typeface="微软雅黑" panose="020B0503020204020204" pitchFamily="34" charset="-122"/>
                        </a:rPr>
                        <a:t>O</a:t>
                      </a:r>
                      <a:r>
                        <a:rPr lang="en-US" altLang="ko-KR" sz="1200" b="0" i="0" kern="1200">
                          <a:solidFill>
                            <a:srgbClr val="000000"/>
                          </a:solidFill>
                          <a:latin typeface="微软雅黑" panose="020B0503020204020204" pitchFamily="34" charset="-122"/>
                          <a:ea typeface="微软雅黑" panose="020B0503020204020204" pitchFamily="34" charset="-122"/>
                        </a:rPr>
                        <a:t>u</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er L</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y</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bg2">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4</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2.4</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2.2/</a:t>
                      </a: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8/1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.6/1.</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.6/1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r>
              <a:tr h="32067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s</a:t>
                      </a:r>
                      <a:r>
                        <a:rPr lang="en-US" altLang="ko-KR" sz="1200" b="0" i="0" kern="1200">
                          <a:solidFill>
                            <a:srgbClr val="000000"/>
                          </a:solidFill>
                          <a:latin typeface="微软雅黑" panose="020B0503020204020204" pitchFamily="34" charset="-122"/>
                          <a:ea typeface="微软雅黑" panose="020B0503020204020204" pitchFamily="34" charset="-122"/>
                        </a:rPr>
                        <a:t>er Via</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pad</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6</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0</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5</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9</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4/</a:t>
                      </a:r>
                      <a:r>
                        <a:rPr lang="en-US" altLang="ko-KR" sz="1200" b="0" i="0" kern="1200">
                          <a:solidFill>
                            <a:srgbClr val="000000"/>
                          </a:solidFill>
                          <a:latin typeface="微软雅黑" panose="020B0503020204020204" pitchFamily="34" charset="-122"/>
                          <a:ea typeface="微软雅黑" panose="020B0503020204020204" pitchFamily="34" charset="-122"/>
                        </a:rPr>
                        <a:t>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3</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3/6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3/</a:t>
                      </a: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r>
              <a:tr h="32067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B</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G</a:t>
                      </a:r>
                      <a:r>
                        <a:rPr lang="en-US" altLang="ko-KR" sz="1200" b="0" i="0" kern="1200">
                          <a:solidFill>
                            <a:srgbClr val="000000"/>
                          </a:solidFill>
                          <a:latin typeface="微软雅黑" panose="020B0503020204020204" pitchFamily="34" charset="-122"/>
                          <a:ea typeface="微软雅黑" panose="020B0503020204020204" pitchFamily="34" charset="-122"/>
                        </a:rPr>
                        <a:t>/Bal</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 Pitch</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4</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r>
              <a:tr h="32067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 S/M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lear</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ce(m</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5</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1.4</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1.3</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2</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0</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0</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r>
              <a:tr h="32067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S</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D (D</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fine Pad)</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6</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5</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5</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5</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5</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r>
              <a:tr h="32067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Impen</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an</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e</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+/-8%</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+/-7%</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+/-7%</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7%</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+/-6</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a:txBody>
                    <a:bodyPr/>
                    <a:lstStyle/>
                    <a:p>
                      <a:pPr marL="0" indent="0" algn="ctr"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-6</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r>
              <a:tr h="320675">
                <a:tc>
                  <a:txBody>
                    <a:bodyPr/>
                    <a:lstStyle/>
                    <a:p>
                      <a:pPr marL="0" indent="0" algn="ctr" defTabSz="914400" eaLnBrk="1" fontAlgn="base"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gridSpan="6">
                  <a:txBody>
                    <a:bodyPr/>
                    <a:lstStyle/>
                    <a:p>
                      <a:pPr marL="0" indent="0" algn="ctr" defTabSz="914400" eaLnBrk="1" fontAlgn="auto" latinLnBrk="0" hangingPunct="1">
                        <a:lnSpc>
                          <a:spcPct val="100000"/>
                        </a:lnSpc>
                        <a:spcBef>
                          <a:spcPts val="0"/>
                        </a:spcBef>
                        <a:spcAft>
                          <a:spcPts val="0"/>
                        </a:spcAft>
                        <a:buFontTx/>
                        <a:buNone/>
                      </a:pPr>
                      <a:r>
                        <a:rPr lang="en-US" altLang="ko-KR" sz="1400" b="0" i="0" kern="1200">
                          <a:solidFill>
                            <a:srgbClr val="000000"/>
                          </a:solidFill>
                          <a:latin typeface="微软雅黑" panose="020B0503020204020204" pitchFamily="34" charset="-122"/>
                          <a:ea typeface="微软雅黑" panose="020B0503020204020204" pitchFamily="34" charset="-122"/>
                        </a:rPr>
                        <a:t>M</a:t>
                      </a:r>
                      <a:r>
                        <a:rPr lang="en-US" altLang="ko-KR" sz="1400" b="0" i="0" kern="1200">
                          <a:solidFill>
                            <a:srgbClr val="000000"/>
                          </a:solidFill>
                          <a:latin typeface="微软雅黑" panose="020B0503020204020204" pitchFamily="34" charset="-122"/>
                          <a:ea typeface="微软雅黑" panose="020B0503020204020204" pitchFamily="34" charset="-122"/>
                        </a:rPr>
                        <a:t>aterial/Inno</a:t>
                      </a:r>
                      <a:r>
                        <a:rPr lang="en-US" altLang="ko-KR" sz="1400" b="0" i="0" kern="1200">
                          <a:solidFill>
                            <a:srgbClr val="000000"/>
                          </a:solidFill>
                          <a:latin typeface="微软雅黑" panose="020B0503020204020204" pitchFamily="34" charset="-122"/>
                          <a:ea typeface="微软雅黑" panose="020B0503020204020204" pitchFamily="34" charset="-122"/>
                        </a:rPr>
                        <a:t>v</a:t>
                      </a:r>
                      <a:r>
                        <a:rPr lang="en-US" altLang="ko-KR" sz="1400" b="0" i="0" kern="1200">
                          <a:solidFill>
                            <a:srgbClr val="000000"/>
                          </a:solidFill>
                          <a:latin typeface="微软雅黑" panose="020B0503020204020204" pitchFamily="34" charset="-122"/>
                          <a:ea typeface="微软雅黑" panose="020B0503020204020204" pitchFamily="34" charset="-122"/>
                        </a:rPr>
                        <a:t>a</a:t>
                      </a:r>
                      <a:r>
                        <a:rPr lang="en-US" altLang="ko-KR" sz="1400" b="0" i="0" kern="1200">
                          <a:solidFill>
                            <a:srgbClr val="000000"/>
                          </a:solidFill>
                          <a:latin typeface="微软雅黑" panose="020B0503020204020204" pitchFamily="34" charset="-122"/>
                          <a:ea typeface="微软雅黑" panose="020B0503020204020204" pitchFamily="34" charset="-122"/>
                        </a:rPr>
                        <a:t>tion</a:t>
                      </a:r>
                      <a:endParaRPr lang="ko-KR" altLang="en-US" sz="14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solidFill>
                  </a:tcPr>
                </a:tc>
                <a:tc hMerge="1">
                  <a:tcPr/>
                </a:tc>
                <a:tc hMerge="1">
                  <a:tcPr/>
                </a:tc>
                <a:tc hMerge="1">
                  <a:tcPr/>
                </a:tc>
                <a:tc hMerge="1">
                  <a:tcPr/>
                </a:tc>
                <a:tc hMerge="1">
                  <a:tcPr/>
                </a:tc>
              </a:tr>
              <a:tr h="419735">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Material</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gridSpan="6">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o</a:t>
                      </a:r>
                      <a:r>
                        <a:rPr lang="en-US" altLang="ko-KR" sz="1200" b="0" i="0" kern="1200">
                          <a:solidFill>
                            <a:srgbClr val="000000"/>
                          </a:solidFill>
                          <a:latin typeface="微软雅黑" panose="020B0503020204020204" pitchFamily="34" charset="-122"/>
                          <a:ea typeface="微软雅黑" panose="020B0503020204020204" pitchFamily="34" charset="-122"/>
                        </a:rPr>
                        <a:t>w DK, L</a:t>
                      </a:r>
                      <a:r>
                        <a:rPr lang="en-US" altLang="ko-KR" sz="1200" b="0" i="0" kern="1200">
                          <a:solidFill>
                            <a:srgbClr val="000000"/>
                          </a:solidFill>
                          <a:latin typeface="微软雅黑" panose="020B0503020204020204" pitchFamily="34" charset="-122"/>
                          <a:ea typeface="微软雅黑" panose="020B0503020204020204" pitchFamily="34" charset="-122"/>
                        </a:rPr>
                        <a:t>o</a:t>
                      </a:r>
                      <a:r>
                        <a:rPr lang="en-US" altLang="ko-KR" sz="1200" b="0" i="0" kern="1200">
                          <a:solidFill>
                            <a:srgbClr val="000000"/>
                          </a:solidFill>
                          <a:latin typeface="微软雅黑" panose="020B0503020204020204" pitchFamily="34" charset="-122"/>
                          <a:ea typeface="微软雅黑" panose="020B0503020204020204" pitchFamily="34" charset="-122"/>
                        </a:rPr>
                        <a:t>w</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DF, L</a:t>
                      </a:r>
                      <a:r>
                        <a:rPr lang="en-US" altLang="ko-KR" sz="1200" b="0" i="0" kern="1200">
                          <a:solidFill>
                            <a:srgbClr val="000000"/>
                          </a:solidFill>
                          <a:latin typeface="微软雅黑" panose="020B0503020204020204" pitchFamily="34" charset="-122"/>
                          <a:ea typeface="微软雅黑" panose="020B0503020204020204" pitchFamily="34" charset="-122"/>
                        </a:rPr>
                        <a:t>o</a:t>
                      </a:r>
                      <a:r>
                        <a:rPr lang="en-US" altLang="ko-KR" sz="1200" b="0" i="0" kern="1200">
                          <a:solidFill>
                            <a:srgbClr val="000000"/>
                          </a:solidFill>
                          <a:latin typeface="微软雅黑" panose="020B0503020204020204" pitchFamily="34" charset="-122"/>
                          <a:ea typeface="微软雅黑" panose="020B0503020204020204" pitchFamily="34" charset="-122"/>
                        </a:rPr>
                        <a:t>w CTE, </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etal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o</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 Thi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 Diele</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c,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min(H</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gh Fre</a:t>
                      </a:r>
                      <a:r>
                        <a:rPr lang="en-US" altLang="ko-KR" sz="1200" b="0" i="0" kern="1200">
                          <a:solidFill>
                            <a:srgbClr val="000000"/>
                          </a:solidFill>
                          <a:latin typeface="微软雅黑" panose="020B0503020204020204" pitchFamily="34" charset="-122"/>
                          <a:ea typeface="微软雅黑" panose="020B0503020204020204" pitchFamily="34" charset="-122"/>
                        </a:rPr>
                        <a:t>q</a:t>
                      </a:r>
                      <a:r>
                        <a:rPr lang="en-US" altLang="ko-KR" sz="1200" b="0" i="0" kern="1200">
                          <a:solidFill>
                            <a:srgbClr val="000000"/>
                          </a:solidFill>
                          <a:latin typeface="微软雅黑" panose="020B0503020204020204" pitchFamily="34" charset="-122"/>
                          <a:ea typeface="微软雅黑" panose="020B0503020204020204" pitchFamily="34" charset="-122"/>
                        </a:rPr>
                        <a:t>u</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cy)</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solidFill>
                      <a:schemeClr val="accent1">
                        <a:lumMod val="40000"/>
                        <a:lumOff val="60000"/>
                      </a:schemeClr>
                    </a:solidFill>
                  </a:tcPr>
                </a:tc>
                <a:tc hMerge="1">
                  <a:tcPr/>
                </a:tc>
                <a:tc hMerge="1">
                  <a:tcPr/>
                </a:tc>
                <a:tc hMerge="1">
                  <a:tcPr/>
                </a:tc>
                <a:tc hMerge="1">
                  <a:tcPr/>
                </a:tc>
                <a:tc hMerge="1">
                  <a:tcPr/>
                </a:tc>
              </a:tr>
              <a:tr h="462280">
                <a:tc>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Innovatio</a:t>
                      </a:r>
                      <a:r>
                        <a:rPr lang="en-US" altLang="ko-KR" sz="1200" b="0" i="0" kern="1200">
                          <a:solidFill>
                            <a:srgbClr val="000000"/>
                          </a:solidFill>
                          <a:latin typeface="微软雅黑" panose="020B0503020204020204" pitchFamily="34" charset="-122"/>
                          <a:ea typeface="微软雅黑" panose="020B0503020204020204" pitchFamily="34" charset="-122"/>
                        </a:rPr>
                        <a:t>n</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gridSpan="6">
                  <a:txBody>
                    <a:bodyPr/>
                    <a:lstStyle/>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     Filling</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o</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per</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V</a:t>
                      </a:r>
                      <a:r>
                        <a:rPr lang="en-US" altLang="ko-KR" sz="1200" b="0" i="0" kern="1200">
                          <a:solidFill>
                            <a:srgbClr val="000000"/>
                          </a:solidFill>
                          <a:latin typeface="微软雅黑" panose="020B0503020204020204" pitchFamily="34" charset="-122"/>
                          <a:ea typeface="微软雅黑" panose="020B0503020204020204" pitchFamily="34" charset="-122"/>
                        </a:rPr>
                        <a:t>ias,  Capped V</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s,  Flex Wi</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h</a:t>
                      </a:r>
                      <a:r>
                        <a:rPr lang="en-US" altLang="ko-KR" sz="1200" b="0" i="0" kern="1200">
                          <a:solidFill>
                            <a:srgbClr val="000000"/>
                          </a:solidFill>
                          <a:latin typeface="微软雅黑" panose="020B0503020204020204" pitchFamily="34" charset="-122"/>
                          <a:ea typeface="微软雅黑" panose="020B0503020204020204" pitchFamily="34" charset="-122"/>
                        </a:rPr>
                        <a:t> Fly</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ng Leads,</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Embedded Copp</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oins, Heat Sin</a:t>
                      </a:r>
                      <a:r>
                        <a:rPr lang="en-US" altLang="ko-KR" sz="1200" b="0" i="0" kern="1200">
                          <a:solidFill>
                            <a:srgbClr val="000000"/>
                          </a:solidFill>
                          <a:latin typeface="微软雅黑" panose="020B0503020204020204" pitchFamily="34" charset="-122"/>
                          <a:ea typeface="微软雅黑" panose="020B0503020204020204" pitchFamily="34" charset="-122"/>
                        </a:rPr>
                        <a:t>k</a:t>
                      </a:r>
                      <a:r>
                        <a:rPr lang="en-US" altLang="ko-KR" sz="1200" b="0" i="0" kern="1200">
                          <a:solidFill>
                            <a:srgbClr val="000000"/>
                          </a:solidFill>
                          <a:latin typeface="微软雅黑" panose="020B0503020204020204" pitchFamily="34" charset="-122"/>
                          <a:ea typeface="微软雅黑" panose="020B0503020204020204" pitchFamily="34" charset="-122"/>
                        </a:rPr>
                        <a:t>s,</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r Trans</a:t>
                      </a:r>
                      <a:r>
                        <a:rPr lang="en-US" altLang="ko-KR" sz="1200" b="0" i="0" kern="1200">
                          <a:solidFill>
                            <a:srgbClr val="000000"/>
                          </a:solidFill>
                          <a:latin typeface="微软雅黑" panose="020B0503020204020204" pitchFamily="34" charset="-122"/>
                          <a:ea typeface="微软雅黑" panose="020B0503020204020204" pitchFamily="34" charset="-122"/>
                        </a:rPr>
                        <a:t>f</a:t>
                      </a:r>
                      <a:r>
                        <a:rPr lang="en-US" altLang="ko-KR" sz="1200" b="0" i="0" kern="1200">
                          <a:solidFill>
                            <a:srgbClr val="000000"/>
                          </a:solidFill>
                          <a:latin typeface="微软雅黑" panose="020B0503020204020204" pitchFamily="34" charset="-122"/>
                          <a:ea typeface="微软雅黑" panose="020B0503020204020204" pitchFamily="34" charset="-122"/>
                        </a:rPr>
                        <a:t>or</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Bu</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Compone</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s</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90805" marR="90805" marT="46355" marB="46355" anchor="ctr">
                    <a:noFill/>
                  </a:tcPr>
                </a:tc>
                <a:tc hMerge="1">
                  <a:tcPr/>
                </a:tc>
                <a:tc hMerge="1">
                  <a:tcPr/>
                </a:tc>
                <a:tc hMerge="1">
                  <a:tcPr/>
                </a:tc>
                <a:tc hMerge="1">
                  <a:tcPr/>
                </a:tc>
                <a:tc hMerge="1">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3" name="文本框 2"/>
          <p:cNvSpPr txBox="1"/>
          <p:nvPr/>
        </p:nvSpPr>
        <p:spPr>
          <a:xfrm>
            <a:off x="424815" y="213360"/>
            <a:ext cx="5923915" cy="64516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600" b="1" noProof="0" dirty="0">
                <a:ln w="12700">
                  <a:noFill/>
                  <a:prstDash val="solid"/>
                </a:ln>
                <a:solidFill>
                  <a:schemeClr val="tx1"/>
                </a:solidFill>
                <a:effectLst/>
                <a:uLnTx/>
                <a:uFillTx/>
                <a:latin typeface="Arial Unicode MS" panose="020B0604020202020204" charset="-122"/>
                <a:ea typeface="Arial Unicode MS" panose="020B0604020202020204" charset="-122"/>
                <a:sym typeface="+mn-ea"/>
              </a:rPr>
              <a:t>HDI Capability Overview</a:t>
            </a:r>
            <a:endParaRPr lang="en-US" altLang="zh-CN" sz="3600" b="1" noProof="0" dirty="0">
              <a:ln w="12700">
                <a:noFill/>
                <a:prstDash val="solid"/>
              </a:ln>
              <a:solidFill>
                <a:schemeClr val="tx1"/>
              </a:solidFill>
              <a:effectLst/>
              <a:uLnTx/>
              <a:uFillTx/>
              <a:latin typeface="Arial Unicode MS" panose="020B0604020202020204" charset="-122"/>
              <a:ea typeface="Arial Unicode MS" panose="020B0604020202020204" charset="-122"/>
              <a:sym typeface="+mn-ea"/>
            </a:endParaRPr>
          </a:p>
        </p:txBody>
      </p:sp>
      <p:sp>
        <p:nvSpPr>
          <p:cNvPr id="219" name=" 219"/>
          <p:cNvSpPr/>
          <p:nvPr/>
        </p:nvSpPr>
        <p:spPr>
          <a:xfrm>
            <a:off x="521335" y="858520"/>
            <a:ext cx="5031105"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aphicFrame>
        <p:nvGraphicFramePr>
          <p:cNvPr id="4" name="表格 3"/>
          <p:cNvGraphicFramePr>
            <a:graphicFrameLocks noGrp="1"/>
          </p:cNvGraphicFramePr>
          <p:nvPr>
            <p:custDataLst>
              <p:tags r:id="rId1"/>
            </p:custDataLst>
          </p:nvPr>
        </p:nvGraphicFramePr>
        <p:xfrm>
          <a:off x="250825" y="1196975"/>
          <a:ext cx="8784590" cy="5419090"/>
        </p:xfrm>
        <a:graphic>
          <a:graphicData uri="http://schemas.openxmlformats.org/drawingml/2006/table">
            <a:tbl>
              <a:tblPr firstRow="1" bandRow="1">
                <a:tableStyleId>{D7AC3CCA-C797-4891-BE02-D94E43425B78}</a:tableStyleId>
              </a:tblPr>
              <a:tblGrid>
                <a:gridCol w="1080135"/>
                <a:gridCol w="1151890"/>
                <a:gridCol w="1008380"/>
                <a:gridCol w="935990"/>
                <a:gridCol w="704215"/>
                <a:gridCol w="975995"/>
                <a:gridCol w="975995"/>
                <a:gridCol w="975995"/>
                <a:gridCol w="975995"/>
              </a:tblGrid>
              <a:tr h="647700">
                <a:tc gridSpan="3">
                  <a:txBody>
                    <a:bodyPr/>
                    <a:lstStyle/>
                    <a:p>
                      <a:pPr marL="0" indent="0" algn="ctr" defTabSz="914400" eaLnBrk="1" fontAlgn="ctr" latinLnBrk="0" hangingPunct="1">
                        <a:lnSpc>
                          <a:spcPct val="100000"/>
                        </a:lnSpc>
                        <a:spcBef>
                          <a:spcPts val="0"/>
                        </a:spcBef>
                        <a:spcAft>
                          <a:spcPts val="0"/>
                        </a:spcAft>
                        <a:buFontTx/>
                        <a:buNone/>
                      </a:pPr>
                      <a:r>
                        <a:rPr lang="en-US" altLang="ko-KR" sz="1200" b="1" i="0" kern="1200">
                          <a:solidFill>
                            <a:srgbClr val="000000"/>
                          </a:solidFill>
                          <a:latin typeface="宋体" panose="02010600030101010101" pitchFamily="2" charset="-122"/>
                          <a:ea typeface="宋体" panose="02010600030101010101" pitchFamily="2" charset="-122"/>
                        </a:rPr>
                        <a:t>D</a:t>
                      </a:r>
                      <a:r>
                        <a:rPr lang="en-US" altLang="ko-KR" sz="1200" b="1" i="0" kern="1200">
                          <a:solidFill>
                            <a:srgbClr val="000000"/>
                          </a:solidFill>
                          <a:latin typeface="宋体" panose="02010600030101010101" pitchFamily="2" charset="-122"/>
                          <a:ea typeface="宋体" panose="02010600030101010101" pitchFamily="2" charset="-122"/>
                        </a:rPr>
                        <a:t>e</a:t>
                      </a:r>
                      <a:r>
                        <a:rPr lang="en-US" altLang="ko-KR" sz="1200" b="1" i="0" kern="1200">
                          <a:solidFill>
                            <a:srgbClr val="000000"/>
                          </a:solidFill>
                          <a:latin typeface="宋体" panose="02010600030101010101" pitchFamily="2" charset="-122"/>
                          <a:ea typeface="宋体" panose="02010600030101010101" pitchFamily="2" charset="-122"/>
                        </a:rPr>
                        <a:t>s</a:t>
                      </a:r>
                      <a:r>
                        <a:rPr lang="en-US" altLang="ko-KR" sz="1200" b="1" i="0" kern="1200">
                          <a:solidFill>
                            <a:srgbClr val="000000"/>
                          </a:solidFill>
                          <a:latin typeface="宋体" panose="02010600030101010101" pitchFamily="2" charset="-122"/>
                          <a:ea typeface="宋体" panose="02010600030101010101" pitchFamily="2" charset="-122"/>
                        </a:rPr>
                        <a:t>cription</a:t>
                      </a:r>
                      <a:endParaRPr lang="ko-KR" altLang="en-US" sz="1200" b="1"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c hMerge="1">
                  <a:tcPr/>
                </a:tc>
                <a:tc hMerge="1">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20</a:t>
                      </a:r>
                      <a:r>
                        <a:rPr lang="en-US" altLang="ko-KR" sz="1200" b="0" i="0" kern="1200">
                          <a:solidFill>
                            <a:srgbClr val="000000"/>
                          </a:solidFill>
                          <a:latin typeface="宋体" panose="02010600030101010101" pitchFamily="2" charset="-122"/>
                          <a:ea typeface="宋体" panose="02010600030101010101" pitchFamily="2" charset="-122"/>
                        </a:rPr>
                        <a:t>18</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019</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020</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021</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0</a:t>
                      </a:r>
                      <a:r>
                        <a:rPr lang="en-US" altLang="ko-KR" sz="1200" b="0" i="0" kern="1200">
                          <a:solidFill>
                            <a:srgbClr val="000000"/>
                          </a:solidFill>
                          <a:latin typeface="宋体" panose="02010600030101010101" pitchFamily="2" charset="-122"/>
                          <a:ea typeface="宋体" panose="02010600030101010101" pitchFamily="2" charset="-122"/>
                        </a:rPr>
                        <a:t>22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0</a:t>
                      </a:r>
                      <a:r>
                        <a:rPr lang="en-US" altLang="ko-KR" sz="1200" b="0" i="0" kern="1200">
                          <a:solidFill>
                            <a:srgbClr val="000000"/>
                          </a:solidFill>
                          <a:latin typeface="宋体" panose="02010600030101010101" pitchFamily="2" charset="-122"/>
                          <a:ea typeface="宋体" panose="02010600030101010101" pitchFamily="2" charset="-122"/>
                        </a:rPr>
                        <a:t>23</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solidFill>
                  </a:tcPr>
                </a:tc>
              </a:tr>
              <a:tr h="793750">
                <a:tc rowSpan="5">
                  <a:txBody>
                    <a:bodyPr/>
                    <a:lstStyle/>
                    <a:p>
                      <a:pPr marL="0" indent="0" algn="ctr" defTabSz="914400" eaLnBrk="1" fontAlgn="base" latinLnBrk="0" hangingPunct="1">
                        <a:lnSpc>
                          <a:spcPct val="100000"/>
                        </a:lnSpc>
                        <a:spcBef>
                          <a:spcPts val="0"/>
                        </a:spcBef>
                        <a:spcAft>
                          <a:spcPts val="0"/>
                        </a:spcAft>
                        <a:buFontTx/>
                        <a:buNone/>
                      </a:pPr>
                      <a:endParaRPr lang="ko-KR" altLang="en-US" sz="1600" b="0" i="0" kern="1200">
                        <a:solidFill>
                          <a:srgbClr val="000000"/>
                        </a:solidFill>
                        <a:latin typeface="宋体" panose="02010600030101010101" pitchFamily="2" charset="-122"/>
                        <a:ea typeface="Calibri" panose="020F0502020204030204" charset="0"/>
                      </a:endParaRPr>
                    </a:p>
                    <a:p>
                      <a:pPr marL="0" indent="0" algn="ctr" defTabSz="914400" eaLnBrk="1" fontAlgn="base" latinLnBrk="0" hangingPunct="1">
                        <a:lnSpc>
                          <a:spcPct val="100000"/>
                        </a:lnSpc>
                        <a:spcBef>
                          <a:spcPts val="0"/>
                        </a:spcBef>
                        <a:spcAft>
                          <a:spcPts val="0"/>
                        </a:spcAft>
                        <a:buFontTx/>
                        <a:buNone/>
                      </a:pPr>
                      <a:endParaRPr lang="ko-KR" altLang="en-US" sz="1600" b="0" i="0" kern="1200">
                        <a:solidFill>
                          <a:srgbClr val="000000"/>
                        </a:solidFill>
                        <a:latin typeface="宋体" panose="02010600030101010101" pitchFamily="2" charset="-122"/>
                        <a:ea typeface="Calibri" panose="020F0502020204030204" charset="0"/>
                      </a:endParaRPr>
                    </a:p>
                    <a:p>
                      <a:pPr marL="0" indent="0" algn="ctr" defTabSz="914400" eaLnBrk="1" fontAlgn="base" latinLnBrk="0" hangingPunct="1">
                        <a:lnSpc>
                          <a:spcPct val="100000"/>
                        </a:lnSpc>
                        <a:spcBef>
                          <a:spcPts val="0"/>
                        </a:spcBef>
                        <a:spcAft>
                          <a:spcPts val="0"/>
                        </a:spcAft>
                        <a:buFontTx/>
                        <a:buNone/>
                      </a:pPr>
                      <a:endParaRPr lang="ko-KR" altLang="en-US" sz="16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endParaRPr lang="ko-KR" altLang="en-US" sz="16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endParaRPr lang="ko-KR" altLang="en-US" sz="16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endParaRPr lang="ko-KR" altLang="en-US" sz="16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opp</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 </a:t>
                      </a:r>
                      <a:r>
                        <a:rPr lang="en-US" altLang="ko-KR" sz="1200" b="0" i="0" kern="1200">
                          <a:solidFill>
                            <a:srgbClr val="000000"/>
                          </a:solidFill>
                          <a:latin typeface="微软雅黑" panose="020B0503020204020204" pitchFamily="34" charset="-122"/>
                          <a:ea typeface="微软雅黑" panose="020B0503020204020204" pitchFamily="34" charset="-122"/>
                        </a:rPr>
                        <a:t>F</a:t>
                      </a:r>
                      <a:r>
                        <a:rPr lang="en-US" altLang="ko-KR" sz="1200" b="0" i="0" kern="1200">
                          <a:solidFill>
                            <a:srgbClr val="000000"/>
                          </a:solidFill>
                          <a:latin typeface="微软雅黑" panose="020B0503020204020204" pitchFamily="34" charset="-122"/>
                          <a:ea typeface="微软雅黑" panose="020B0503020204020204" pitchFamily="34" charset="-122"/>
                        </a:rPr>
                        <a:t>il</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Vi</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 </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ctr"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S</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ag</a:t>
                      </a:r>
                      <a:r>
                        <a:rPr lang="en-US" altLang="ko-KR" sz="1200" b="0" i="0" kern="1200">
                          <a:solidFill>
                            <a:srgbClr val="000000"/>
                          </a:solidFill>
                          <a:latin typeface="微软雅黑" panose="020B0503020204020204" pitchFamily="34" charset="-122"/>
                          <a:ea typeface="微软雅黑" panose="020B0503020204020204" pitchFamily="34" charset="-122"/>
                        </a:rPr>
                        <a:t>g</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Vi</a:t>
                      </a:r>
                      <a:r>
                        <a:rPr lang="en-US" altLang="ko-KR" sz="1200" b="0" i="0" kern="1200">
                          <a:solidFill>
                            <a:srgbClr val="000000"/>
                          </a:solidFill>
                          <a:latin typeface="微软雅黑" panose="020B0503020204020204" pitchFamily="34" charset="-122"/>
                          <a:ea typeface="微软雅黑" panose="020B0503020204020204" pitchFamily="34" charset="-122"/>
                        </a:rPr>
                        <a:t>a</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89535" marR="89535" marT="45085" marB="45085" anchor="t">
                    <a:noFill/>
                  </a:tcPr>
                </a:tc>
                <a:tc rowSpan="2">
                  <a:txBody>
                    <a:bodyPr/>
                    <a:lstStyle/>
                    <a:p>
                      <a:pPr marL="0" indent="0" algn="l" defTabSz="914400" eaLnBrk="1" fontAlgn="auto" latinLnBrk="0" hangingPunct="1">
                        <a:lnSpc>
                          <a:spcPct val="100000"/>
                        </a:lnSpc>
                        <a:spcBef>
                          <a:spcPts val="0"/>
                        </a:spcBef>
                        <a:spcAft>
                          <a:spcPts val="0"/>
                        </a:spcAft>
                        <a:buFontTx/>
                        <a:buNone/>
                      </a:pPr>
                      <a:endParaRPr lang="ko-KR" altLang="en-US" sz="1800" b="0" i="0" kern="1200">
                        <a:solidFill>
                          <a:srgbClr val="000000"/>
                        </a:solidFill>
                        <a:latin typeface="Calibri" panose="020F0502020204030204" charset="0"/>
                        <a:ea typeface="宋体" panose="02010600030101010101" pitchFamily="2" charset="-122"/>
                      </a:endParaRPr>
                    </a:p>
                    <a:p>
                      <a:pPr marL="0" indent="0" algn="l" defTabSz="914400" eaLnBrk="1" fontAlgn="auto" latinLnBrk="0" hangingPunct="1">
                        <a:lnSpc>
                          <a:spcPct val="100000"/>
                        </a:lnSpc>
                        <a:spcBef>
                          <a:spcPts val="0"/>
                        </a:spcBef>
                        <a:spcAft>
                          <a:spcPts val="0"/>
                        </a:spcAft>
                        <a:buFontTx/>
                        <a:buNone/>
                      </a:pPr>
                      <a:endParaRPr lang="ko-KR" altLang="en-US" sz="1800" b="0" i="0" kern="1200">
                        <a:solidFill>
                          <a:srgbClr val="000000"/>
                        </a:solidFill>
                        <a:latin typeface="Calibri" panose="020F0502020204030204" charset="0"/>
                        <a:ea typeface="宋体" panose="02010600030101010101" pitchFamily="2" charset="-122"/>
                      </a:endParaRPr>
                    </a:p>
                    <a:p>
                      <a:pPr marL="0" indent="0" algn="l" defTabSz="914400" eaLnBrk="1" fontAlgn="base" latinLnBrk="0" hangingPunct="1">
                        <a:lnSpc>
                          <a:spcPct val="100000"/>
                        </a:lnSpc>
                        <a:spcBef>
                          <a:spcPts val="0"/>
                        </a:spcBef>
                        <a:spcAft>
                          <a:spcPts val="0"/>
                        </a:spcAft>
                        <a:buFontTx/>
                        <a:buNone/>
                      </a:pPr>
                      <a:endParaRPr lang="ko-KR" altLang="en-US" sz="1800" b="0" i="0" kern="1200">
                        <a:solidFill>
                          <a:srgbClr val="000000"/>
                        </a:solidFill>
                        <a:latin typeface="Calibri" panose="020F0502020204030204" charset="0"/>
                        <a:ea typeface="宋体" panose="02010600030101010101" pitchFamily="2" charset="-122"/>
                      </a:endParaRPr>
                    </a:p>
                  </a:txBody>
                  <a:tcPr marL="89535" marR="89535" marT="45085" marB="45085" anchor="t">
                    <a:no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V</a:t>
                      </a:r>
                      <a:r>
                        <a:rPr lang="en-US" altLang="ko-KR" sz="1200" b="0" i="0" kern="1200">
                          <a:solidFill>
                            <a:srgbClr val="000000"/>
                          </a:solidFill>
                          <a:latin typeface="微软雅黑" panose="020B0503020204020204" pitchFamily="34" charset="-122"/>
                          <a:ea typeface="微软雅黑" panose="020B0503020204020204" pitchFamily="34" charset="-122"/>
                        </a:rPr>
                        <a:t>ia</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89535" marR="89535" marT="45085" marB="45085" anchor="t">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3</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.8</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8</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r>
              <a:tr h="813435">
                <a:tc vMerge="1">
                  <a:tcPr/>
                </a:tc>
                <a:tc vMerge="1">
                  <a:tcPr/>
                </a:tc>
                <a:tc>
                  <a:txBody>
                    <a:bodyPr/>
                    <a:lstStyle/>
                    <a:p>
                      <a:pPr marL="0" indent="0" algn="l"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1</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u</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(mi</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89535" marR="89535" marT="45085" marB="45085" anchor="t">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5</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3</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3.2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r>
              <a:tr h="1020445">
                <a:tc vMerge="1">
                  <a:tcPr/>
                </a:tc>
                <a:tc rowSpan="3">
                  <a:txBody>
                    <a:bodyPr/>
                    <a:lstStyle/>
                    <a:p>
                      <a:pPr marL="0" indent="0" algn="l" defTabSz="914400" eaLnBrk="1" fontAlgn="base" latinLnBrk="0" hangingPunct="1">
                        <a:lnSpc>
                          <a:spcPct val="100000"/>
                        </a:lnSpc>
                        <a:spcBef>
                          <a:spcPts val="0"/>
                        </a:spcBef>
                        <a:spcAft>
                          <a:spcPts val="0"/>
                        </a:spcAft>
                        <a:buFontTx/>
                        <a:buNone/>
                      </a:pPr>
                      <a:endParaRPr lang="ko-KR" altLang="en-US" sz="1800" b="0" i="0" kern="1200">
                        <a:solidFill>
                          <a:srgbClr val="000000"/>
                        </a:solidFill>
                        <a:latin typeface="Calibri" panose="020F0502020204030204" charset="0"/>
                        <a:ea typeface="宋体" panose="02010600030101010101" pitchFamily="2" charset="-122"/>
                      </a:endParaRPr>
                    </a:p>
                  </a:txBody>
                  <a:tcPr marL="89535" marR="89535" marT="45085" marB="45085" anchor="t">
                    <a:noFill/>
                  </a:tcPr>
                </a:tc>
                <a:tc>
                  <a:txBody>
                    <a:bodyPr/>
                    <a:lstStyle/>
                    <a:p>
                      <a:pPr marL="0" indent="0" algn="l"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2</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u</a:t>
                      </a:r>
                      <a:r>
                        <a:rPr lang="en-US" altLang="ko-KR" sz="1200" b="0" i="0" kern="1200">
                          <a:solidFill>
                            <a:srgbClr val="000000"/>
                          </a:solidFill>
                          <a:latin typeface="微软雅黑" panose="020B0503020204020204" pitchFamily="34" charset="-122"/>
                          <a:ea typeface="微软雅黑" panose="020B0503020204020204" pitchFamily="34" charset="-122"/>
                        </a:rPr>
                        <a:t>r</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p>
                      <a:pPr marL="0" indent="0" algn="l" defTabSz="914400" eaLnBrk="1" fontAlgn="base" latinLnBrk="0" hangingPunct="1">
                        <a:lnSpc>
                          <a:spcPct val="100000"/>
                        </a:lnSpc>
                        <a:spcBef>
                          <a:spcPts val="0"/>
                        </a:spcBef>
                        <a:spcAft>
                          <a:spcPts val="0"/>
                        </a:spcAft>
                        <a:buFontTx/>
                        <a:buNone/>
                      </a:pP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89535" marR="89535" marT="45085" marB="45085" anchor="t">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5</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3</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3</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r>
              <a:tr h="1071880">
                <a:tc vMerge="1">
                  <a:tcPr/>
                </a:tc>
                <a:tc vMerge="1">
                  <a:tcPr/>
                </a:tc>
                <a:tc>
                  <a:txBody>
                    <a:bodyPr/>
                    <a:lstStyle/>
                    <a:p>
                      <a:pPr marL="0" indent="0" algn="l" defTabSz="914400" eaLnBrk="1" fontAlgn="auto"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n.</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3 </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ur</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P</a:t>
                      </a: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d</a:t>
                      </a:r>
                      <a:r>
                        <a:rPr lang="en-US" altLang="ko-KR" sz="1200" b="0" i="0" kern="1200">
                          <a:solidFill>
                            <a:srgbClr val="000000"/>
                          </a:solidFill>
                          <a:latin typeface="微软雅黑" panose="020B0503020204020204" pitchFamily="34" charset="-122"/>
                          <a:ea typeface="微软雅黑" panose="020B0503020204020204" pitchFamily="34" charset="-122"/>
                        </a:rPr>
                        <a:t>(m</a:t>
                      </a:r>
                      <a:r>
                        <a:rPr lang="en-US" altLang="ko-KR" sz="1200" b="0" i="0" kern="1200">
                          <a:solidFill>
                            <a:srgbClr val="000000"/>
                          </a:solidFill>
                          <a:latin typeface="微软雅黑" panose="020B0503020204020204" pitchFamily="34" charset="-122"/>
                          <a:ea typeface="微软雅黑" panose="020B0503020204020204" pitchFamily="34" charset="-122"/>
                        </a:rPr>
                        <a:t>i</a:t>
                      </a:r>
                      <a:r>
                        <a:rPr lang="en-US" altLang="ko-KR" sz="1200" b="0" i="0" kern="1200">
                          <a:solidFill>
                            <a:srgbClr val="000000"/>
                          </a:solidFill>
                          <a:latin typeface="微软雅黑" panose="020B0503020204020204" pitchFamily="34" charset="-122"/>
                          <a:ea typeface="微软雅黑" panose="020B0503020204020204" pitchFamily="34" charset="-122"/>
                        </a:rPr>
                        <a:t>l</a:t>
                      </a:r>
                      <a:r>
                        <a:rPr lang="en-US" altLang="ko-KR" sz="1200" b="0" i="0" kern="1200">
                          <a:solidFill>
                            <a:srgbClr val="000000"/>
                          </a:solidFill>
                          <a:latin typeface="微软雅黑" panose="020B0503020204020204" pitchFamily="34" charset="-122"/>
                          <a:ea typeface="微软雅黑" panose="020B0503020204020204" pitchFamily="34" charset="-122"/>
                        </a:rPr>
                        <a:t>)</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89535" marR="89535" marT="45085" marB="45085" anchor="t">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5</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3</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3</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D</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4</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solidFill>
                      <a:schemeClr val="accent1">
                        <a:lumMod val="40000"/>
                        <a:lumOff val="60000"/>
                      </a:schemeClr>
                    </a:solidFill>
                  </a:tcPr>
                </a:tc>
              </a:tr>
              <a:tr h="1071880">
                <a:tc vMerge="1">
                  <a:tcPr/>
                </a:tc>
                <a:tc vMerge="1">
                  <a:tcPr/>
                </a:tc>
                <a:tc>
                  <a:txBody>
                    <a:bodyPr/>
                    <a:lstStyle/>
                    <a:p>
                      <a:pPr marL="0" indent="0" algn="l" defTabSz="914400" eaLnBrk="1" fontAlgn="base" latinLnBrk="0" hangingPunct="1">
                        <a:lnSpc>
                          <a:spcPct val="100000"/>
                        </a:lnSpc>
                        <a:spcBef>
                          <a:spcPts val="0"/>
                        </a:spcBef>
                        <a:spcAft>
                          <a:spcPts val="0"/>
                        </a:spcAft>
                        <a:buFontTx/>
                        <a:buNone/>
                      </a:pPr>
                      <a:r>
                        <a:rPr lang="en-US" altLang="ko-KR" sz="1200" b="0" i="0" kern="1200">
                          <a:solidFill>
                            <a:srgbClr val="000000"/>
                          </a:solidFill>
                          <a:latin typeface="微软雅黑" panose="020B0503020204020204" pitchFamily="34" charset="-122"/>
                          <a:ea typeface="微软雅黑" panose="020B0503020204020204" pitchFamily="34" charset="-122"/>
                        </a:rPr>
                        <a:t>A</a:t>
                      </a:r>
                      <a:r>
                        <a:rPr lang="en-US" altLang="ko-KR" sz="1200" b="0" i="0" kern="1200">
                          <a:solidFill>
                            <a:srgbClr val="000000"/>
                          </a:solidFill>
                          <a:latin typeface="微软雅黑" panose="020B0503020204020204" pitchFamily="34" charset="-122"/>
                          <a:ea typeface="微软雅黑" panose="020B0503020204020204" pitchFamily="34" charset="-122"/>
                        </a:rPr>
                        <a:t>sp</a:t>
                      </a:r>
                      <a:r>
                        <a:rPr lang="en-US" altLang="ko-KR" sz="1200" b="0" i="0" kern="1200">
                          <a:solidFill>
                            <a:srgbClr val="000000"/>
                          </a:solidFill>
                          <a:latin typeface="微软雅黑" panose="020B0503020204020204" pitchFamily="34" charset="-122"/>
                          <a:ea typeface="微软雅黑" panose="020B0503020204020204" pitchFamily="34" charset="-122"/>
                        </a:rPr>
                        <a:t>e</a:t>
                      </a:r>
                      <a:r>
                        <a:rPr lang="en-US" altLang="ko-KR" sz="1200" b="0" i="0" kern="1200">
                          <a:solidFill>
                            <a:srgbClr val="000000"/>
                          </a:solidFill>
                          <a:latin typeface="微软雅黑" panose="020B0503020204020204" pitchFamily="34" charset="-122"/>
                          <a:ea typeface="微软雅黑" panose="020B0503020204020204" pitchFamily="34" charset="-122"/>
                        </a:rPr>
                        <a:t>c</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 </a:t>
                      </a:r>
                      <a:r>
                        <a:rPr lang="en-US" altLang="ko-KR" sz="1200" b="0" i="0" kern="1200">
                          <a:solidFill>
                            <a:srgbClr val="000000"/>
                          </a:solidFill>
                          <a:latin typeface="微软雅黑" panose="020B0503020204020204" pitchFamily="34" charset="-122"/>
                          <a:ea typeface="微软雅黑" panose="020B0503020204020204" pitchFamily="34" charset="-122"/>
                        </a:rPr>
                        <a:t>Ra</a:t>
                      </a:r>
                      <a:r>
                        <a:rPr lang="en-US" altLang="ko-KR" sz="1200" b="0" i="0" kern="1200">
                          <a:solidFill>
                            <a:srgbClr val="000000"/>
                          </a:solidFill>
                          <a:latin typeface="微软雅黑" panose="020B0503020204020204" pitchFamily="34" charset="-122"/>
                          <a:ea typeface="微软雅黑" panose="020B0503020204020204" pitchFamily="34" charset="-122"/>
                        </a:rPr>
                        <a:t>t</a:t>
                      </a:r>
                      <a:r>
                        <a:rPr lang="en-US" altLang="ko-KR" sz="1200" b="0" i="0" kern="1200">
                          <a:solidFill>
                            <a:srgbClr val="000000"/>
                          </a:solidFill>
                          <a:latin typeface="微软雅黑" panose="020B0503020204020204" pitchFamily="34" charset="-122"/>
                          <a:ea typeface="微软雅黑" panose="020B0503020204020204" pitchFamily="34" charset="-122"/>
                        </a:rPr>
                        <a:t>io</a:t>
                      </a:r>
                      <a:endParaRPr lang="ko-KR" altLang="en-US" sz="1200" b="0" i="0" kern="1200">
                        <a:solidFill>
                          <a:srgbClr val="000000"/>
                        </a:solidFill>
                        <a:latin typeface="微软雅黑" panose="020B0503020204020204" pitchFamily="34" charset="-122"/>
                        <a:ea typeface="微软雅黑" panose="020B0503020204020204" pitchFamily="34" charset="-122"/>
                      </a:endParaRPr>
                    </a:p>
                  </a:txBody>
                  <a:tcPr marL="89535" marR="89535" marT="45085" marB="45085" anchor="t">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0.8</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1</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0</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1</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0</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1</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1</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c>
                  <a:txBody>
                    <a:bodyPr/>
                    <a:lstStyle/>
                    <a:p>
                      <a:pPr marL="0" indent="0" algn="ctr" defTabSz="914400" eaLnBrk="1" fontAlgn="ctr" latinLnBrk="0" hangingPunct="1">
                        <a:lnSpc>
                          <a:spcPct val="100000"/>
                        </a:lnSpc>
                        <a:spcBef>
                          <a:spcPts val="0"/>
                        </a:spcBef>
                        <a:spcAft>
                          <a:spcPts val="0"/>
                        </a:spcAft>
                        <a:buFontTx/>
                        <a:buNone/>
                      </a:pPr>
                      <a:r>
                        <a:rPr lang="en-US" altLang="ko-KR" sz="1200" b="0" i="0" kern="1200">
                          <a:solidFill>
                            <a:srgbClr val="000000"/>
                          </a:solidFill>
                          <a:latin typeface="宋体" panose="02010600030101010101" pitchFamily="2" charset="-122"/>
                          <a:ea typeface="宋体" panose="02010600030101010101" pitchFamily="2" charset="-122"/>
                        </a:rPr>
                        <a:t>1</a:t>
                      </a:r>
                      <a:r>
                        <a:rPr lang="en-US" altLang="ko-KR" sz="1200" b="0" i="0" kern="1200">
                          <a:solidFill>
                            <a:srgbClr val="000000"/>
                          </a:solidFill>
                          <a:latin typeface="宋体" panose="02010600030101010101" pitchFamily="2" charset="-122"/>
                          <a:ea typeface="宋体" panose="02010600030101010101" pitchFamily="2" charset="-122"/>
                        </a:rPr>
                        <a:t>.</a:t>
                      </a:r>
                      <a:r>
                        <a:rPr lang="en-US" altLang="ko-KR" sz="1200" b="0" i="0" kern="1200">
                          <a:solidFill>
                            <a:srgbClr val="000000"/>
                          </a:solidFill>
                          <a:latin typeface="宋体" panose="02010600030101010101" pitchFamily="2" charset="-122"/>
                          <a:ea typeface="宋体" panose="02010600030101010101" pitchFamily="2" charset="-122"/>
                        </a:rPr>
                        <a:t>2</a:t>
                      </a:r>
                      <a:endParaRPr lang="ko-KR" altLang="en-US" sz="1200" b="0" i="0" kern="1200">
                        <a:solidFill>
                          <a:srgbClr val="000000"/>
                        </a:solidFill>
                        <a:latin typeface="宋体" panose="02010600030101010101" pitchFamily="2" charset="-122"/>
                        <a:ea typeface="宋体" panose="02010600030101010101" pitchFamily="2" charset="-122"/>
                      </a:endParaRPr>
                    </a:p>
                  </a:txBody>
                  <a:tcPr marL="89535" marR="89535" marT="45085" marB="45085" anchor="ctr">
                    <a:noFill/>
                  </a:tcPr>
                </a:tc>
              </a:tr>
            </a:tbl>
          </a:graphicData>
        </a:graphic>
      </p:graphicFrame>
      <p:pic>
        <p:nvPicPr>
          <p:cNvPr id="40001" name="图片 5"/>
          <p:cNvPicPr>
            <a:picLocks noChangeAspect="1"/>
          </p:cNvPicPr>
          <p:nvPr/>
        </p:nvPicPr>
        <p:blipFill>
          <a:blip r:embed="rId2"/>
          <a:stretch>
            <a:fillRect/>
          </a:stretch>
        </p:blipFill>
        <p:spPr>
          <a:xfrm>
            <a:off x="1351280" y="1989455"/>
            <a:ext cx="1087755" cy="1143000"/>
          </a:xfrm>
          <a:prstGeom prst="rect">
            <a:avLst/>
          </a:prstGeom>
          <a:noFill/>
          <a:ln w="9525">
            <a:noFill/>
          </a:ln>
        </p:spPr>
      </p:pic>
      <p:pic>
        <p:nvPicPr>
          <p:cNvPr id="40002" name="图片 6"/>
          <p:cNvPicPr>
            <a:picLocks noChangeAspect="1"/>
          </p:cNvPicPr>
          <p:nvPr/>
        </p:nvPicPr>
        <p:blipFill>
          <a:blip r:embed="rId3"/>
          <a:stretch>
            <a:fillRect/>
          </a:stretch>
        </p:blipFill>
        <p:spPr>
          <a:xfrm>
            <a:off x="1358265" y="3869690"/>
            <a:ext cx="1119505" cy="151320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 name="图片 25"/>
          <p:cNvPicPr>
            <a:picLocks noChangeAspect="1"/>
          </p:cNvPicPr>
          <p:nvPr/>
        </p:nvPicPr>
        <p:blipFill>
          <a:blip r:embed="rId1"/>
          <a:stretch>
            <a:fillRect/>
          </a:stretch>
        </p:blipFill>
        <p:spPr>
          <a:xfrm>
            <a:off x="537210" y="1692275"/>
            <a:ext cx="2124075" cy="1285875"/>
          </a:xfrm>
          <a:prstGeom prst="rect">
            <a:avLst/>
          </a:prstGeom>
          <a:ln w="31750">
            <a:solidFill>
              <a:schemeClr val="accent1"/>
            </a:solidFill>
          </a:ln>
        </p:spPr>
      </p:pic>
      <p:pic>
        <p:nvPicPr>
          <p:cNvPr id="27" name="图片 26"/>
          <p:cNvPicPr>
            <a:picLocks noChangeAspect="1"/>
          </p:cNvPicPr>
          <p:nvPr/>
        </p:nvPicPr>
        <p:blipFill>
          <a:blip r:embed="rId2"/>
          <a:stretch>
            <a:fillRect/>
          </a:stretch>
        </p:blipFill>
        <p:spPr>
          <a:xfrm>
            <a:off x="3081020" y="1692275"/>
            <a:ext cx="2144395" cy="1295400"/>
          </a:xfrm>
          <a:prstGeom prst="rect">
            <a:avLst/>
          </a:prstGeom>
          <a:ln w="31750">
            <a:solidFill>
              <a:schemeClr val="accent1"/>
            </a:solidFill>
          </a:ln>
        </p:spPr>
      </p:pic>
      <p:pic>
        <p:nvPicPr>
          <p:cNvPr id="28" name="图片 27"/>
          <p:cNvPicPr>
            <a:picLocks noChangeAspect="1"/>
          </p:cNvPicPr>
          <p:nvPr/>
        </p:nvPicPr>
        <p:blipFill>
          <a:blip r:embed="rId3"/>
          <a:stretch>
            <a:fillRect/>
          </a:stretch>
        </p:blipFill>
        <p:spPr>
          <a:xfrm>
            <a:off x="5586095" y="1692275"/>
            <a:ext cx="2199640" cy="1343025"/>
          </a:xfrm>
          <a:prstGeom prst="rect">
            <a:avLst/>
          </a:prstGeom>
          <a:ln w="31750">
            <a:solidFill>
              <a:schemeClr val="accent1"/>
            </a:solidFill>
          </a:ln>
        </p:spPr>
      </p:pic>
      <p:pic>
        <p:nvPicPr>
          <p:cNvPr id="29" name="图片 28"/>
          <p:cNvPicPr>
            <a:picLocks noChangeAspect="1"/>
          </p:cNvPicPr>
          <p:nvPr/>
        </p:nvPicPr>
        <p:blipFill>
          <a:blip r:embed="rId4"/>
          <a:stretch>
            <a:fillRect/>
          </a:stretch>
        </p:blipFill>
        <p:spPr>
          <a:xfrm>
            <a:off x="537210" y="3291205"/>
            <a:ext cx="2133600" cy="1323975"/>
          </a:xfrm>
          <a:prstGeom prst="rect">
            <a:avLst/>
          </a:prstGeom>
          <a:ln w="31750">
            <a:solidFill>
              <a:schemeClr val="accent1"/>
            </a:solidFill>
          </a:ln>
        </p:spPr>
      </p:pic>
      <p:pic>
        <p:nvPicPr>
          <p:cNvPr id="30" name="图片 29"/>
          <p:cNvPicPr>
            <a:picLocks noChangeAspect="1"/>
          </p:cNvPicPr>
          <p:nvPr/>
        </p:nvPicPr>
        <p:blipFill>
          <a:blip r:embed="rId5"/>
          <a:stretch>
            <a:fillRect/>
          </a:stretch>
        </p:blipFill>
        <p:spPr>
          <a:xfrm>
            <a:off x="3081655" y="3276600"/>
            <a:ext cx="2143125" cy="1333500"/>
          </a:xfrm>
          <a:prstGeom prst="rect">
            <a:avLst/>
          </a:prstGeom>
          <a:ln w="31750">
            <a:solidFill>
              <a:schemeClr val="accent1"/>
            </a:solidFill>
          </a:ln>
        </p:spPr>
      </p:pic>
      <p:pic>
        <p:nvPicPr>
          <p:cNvPr id="31" name="图片 30"/>
          <p:cNvPicPr>
            <a:picLocks noChangeAspect="1"/>
          </p:cNvPicPr>
          <p:nvPr/>
        </p:nvPicPr>
        <p:blipFill>
          <a:blip r:embed="rId6"/>
          <a:stretch>
            <a:fillRect/>
          </a:stretch>
        </p:blipFill>
        <p:spPr>
          <a:xfrm>
            <a:off x="5586095" y="3291205"/>
            <a:ext cx="2200275" cy="1304925"/>
          </a:xfrm>
          <a:prstGeom prst="rect">
            <a:avLst/>
          </a:prstGeom>
          <a:ln w="31750">
            <a:solidFill>
              <a:schemeClr val="accent1"/>
            </a:solidFill>
          </a:ln>
        </p:spPr>
      </p:pic>
      <p:pic>
        <p:nvPicPr>
          <p:cNvPr id="32" name="图片 31"/>
          <p:cNvPicPr>
            <a:picLocks noChangeAspect="1"/>
          </p:cNvPicPr>
          <p:nvPr/>
        </p:nvPicPr>
        <p:blipFill>
          <a:blip r:embed="rId7"/>
          <a:stretch>
            <a:fillRect/>
          </a:stretch>
        </p:blipFill>
        <p:spPr>
          <a:xfrm>
            <a:off x="594360" y="4986655"/>
            <a:ext cx="2076450" cy="1304925"/>
          </a:xfrm>
          <a:prstGeom prst="rect">
            <a:avLst/>
          </a:prstGeom>
          <a:ln w="31750">
            <a:solidFill>
              <a:schemeClr val="accent1"/>
            </a:solidFill>
          </a:ln>
        </p:spPr>
      </p:pic>
      <p:pic>
        <p:nvPicPr>
          <p:cNvPr id="33" name="图片 32"/>
          <p:cNvPicPr>
            <a:picLocks noChangeAspect="1"/>
          </p:cNvPicPr>
          <p:nvPr/>
        </p:nvPicPr>
        <p:blipFill>
          <a:blip r:embed="rId8"/>
          <a:stretch>
            <a:fillRect/>
          </a:stretch>
        </p:blipFill>
        <p:spPr>
          <a:xfrm>
            <a:off x="3081655" y="4972050"/>
            <a:ext cx="2143760" cy="1333500"/>
          </a:xfrm>
          <a:prstGeom prst="rect">
            <a:avLst/>
          </a:prstGeom>
          <a:ln w="31750">
            <a:solidFill>
              <a:schemeClr val="accent1"/>
            </a:solidFill>
          </a:ln>
        </p:spPr>
      </p:pic>
      <p:pic>
        <p:nvPicPr>
          <p:cNvPr id="34" name="图片 33"/>
          <p:cNvPicPr>
            <a:picLocks noChangeAspect="1"/>
          </p:cNvPicPr>
          <p:nvPr/>
        </p:nvPicPr>
        <p:blipFill>
          <a:blip r:embed="rId9"/>
          <a:stretch>
            <a:fillRect/>
          </a:stretch>
        </p:blipFill>
        <p:spPr>
          <a:xfrm>
            <a:off x="5586095" y="4948555"/>
            <a:ext cx="2200275" cy="1343025"/>
          </a:xfrm>
          <a:prstGeom prst="rect">
            <a:avLst/>
          </a:prstGeom>
          <a:ln w="31750">
            <a:solidFill>
              <a:schemeClr val="accent1"/>
            </a:solidFill>
          </a:ln>
        </p:spPr>
      </p:pic>
      <p:sp>
        <p:nvSpPr>
          <p:cNvPr id="4" name="文本框 3"/>
          <p:cNvSpPr txBox="1"/>
          <p:nvPr/>
        </p:nvSpPr>
        <p:spPr>
          <a:xfrm>
            <a:off x="424815" y="213360"/>
            <a:ext cx="5923915" cy="1753235"/>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sz="3600" b="1" spc="-5" dirty="0">
                <a:solidFill>
                  <a:schemeClr val="tx1"/>
                </a:solidFill>
                <a:latin typeface="Arial" panose="020B0604020202020204"/>
                <a:cs typeface="Arial" panose="020B0604020202020204"/>
                <a:sym typeface="+mn-ea"/>
              </a:rPr>
              <a:t>Partners</a:t>
            </a:r>
            <a:r>
              <a:rPr sz="3600" b="1" spc="-10" dirty="0">
                <a:solidFill>
                  <a:schemeClr val="tx1"/>
                </a:solidFill>
                <a:latin typeface="Arial" panose="020B0604020202020204"/>
                <a:cs typeface="Arial" panose="020B0604020202020204"/>
                <a:sym typeface="+mn-ea"/>
              </a:rPr>
              <a:t> </a:t>
            </a:r>
            <a:r>
              <a:rPr sz="3600" b="1" spc="-5" dirty="0">
                <a:solidFill>
                  <a:schemeClr val="tx1"/>
                </a:solidFill>
                <a:latin typeface="Arial" panose="020B0604020202020204"/>
                <a:cs typeface="Arial" panose="020B0604020202020204"/>
                <a:sym typeface="+mn-ea"/>
              </a:rPr>
              <a:t>(suppliers)</a:t>
            </a:r>
            <a:endParaRPr sz="3600">
              <a:solidFill>
                <a:schemeClr val="tx1"/>
              </a:solidFill>
              <a:latin typeface="Arial" panose="020B0604020202020204"/>
              <a:cs typeface="Arial" panose="020B0604020202020204"/>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3600" b="1" i="0" u="none" strike="noStrike" kern="1200" cap="none" spc="0" normalizeH="0" baseline="0" noProof="0" dirty="0">
              <a:ln w="12700">
                <a:noFill/>
                <a:prstDash val="solid"/>
              </a:ln>
              <a:solidFill>
                <a:schemeClr val="accent5">
                  <a:lumMod val="50000"/>
                </a:schemeClr>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lang="en-US" altLang="zh-CN" sz="3600" noProof="0" dirty="0">
                <a:ln>
                  <a:noFill/>
                </a:ln>
                <a:solidFill>
                  <a:schemeClr val="dk1"/>
                </a:solidFill>
                <a:effectLst/>
                <a:uLnTx/>
                <a:uFillTx/>
                <a:latin typeface="微软雅黑" panose="020B0503020204020204" pitchFamily="34" charset="-122"/>
                <a:ea typeface="微软雅黑" panose="020B0503020204020204" pitchFamily="34" charset="-122"/>
                <a:sym typeface="+mn-ea"/>
              </a:rPr>
              <a:t> </a:t>
            </a:r>
            <a:endParaRPr lang="en-US" altLang="zh-CN" sz="3600" b="1"/>
          </a:p>
        </p:txBody>
      </p:sp>
      <p:sp>
        <p:nvSpPr>
          <p:cNvPr id="219" name=" 219"/>
          <p:cNvSpPr/>
          <p:nvPr/>
        </p:nvSpPr>
        <p:spPr>
          <a:xfrm flipV="1">
            <a:off x="521335" y="804545"/>
            <a:ext cx="4272915"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ransition spd="slow">
    <p:wheel spokes="4"/>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object 18"/>
          <p:cNvSpPr/>
          <p:nvPr/>
        </p:nvSpPr>
        <p:spPr>
          <a:xfrm>
            <a:off x="2745740" y="3172460"/>
            <a:ext cx="1650365" cy="584200"/>
          </a:xfrm>
          <a:prstGeom prst="rect">
            <a:avLst/>
          </a:prstGeom>
          <a:blipFill>
            <a:blip r:embed="rId1" cstate="print"/>
            <a:stretch>
              <a:fillRect/>
            </a:stretch>
          </a:blipFill>
          <a:ln w="28575" cmpd="sng">
            <a:solidFill>
              <a:schemeClr val="accent1">
                <a:shade val="50000"/>
              </a:schemeClr>
            </a:solidFill>
            <a:prstDash val="solid"/>
          </a:ln>
        </p:spPr>
        <p:txBody>
          <a:bodyPr wrap="square" lIns="0" tIns="0" rIns="0" bIns="0" rtlCol="0"/>
          <a:p/>
        </p:txBody>
      </p:sp>
      <p:sp>
        <p:nvSpPr>
          <p:cNvPr id="20" name="object 20"/>
          <p:cNvSpPr/>
          <p:nvPr/>
        </p:nvSpPr>
        <p:spPr>
          <a:xfrm>
            <a:off x="2745740" y="2301240"/>
            <a:ext cx="1635125" cy="626745"/>
          </a:xfrm>
          <a:prstGeom prst="rect">
            <a:avLst/>
          </a:prstGeom>
          <a:blipFill>
            <a:blip r:embed="rId2" cstate="print"/>
            <a:stretch>
              <a:fillRect/>
            </a:stretch>
          </a:blipFill>
          <a:ln w="28575" cmpd="sng">
            <a:solidFill>
              <a:schemeClr val="accent1">
                <a:shade val="50000"/>
              </a:schemeClr>
            </a:solidFill>
            <a:prstDash val="solid"/>
          </a:ln>
        </p:spPr>
        <p:txBody>
          <a:bodyPr wrap="square" lIns="0" tIns="0" rIns="0" bIns="0" rtlCol="0"/>
          <a:p/>
        </p:txBody>
      </p:sp>
      <p:sp>
        <p:nvSpPr>
          <p:cNvPr id="21" name="object 21"/>
          <p:cNvSpPr/>
          <p:nvPr/>
        </p:nvSpPr>
        <p:spPr>
          <a:xfrm>
            <a:off x="6633845" y="1223645"/>
            <a:ext cx="1466850" cy="827405"/>
          </a:xfrm>
          <a:prstGeom prst="rect">
            <a:avLst/>
          </a:prstGeom>
          <a:blipFill>
            <a:blip r:embed="rId3" cstate="print"/>
            <a:stretch>
              <a:fillRect/>
            </a:stretch>
          </a:blipFill>
          <a:ln w="28575" cmpd="sng">
            <a:solidFill>
              <a:schemeClr val="accent1">
                <a:shade val="50000"/>
              </a:schemeClr>
            </a:solidFill>
            <a:prstDash val="solid"/>
          </a:ln>
        </p:spPr>
        <p:txBody>
          <a:bodyPr wrap="square" lIns="0" tIns="0" rIns="0" bIns="0" rtlCol="0"/>
          <a:p/>
        </p:txBody>
      </p:sp>
      <p:sp>
        <p:nvSpPr>
          <p:cNvPr id="23" name="object 23"/>
          <p:cNvSpPr/>
          <p:nvPr/>
        </p:nvSpPr>
        <p:spPr>
          <a:xfrm>
            <a:off x="4797425" y="2393950"/>
            <a:ext cx="1519555" cy="623570"/>
          </a:xfrm>
          <a:prstGeom prst="rect">
            <a:avLst/>
          </a:prstGeom>
          <a:blipFill>
            <a:blip r:embed="rId4" cstate="print"/>
            <a:stretch>
              <a:fillRect/>
            </a:stretch>
          </a:blipFill>
          <a:ln w="28575" cmpd="sng">
            <a:solidFill>
              <a:schemeClr val="accent1">
                <a:shade val="50000"/>
              </a:schemeClr>
            </a:solidFill>
            <a:prstDash val="solid"/>
          </a:ln>
        </p:spPr>
        <p:txBody>
          <a:bodyPr wrap="square" lIns="0" tIns="0" rIns="0" bIns="0" rtlCol="0"/>
          <a:p/>
        </p:txBody>
      </p:sp>
      <p:sp>
        <p:nvSpPr>
          <p:cNvPr id="25" name="object 25"/>
          <p:cNvSpPr/>
          <p:nvPr/>
        </p:nvSpPr>
        <p:spPr>
          <a:xfrm>
            <a:off x="2745740" y="5031105"/>
            <a:ext cx="1680210" cy="681990"/>
          </a:xfrm>
          <a:prstGeom prst="rect">
            <a:avLst/>
          </a:prstGeom>
          <a:blipFill>
            <a:blip r:embed="rId5" cstate="print"/>
            <a:stretch>
              <a:fillRect/>
            </a:stretch>
          </a:blipFill>
          <a:ln w="28575" cmpd="sng">
            <a:solidFill>
              <a:schemeClr val="accent1">
                <a:shade val="50000"/>
              </a:schemeClr>
            </a:solidFill>
            <a:prstDash val="solid"/>
          </a:ln>
        </p:spPr>
        <p:txBody>
          <a:bodyPr wrap="square" lIns="0" tIns="0" rIns="0" bIns="0" rtlCol="0"/>
          <a:p/>
        </p:txBody>
      </p:sp>
      <p:sp>
        <p:nvSpPr>
          <p:cNvPr id="26" name="object 26"/>
          <p:cNvSpPr/>
          <p:nvPr/>
        </p:nvSpPr>
        <p:spPr>
          <a:xfrm>
            <a:off x="521335" y="5005705"/>
            <a:ext cx="1642745" cy="730250"/>
          </a:xfrm>
          <a:prstGeom prst="rect">
            <a:avLst/>
          </a:prstGeom>
          <a:blipFill>
            <a:blip r:embed="rId6" cstate="print"/>
            <a:stretch>
              <a:fillRect/>
            </a:stretch>
          </a:blipFill>
          <a:ln w="28575" cmpd="sng">
            <a:solidFill>
              <a:schemeClr val="accent1">
                <a:shade val="50000"/>
              </a:schemeClr>
            </a:solidFill>
            <a:prstDash val="solid"/>
          </a:ln>
        </p:spPr>
        <p:txBody>
          <a:bodyPr wrap="square" lIns="0" tIns="0" rIns="0" bIns="0" rtlCol="0"/>
          <a:p/>
        </p:txBody>
      </p:sp>
      <p:sp>
        <p:nvSpPr>
          <p:cNvPr id="29" name="object 29"/>
          <p:cNvSpPr/>
          <p:nvPr/>
        </p:nvSpPr>
        <p:spPr>
          <a:xfrm>
            <a:off x="521335" y="1223644"/>
            <a:ext cx="1709166" cy="820674"/>
          </a:xfrm>
          <a:prstGeom prst="rect">
            <a:avLst/>
          </a:prstGeom>
          <a:blipFill>
            <a:blip r:embed="rId7" cstate="print"/>
            <a:stretch>
              <a:fillRect/>
            </a:stretch>
          </a:blipFill>
          <a:ln w="28575" cmpd="sng">
            <a:solidFill>
              <a:schemeClr val="accent1">
                <a:shade val="50000"/>
              </a:schemeClr>
            </a:solidFill>
            <a:prstDash val="solid"/>
          </a:ln>
        </p:spPr>
        <p:txBody>
          <a:bodyPr wrap="square" lIns="0" tIns="0" rIns="0" bIns="0" rtlCol="0"/>
          <a:p/>
        </p:txBody>
      </p:sp>
      <p:sp>
        <p:nvSpPr>
          <p:cNvPr id="31" name="object 31"/>
          <p:cNvSpPr/>
          <p:nvPr/>
        </p:nvSpPr>
        <p:spPr>
          <a:xfrm>
            <a:off x="521080" y="4037075"/>
            <a:ext cx="1642872" cy="708660"/>
          </a:xfrm>
          <a:prstGeom prst="rect">
            <a:avLst/>
          </a:prstGeom>
          <a:blipFill>
            <a:blip r:embed="rId8" cstate="print"/>
            <a:stretch>
              <a:fillRect/>
            </a:stretch>
          </a:blipFill>
          <a:ln w="28575" cmpd="sng">
            <a:solidFill>
              <a:schemeClr val="accent1">
                <a:shade val="50000"/>
              </a:schemeClr>
            </a:solidFill>
            <a:prstDash val="solid"/>
          </a:ln>
        </p:spPr>
        <p:txBody>
          <a:bodyPr wrap="square" lIns="0" tIns="0" rIns="0" bIns="0" rtlCol="0"/>
          <a:p/>
        </p:txBody>
      </p:sp>
      <p:sp>
        <p:nvSpPr>
          <p:cNvPr id="33" name="object 33"/>
          <p:cNvSpPr/>
          <p:nvPr/>
        </p:nvSpPr>
        <p:spPr>
          <a:xfrm>
            <a:off x="4797425" y="1223645"/>
            <a:ext cx="1486535" cy="821055"/>
          </a:xfrm>
          <a:prstGeom prst="rect">
            <a:avLst/>
          </a:prstGeom>
          <a:blipFill>
            <a:blip r:embed="rId9" cstate="print"/>
            <a:stretch>
              <a:fillRect/>
            </a:stretch>
          </a:blipFill>
          <a:ln w="28575" cmpd="sng">
            <a:solidFill>
              <a:schemeClr val="accent1">
                <a:shade val="50000"/>
              </a:schemeClr>
            </a:solidFill>
            <a:prstDash val="solid"/>
          </a:ln>
        </p:spPr>
        <p:txBody>
          <a:bodyPr wrap="square" lIns="0" tIns="0" rIns="0" bIns="0" rtlCol="0"/>
          <a:p/>
        </p:txBody>
      </p:sp>
      <p:sp>
        <p:nvSpPr>
          <p:cNvPr id="34" name="object 34"/>
          <p:cNvSpPr/>
          <p:nvPr/>
        </p:nvSpPr>
        <p:spPr>
          <a:xfrm>
            <a:off x="423672" y="2497696"/>
            <a:ext cx="2177795" cy="1207274"/>
          </a:xfrm>
          <a:prstGeom prst="rect">
            <a:avLst/>
          </a:prstGeom>
          <a:blipFill>
            <a:blip r:embed="rId10" cstate="print"/>
            <a:stretch>
              <a:fillRect/>
            </a:stretch>
          </a:blipFill>
        </p:spPr>
        <p:txBody>
          <a:bodyPr wrap="square" lIns="0" tIns="0" rIns="0" bIns="0" rtlCol="0"/>
          <a:p/>
        </p:txBody>
      </p:sp>
      <p:sp>
        <p:nvSpPr>
          <p:cNvPr id="35" name="object 35"/>
          <p:cNvSpPr/>
          <p:nvPr/>
        </p:nvSpPr>
        <p:spPr>
          <a:xfrm>
            <a:off x="521335" y="2256155"/>
            <a:ext cx="1699895" cy="671830"/>
          </a:xfrm>
          <a:prstGeom prst="rect">
            <a:avLst/>
          </a:prstGeom>
          <a:blipFill>
            <a:blip r:embed="rId11" cstate="print"/>
            <a:stretch>
              <a:fillRect/>
            </a:stretch>
          </a:blipFill>
          <a:ln w="28575" cmpd="sng">
            <a:solidFill>
              <a:schemeClr val="accent1">
                <a:shade val="50000"/>
              </a:schemeClr>
            </a:solidFill>
            <a:prstDash val="solid"/>
          </a:ln>
        </p:spPr>
        <p:txBody>
          <a:bodyPr wrap="square" lIns="0" tIns="0" rIns="0" bIns="0" rtlCol="0"/>
          <a:p/>
        </p:txBody>
      </p:sp>
      <p:sp>
        <p:nvSpPr>
          <p:cNvPr id="36" name="object 36"/>
          <p:cNvSpPr/>
          <p:nvPr/>
        </p:nvSpPr>
        <p:spPr>
          <a:xfrm>
            <a:off x="521462" y="3207766"/>
            <a:ext cx="1662683" cy="548640"/>
          </a:xfrm>
          <a:prstGeom prst="rect">
            <a:avLst/>
          </a:prstGeom>
          <a:blipFill>
            <a:blip r:embed="rId12" cstate="print"/>
            <a:stretch>
              <a:fillRect/>
            </a:stretch>
          </a:blipFill>
          <a:ln w="28575" cmpd="sng">
            <a:solidFill>
              <a:schemeClr val="accent1">
                <a:shade val="50000"/>
              </a:schemeClr>
            </a:solidFill>
            <a:prstDash val="solid"/>
          </a:ln>
        </p:spPr>
        <p:txBody>
          <a:bodyPr wrap="square" lIns="0" tIns="0" rIns="0" bIns="0" rtlCol="0"/>
          <a:p/>
        </p:txBody>
      </p:sp>
      <p:sp>
        <p:nvSpPr>
          <p:cNvPr id="37" name="object 37"/>
          <p:cNvSpPr/>
          <p:nvPr/>
        </p:nvSpPr>
        <p:spPr>
          <a:xfrm>
            <a:off x="2745740" y="1223645"/>
            <a:ext cx="1635125" cy="820420"/>
          </a:xfrm>
          <a:prstGeom prst="rect">
            <a:avLst/>
          </a:prstGeom>
          <a:blipFill>
            <a:blip r:embed="rId13" cstate="print"/>
            <a:stretch>
              <a:fillRect/>
            </a:stretch>
          </a:blipFill>
          <a:ln w="28575" cmpd="sng">
            <a:solidFill>
              <a:schemeClr val="accent1">
                <a:shade val="50000"/>
              </a:schemeClr>
            </a:solidFill>
            <a:prstDash val="solid"/>
          </a:ln>
        </p:spPr>
        <p:txBody>
          <a:bodyPr wrap="square" lIns="0" tIns="0" rIns="0" bIns="0" rtlCol="0"/>
          <a:p/>
        </p:txBody>
      </p:sp>
      <p:sp>
        <p:nvSpPr>
          <p:cNvPr id="4" name="文本框 3"/>
          <p:cNvSpPr txBox="1"/>
          <p:nvPr/>
        </p:nvSpPr>
        <p:spPr>
          <a:xfrm>
            <a:off x="424815" y="213360"/>
            <a:ext cx="4373245" cy="645160"/>
          </a:xfrm>
          <a:prstGeom prst="rect">
            <a:avLst/>
          </a:prstGeom>
          <a:noFill/>
        </p:spPr>
        <p:txBody>
          <a:bodyPr wrap="square" rtlCol="0">
            <a:spAutoFit/>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sz="3600" b="1" spc="-5" dirty="0">
                <a:solidFill>
                  <a:schemeClr val="tx1"/>
                </a:solidFill>
                <a:latin typeface="Arial" panose="020B0604020202020204"/>
                <a:cs typeface="Arial" panose="020B0604020202020204"/>
                <a:sym typeface="+mn-ea"/>
              </a:rPr>
              <a:t>Main</a:t>
            </a:r>
            <a:r>
              <a:rPr sz="3600" b="1" spc="-35" dirty="0">
                <a:solidFill>
                  <a:schemeClr val="tx1"/>
                </a:solidFill>
                <a:latin typeface="Arial" panose="020B0604020202020204"/>
                <a:cs typeface="Arial" panose="020B0604020202020204"/>
                <a:sym typeface="+mn-ea"/>
              </a:rPr>
              <a:t> </a:t>
            </a:r>
            <a:r>
              <a:rPr sz="3600" b="1" spc="-5" dirty="0">
                <a:solidFill>
                  <a:schemeClr val="tx1"/>
                </a:solidFill>
                <a:latin typeface="Arial" panose="020B0604020202020204"/>
                <a:cs typeface="Arial" panose="020B0604020202020204"/>
                <a:sym typeface="+mn-ea"/>
              </a:rPr>
              <a:t>Customer</a:t>
            </a:r>
            <a:r>
              <a:rPr lang="en-US" sz="3600" b="1" spc="-5" dirty="0">
                <a:solidFill>
                  <a:schemeClr val="tx1"/>
                </a:solidFill>
                <a:latin typeface="Arial" panose="020B0604020202020204"/>
                <a:cs typeface="Arial" panose="020B0604020202020204"/>
                <a:sym typeface="+mn-ea"/>
              </a:rPr>
              <a:t>s</a:t>
            </a:r>
            <a:endParaRPr lang="en-US" altLang="zh-CN" sz="3600" b="1"/>
          </a:p>
        </p:txBody>
      </p:sp>
      <p:sp>
        <p:nvSpPr>
          <p:cNvPr id="219" name=" 219"/>
          <p:cNvSpPr/>
          <p:nvPr/>
        </p:nvSpPr>
        <p:spPr>
          <a:xfrm flipV="1">
            <a:off x="521335" y="822325"/>
            <a:ext cx="3538220"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11" name="图片 10" descr="229014_14"/>
          <p:cNvPicPr>
            <a:picLocks noChangeAspect="1"/>
          </p:cNvPicPr>
          <p:nvPr/>
        </p:nvPicPr>
        <p:blipFill>
          <a:blip r:embed="rId14"/>
          <a:stretch>
            <a:fillRect/>
          </a:stretch>
        </p:blipFill>
        <p:spPr>
          <a:xfrm>
            <a:off x="4812665" y="4063365"/>
            <a:ext cx="1503680" cy="658495"/>
          </a:xfrm>
          <a:prstGeom prst="rect">
            <a:avLst/>
          </a:prstGeom>
          <a:ln w="28575" cmpd="sng">
            <a:solidFill>
              <a:schemeClr val="accent1">
                <a:shade val="50000"/>
              </a:schemeClr>
            </a:solidFill>
            <a:prstDash val="solid"/>
          </a:ln>
        </p:spPr>
      </p:pic>
      <p:pic>
        <p:nvPicPr>
          <p:cNvPr id="27" name="图片 26" descr="timg (4)"/>
          <p:cNvPicPr>
            <a:picLocks noChangeAspect="1"/>
          </p:cNvPicPr>
          <p:nvPr/>
        </p:nvPicPr>
        <p:blipFill>
          <a:blip r:embed="rId15"/>
          <a:srcRect l="6773" t="11684" r="8303" b="13316"/>
          <a:stretch>
            <a:fillRect/>
          </a:stretch>
        </p:blipFill>
        <p:spPr>
          <a:xfrm>
            <a:off x="4798060" y="5031105"/>
            <a:ext cx="1518920" cy="682625"/>
          </a:xfrm>
          <a:prstGeom prst="rect">
            <a:avLst/>
          </a:prstGeom>
          <a:ln w="28575" cmpd="sng">
            <a:solidFill>
              <a:schemeClr val="accent1">
                <a:shade val="50000"/>
              </a:schemeClr>
            </a:solidFill>
            <a:prstDash val="solid"/>
          </a:ln>
        </p:spPr>
      </p:pic>
      <p:pic>
        <p:nvPicPr>
          <p:cNvPr id="39" name="图片 38" descr="timg (3)"/>
          <p:cNvPicPr>
            <a:picLocks noChangeAspect="1"/>
          </p:cNvPicPr>
          <p:nvPr/>
        </p:nvPicPr>
        <p:blipFill>
          <a:blip r:embed="rId16"/>
          <a:stretch>
            <a:fillRect/>
          </a:stretch>
        </p:blipFill>
        <p:spPr>
          <a:xfrm>
            <a:off x="6664325" y="2301240"/>
            <a:ext cx="1437005" cy="701675"/>
          </a:xfrm>
          <a:prstGeom prst="rect">
            <a:avLst/>
          </a:prstGeom>
          <a:ln w="28575" cmpd="sng">
            <a:solidFill>
              <a:schemeClr val="accent1">
                <a:shade val="50000"/>
              </a:schemeClr>
            </a:solidFill>
            <a:prstDash val="solid"/>
          </a:ln>
        </p:spPr>
      </p:pic>
      <p:pic>
        <p:nvPicPr>
          <p:cNvPr id="41" name="图片 40" descr="link"/>
          <p:cNvPicPr>
            <a:picLocks noChangeAspect="1"/>
          </p:cNvPicPr>
          <p:nvPr/>
        </p:nvPicPr>
        <p:blipFill>
          <a:blip r:embed="rId17"/>
          <a:stretch>
            <a:fillRect/>
          </a:stretch>
        </p:blipFill>
        <p:spPr>
          <a:xfrm>
            <a:off x="6664325" y="3288665"/>
            <a:ext cx="1437640" cy="625475"/>
          </a:xfrm>
          <a:prstGeom prst="rect">
            <a:avLst/>
          </a:prstGeom>
          <a:ln w="28575" cmpd="sng">
            <a:solidFill>
              <a:schemeClr val="accent1">
                <a:shade val="50000"/>
              </a:schemeClr>
            </a:solidFill>
            <a:prstDash val="solid"/>
          </a:ln>
        </p:spPr>
      </p:pic>
      <p:pic>
        <p:nvPicPr>
          <p:cNvPr id="42" name="图片 41" descr="timg (1)"/>
          <p:cNvPicPr>
            <a:picLocks noChangeAspect="1"/>
          </p:cNvPicPr>
          <p:nvPr/>
        </p:nvPicPr>
        <p:blipFill>
          <a:blip r:embed="rId18"/>
          <a:stretch>
            <a:fillRect/>
          </a:stretch>
        </p:blipFill>
        <p:spPr>
          <a:xfrm>
            <a:off x="6664325" y="4063365"/>
            <a:ext cx="1468120" cy="708660"/>
          </a:xfrm>
          <a:prstGeom prst="rect">
            <a:avLst/>
          </a:prstGeom>
          <a:ln w="28575" cmpd="sng">
            <a:solidFill>
              <a:schemeClr val="accent1">
                <a:shade val="50000"/>
              </a:schemeClr>
            </a:solidFill>
            <a:prstDash val="solid"/>
          </a:ln>
        </p:spPr>
      </p:pic>
      <p:pic>
        <p:nvPicPr>
          <p:cNvPr id="43" name="图片 42" descr="link (1)"/>
          <p:cNvPicPr>
            <a:picLocks noChangeAspect="1"/>
          </p:cNvPicPr>
          <p:nvPr/>
        </p:nvPicPr>
        <p:blipFill>
          <a:blip r:embed="rId19"/>
          <a:stretch>
            <a:fillRect/>
          </a:stretch>
        </p:blipFill>
        <p:spPr>
          <a:xfrm>
            <a:off x="6633845" y="5005705"/>
            <a:ext cx="1498600" cy="707390"/>
          </a:xfrm>
          <a:prstGeom prst="rect">
            <a:avLst/>
          </a:prstGeom>
          <a:ln w="28575" cmpd="sng">
            <a:solidFill>
              <a:schemeClr val="accent1">
                <a:shade val="50000"/>
              </a:schemeClr>
            </a:solidFill>
            <a:prstDash val="solid"/>
          </a:ln>
        </p:spPr>
      </p:pic>
      <p:pic>
        <p:nvPicPr>
          <p:cNvPr id="56" name="图片 55" descr="[$301KX@BAE5ZSMR[HR_{4W"/>
          <p:cNvPicPr>
            <a:picLocks noChangeAspect="1"/>
          </p:cNvPicPr>
          <p:nvPr/>
        </p:nvPicPr>
        <p:blipFill>
          <a:blip r:embed="rId20"/>
          <a:stretch>
            <a:fillRect/>
          </a:stretch>
        </p:blipFill>
        <p:spPr>
          <a:xfrm>
            <a:off x="397510" y="6082030"/>
            <a:ext cx="676275" cy="552450"/>
          </a:xfrm>
          <a:prstGeom prst="rect">
            <a:avLst/>
          </a:prstGeom>
        </p:spPr>
      </p:pic>
      <p:sp>
        <p:nvSpPr>
          <p:cNvPr id="57" name="矩形 56"/>
          <p:cNvSpPr/>
          <p:nvPr/>
        </p:nvSpPr>
        <p:spPr>
          <a:xfrm>
            <a:off x="1180121" y="6158842"/>
            <a:ext cx="5715040" cy="398780"/>
          </a:xfrm>
          <a:prstGeom prst="rect">
            <a:avLst/>
          </a:prstGeom>
        </p:spPr>
        <p:txBody>
          <a:bodyPr wrap="square">
            <a:spAutoFit/>
          </a:bodyPr>
          <a:p>
            <a:r>
              <a:rPr lang="en-US" altLang="zh-CN" sz="2000" dirty="0" smtClean="0">
                <a:solidFill>
                  <a:schemeClr val="accent1">
                    <a:lumMod val="75000"/>
                  </a:schemeClr>
                </a:solidFill>
                <a:latin typeface="宋体" panose="02010600030101010101" pitchFamily="2" charset="-122"/>
                <a:cs typeface="+mn-cs"/>
              </a:rPr>
              <a:t>World Class PCB Solutions </a:t>
            </a:r>
            <a:endParaRPr lang="en-US" altLang="zh-CN" sz="2000" dirty="0" smtClean="0">
              <a:solidFill>
                <a:schemeClr val="accent1">
                  <a:lumMod val="75000"/>
                </a:schemeClr>
              </a:solidFill>
              <a:latin typeface="宋体" panose="02010600030101010101" pitchFamily="2" charset="-122"/>
              <a:cs typeface="+mn-cs"/>
            </a:endParaRPr>
          </a:p>
        </p:txBody>
      </p:sp>
      <p:pic>
        <p:nvPicPr>
          <p:cNvPr id="5" name="图片 4"/>
          <p:cNvPicPr>
            <a:picLocks noChangeAspect="1"/>
          </p:cNvPicPr>
          <p:nvPr/>
        </p:nvPicPr>
        <p:blipFill>
          <a:blip r:embed="rId21"/>
          <a:stretch>
            <a:fillRect/>
          </a:stretch>
        </p:blipFill>
        <p:spPr>
          <a:xfrm>
            <a:off x="2745740" y="4026535"/>
            <a:ext cx="1650365" cy="695325"/>
          </a:xfrm>
          <a:prstGeom prst="rect">
            <a:avLst/>
          </a:prstGeom>
        </p:spPr>
      </p:pic>
      <p:pic>
        <p:nvPicPr>
          <p:cNvPr id="8" name="图片 7"/>
          <p:cNvPicPr>
            <a:picLocks noChangeAspect="1"/>
          </p:cNvPicPr>
          <p:nvPr/>
        </p:nvPicPr>
        <p:blipFill>
          <a:blip r:embed="rId22"/>
          <a:stretch>
            <a:fillRect/>
          </a:stretch>
        </p:blipFill>
        <p:spPr>
          <a:xfrm>
            <a:off x="4743450" y="3172460"/>
            <a:ext cx="1573530" cy="584200"/>
          </a:xfrm>
          <a:prstGeom prst="rect">
            <a:avLst/>
          </a:prstGeom>
        </p:spPr>
      </p:pic>
    </p:spTree>
  </p:cSld>
  <p:clrMapOvr>
    <a:masterClrMapping/>
  </p:clrMapOvr>
  <p:transition spd="slow">
    <p:wheel spokes="4"/>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descr="K_U$E)NOI{{83C0ZY]$8Z[X"/>
          <p:cNvPicPr>
            <a:picLocks noChangeAspect="1"/>
          </p:cNvPicPr>
          <p:nvPr/>
        </p:nvPicPr>
        <p:blipFill>
          <a:blip r:embed="rId1"/>
          <a:stretch>
            <a:fillRect/>
          </a:stretch>
        </p:blipFill>
        <p:spPr>
          <a:xfrm>
            <a:off x="87630" y="1069340"/>
            <a:ext cx="2729230" cy="1676400"/>
          </a:xfrm>
          <a:prstGeom prst="rect">
            <a:avLst/>
          </a:prstGeom>
          <a:ln w="28575" cmpd="sng">
            <a:solidFill>
              <a:schemeClr val="accent1">
                <a:shade val="50000"/>
              </a:schemeClr>
            </a:solidFill>
            <a:prstDash val="solid"/>
          </a:ln>
        </p:spPr>
      </p:pic>
      <p:pic>
        <p:nvPicPr>
          <p:cNvPr id="6" name="图片 5" descr="8]AYH7@P72DU~$WI@SM01}M"/>
          <p:cNvPicPr>
            <a:picLocks noChangeAspect="1"/>
          </p:cNvPicPr>
          <p:nvPr/>
        </p:nvPicPr>
        <p:blipFill>
          <a:blip r:embed="rId2"/>
          <a:stretch>
            <a:fillRect/>
          </a:stretch>
        </p:blipFill>
        <p:spPr>
          <a:xfrm>
            <a:off x="3143250" y="1078865"/>
            <a:ext cx="2818765" cy="1695450"/>
          </a:xfrm>
          <a:prstGeom prst="rect">
            <a:avLst/>
          </a:prstGeom>
          <a:ln w="28575" cmpd="sng">
            <a:solidFill>
              <a:schemeClr val="accent1">
                <a:shade val="50000"/>
              </a:schemeClr>
            </a:solidFill>
            <a:prstDash val="solid"/>
          </a:ln>
        </p:spPr>
      </p:pic>
      <p:pic>
        <p:nvPicPr>
          <p:cNvPr id="7" name="图片 6"/>
          <p:cNvPicPr>
            <a:picLocks noChangeAspect="1"/>
          </p:cNvPicPr>
          <p:nvPr/>
        </p:nvPicPr>
        <p:blipFill>
          <a:blip r:embed="rId3"/>
          <a:stretch>
            <a:fillRect/>
          </a:stretch>
        </p:blipFill>
        <p:spPr>
          <a:xfrm>
            <a:off x="6140450" y="1078865"/>
            <a:ext cx="2804160" cy="1685925"/>
          </a:xfrm>
          <a:prstGeom prst="rect">
            <a:avLst/>
          </a:prstGeom>
          <a:ln w="28575" cmpd="sng">
            <a:solidFill>
              <a:schemeClr val="accent1">
                <a:shade val="50000"/>
              </a:schemeClr>
            </a:solidFill>
            <a:prstDash val="solid"/>
          </a:ln>
        </p:spPr>
      </p:pic>
      <p:pic>
        <p:nvPicPr>
          <p:cNvPr id="8" name="图片 7"/>
          <p:cNvPicPr>
            <a:picLocks noChangeAspect="1"/>
          </p:cNvPicPr>
          <p:nvPr/>
        </p:nvPicPr>
        <p:blipFill>
          <a:blip r:embed="rId4"/>
          <a:stretch>
            <a:fillRect/>
          </a:stretch>
        </p:blipFill>
        <p:spPr>
          <a:xfrm>
            <a:off x="83185" y="2987675"/>
            <a:ext cx="2733040" cy="1600200"/>
          </a:xfrm>
          <a:prstGeom prst="rect">
            <a:avLst/>
          </a:prstGeom>
          <a:ln w="28575" cmpd="sng">
            <a:solidFill>
              <a:schemeClr val="accent1">
                <a:shade val="50000"/>
              </a:schemeClr>
            </a:solidFill>
            <a:prstDash val="solid"/>
          </a:ln>
        </p:spPr>
      </p:pic>
      <p:pic>
        <p:nvPicPr>
          <p:cNvPr id="9" name="图片 8"/>
          <p:cNvPicPr>
            <a:picLocks noChangeAspect="1"/>
          </p:cNvPicPr>
          <p:nvPr/>
        </p:nvPicPr>
        <p:blipFill>
          <a:blip r:embed="rId5"/>
          <a:stretch>
            <a:fillRect/>
          </a:stretch>
        </p:blipFill>
        <p:spPr>
          <a:xfrm>
            <a:off x="3162300" y="2987675"/>
            <a:ext cx="2799715" cy="1657350"/>
          </a:xfrm>
          <a:prstGeom prst="rect">
            <a:avLst/>
          </a:prstGeom>
          <a:ln w="28575" cmpd="sng">
            <a:solidFill>
              <a:schemeClr val="accent1">
                <a:shade val="50000"/>
              </a:schemeClr>
            </a:solidFill>
            <a:prstDash val="solid"/>
          </a:ln>
        </p:spPr>
      </p:pic>
      <p:pic>
        <p:nvPicPr>
          <p:cNvPr id="10" name="图片 9"/>
          <p:cNvPicPr>
            <a:picLocks noChangeAspect="1"/>
          </p:cNvPicPr>
          <p:nvPr/>
        </p:nvPicPr>
        <p:blipFill>
          <a:blip r:embed="rId6"/>
          <a:stretch>
            <a:fillRect/>
          </a:stretch>
        </p:blipFill>
        <p:spPr>
          <a:xfrm>
            <a:off x="6163945" y="2987675"/>
            <a:ext cx="2780665" cy="1666875"/>
          </a:xfrm>
          <a:prstGeom prst="rect">
            <a:avLst/>
          </a:prstGeom>
          <a:ln w="28575" cmpd="sng">
            <a:solidFill>
              <a:schemeClr val="accent1">
                <a:shade val="50000"/>
              </a:schemeClr>
            </a:solidFill>
            <a:prstDash val="solid"/>
          </a:ln>
        </p:spPr>
      </p:pic>
      <p:pic>
        <p:nvPicPr>
          <p:cNvPr id="11" name="图片 10"/>
          <p:cNvPicPr>
            <a:picLocks noChangeAspect="1"/>
          </p:cNvPicPr>
          <p:nvPr/>
        </p:nvPicPr>
        <p:blipFill>
          <a:blip r:embed="rId7"/>
          <a:stretch>
            <a:fillRect/>
          </a:stretch>
        </p:blipFill>
        <p:spPr>
          <a:xfrm>
            <a:off x="87630" y="4837430"/>
            <a:ext cx="2728595" cy="1590675"/>
          </a:xfrm>
          <a:prstGeom prst="rect">
            <a:avLst/>
          </a:prstGeom>
          <a:ln w="28575" cmpd="sng">
            <a:solidFill>
              <a:schemeClr val="accent1">
                <a:shade val="50000"/>
              </a:schemeClr>
            </a:solidFill>
            <a:prstDash val="solid"/>
          </a:ln>
        </p:spPr>
      </p:pic>
      <p:pic>
        <p:nvPicPr>
          <p:cNvPr id="12" name="图片 11"/>
          <p:cNvPicPr>
            <a:picLocks noChangeAspect="1"/>
          </p:cNvPicPr>
          <p:nvPr/>
        </p:nvPicPr>
        <p:blipFill>
          <a:blip r:embed="rId8"/>
          <a:stretch>
            <a:fillRect/>
          </a:stretch>
        </p:blipFill>
        <p:spPr>
          <a:xfrm>
            <a:off x="3162300" y="4837430"/>
            <a:ext cx="2761615" cy="1647825"/>
          </a:xfrm>
          <a:prstGeom prst="rect">
            <a:avLst/>
          </a:prstGeom>
          <a:ln w="28575" cmpd="sng">
            <a:solidFill>
              <a:schemeClr val="accent1">
                <a:shade val="50000"/>
              </a:schemeClr>
            </a:solidFill>
            <a:prstDash val="solid"/>
          </a:ln>
        </p:spPr>
      </p:pic>
      <p:pic>
        <p:nvPicPr>
          <p:cNvPr id="13" name="图片 12"/>
          <p:cNvPicPr>
            <a:picLocks noChangeAspect="1"/>
          </p:cNvPicPr>
          <p:nvPr/>
        </p:nvPicPr>
        <p:blipFill>
          <a:blip r:embed="rId9"/>
          <a:stretch>
            <a:fillRect/>
          </a:stretch>
        </p:blipFill>
        <p:spPr>
          <a:xfrm>
            <a:off x="6163945" y="4837430"/>
            <a:ext cx="2804795" cy="1638300"/>
          </a:xfrm>
          <a:prstGeom prst="rect">
            <a:avLst/>
          </a:prstGeom>
          <a:ln w="28575" cmpd="sng">
            <a:solidFill>
              <a:schemeClr val="accent1">
                <a:shade val="50000"/>
              </a:schemeClr>
            </a:solidFill>
            <a:prstDash val="solid"/>
          </a:ln>
        </p:spPr>
      </p:pic>
      <p:sp>
        <p:nvSpPr>
          <p:cNvPr id="51" name="文本框 50"/>
          <p:cNvSpPr txBox="1"/>
          <p:nvPr/>
        </p:nvSpPr>
        <p:spPr>
          <a:xfrm>
            <a:off x="424815" y="213360"/>
            <a:ext cx="7148830" cy="645160"/>
          </a:xfrm>
          <a:prstGeom prst="rect">
            <a:avLst/>
          </a:prstGeom>
          <a:noFill/>
        </p:spPr>
        <p:txBody>
          <a:bodyPr wrap="square" rtlCol="0">
            <a:spAutoFit/>
          </a:bodyPr>
          <a:p>
            <a:pPr marL="12700">
              <a:lnSpc>
                <a:spcPct val="100000"/>
              </a:lnSpc>
              <a:spcBef>
                <a:spcPts val="100"/>
              </a:spcBef>
              <a:tabLst>
                <a:tab pos="5582285" algn="l"/>
              </a:tabLst>
            </a:pPr>
            <a:r>
              <a:rPr lang="en-US" altLang="zh-CN" sz="3600" b="1" noProof="0" dirty="0">
                <a:ln w="12700">
                  <a:noFill/>
                  <a:prstDash val="solid"/>
                </a:ln>
                <a:solidFill>
                  <a:schemeClr val="tx1"/>
                </a:solidFill>
                <a:effectLst/>
                <a:uLnTx/>
                <a:uFill>
                  <a:solidFill>
                    <a:srgbClr val="FF0000"/>
                  </a:solidFill>
                </a:uFill>
                <a:latin typeface="Arial" panose="020B0604020202020204"/>
                <a:ea typeface="Arial Unicode MS" panose="020B0604020202020204" charset="-122"/>
                <a:cs typeface="Arial" panose="020B0604020202020204"/>
                <a:sym typeface="+mn-ea"/>
              </a:rPr>
              <a:t>Partnership Bank</a:t>
            </a:r>
            <a:endParaRPr lang="en-US" altLang="zh-CN" sz="3600" b="1" noProof="0" dirty="0">
              <a:ln w="12700">
                <a:noFill/>
                <a:prstDash val="solid"/>
              </a:ln>
              <a:solidFill>
                <a:schemeClr val="tx1"/>
              </a:solidFill>
              <a:effectLst/>
              <a:uLnTx/>
              <a:uFill>
                <a:solidFill>
                  <a:srgbClr val="FF0000"/>
                </a:solidFill>
              </a:uFill>
              <a:latin typeface="Arial" panose="020B0604020202020204"/>
              <a:ea typeface="Arial Unicode MS" panose="020B0604020202020204" charset="-122"/>
              <a:cs typeface="Arial" panose="020B0604020202020204"/>
              <a:sym typeface="+mn-ea"/>
            </a:endParaRPr>
          </a:p>
        </p:txBody>
      </p:sp>
      <p:sp>
        <p:nvSpPr>
          <p:cNvPr id="219" name=" 219"/>
          <p:cNvSpPr/>
          <p:nvPr/>
        </p:nvSpPr>
        <p:spPr>
          <a:xfrm>
            <a:off x="521335" y="858520"/>
            <a:ext cx="3824605"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图片占位符 4"/>
          <p:cNvGraphicFramePr>
            <a:graphicFrameLocks noGrp="1"/>
          </p:cNvGraphicFramePr>
          <p:nvPr>
            <p:custDataLst>
              <p:tags r:id="rId1"/>
            </p:custDataLst>
          </p:nvPr>
        </p:nvGraphicFramePr>
        <p:xfrm>
          <a:off x="-25400" y="-17145"/>
          <a:ext cx="9171941" cy="6849111"/>
        </p:xfrm>
        <a:graphic>
          <a:graphicData uri="http://schemas.openxmlformats.org/drawingml/2006/table">
            <a:tbl>
              <a:tblPr firstRow="1" bandRow="1">
                <a:tableStyleId>{5C22544A-7EE6-4342-B048-85BDC9FD1C3A}</a:tableStyleId>
              </a:tblPr>
              <a:tblGrid>
                <a:gridCol w="3068955"/>
                <a:gridCol w="6102985"/>
              </a:tblGrid>
              <a:tr h="978535">
                <a:tc gridSpan="2">
                  <a:txBody>
                    <a:bodyPr/>
                    <a:lstStyle/>
                    <a:p>
                      <a:pPr marL="0" indent="0" algn="l" defTabSz="914400" eaLnBrk="1" fontAlgn="base" latinLnBrk="0" hangingPunct="1">
                        <a:lnSpc>
                          <a:spcPct val="100000"/>
                        </a:lnSpc>
                        <a:spcBef>
                          <a:spcPts val="0"/>
                        </a:spcBef>
                        <a:spcAft>
                          <a:spcPts val="0"/>
                        </a:spcAft>
                        <a:buFontTx/>
                        <a:buNone/>
                      </a:pPr>
                      <a:r>
                        <a:rPr lang="en-US" altLang="ko-KR" sz="4000" b="1" i="0" kern="1200">
                          <a:solidFill>
                            <a:srgbClr val="FFFFFF"/>
                          </a:solidFill>
                          <a:latin typeface="宋体" panose="02010600030101010101" pitchFamily="2" charset="-122"/>
                          <a:ea typeface="宋体" panose="02010600030101010101" pitchFamily="2" charset="-122"/>
                        </a:rPr>
                        <a:t>C</a:t>
                      </a:r>
                      <a:r>
                        <a:rPr lang="en-US" altLang="ko-KR" sz="4000" b="1" i="0" kern="1200">
                          <a:solidFill>
                            <a:srgbClr val="FFFFFF"/>
                          </a:solidFill>
                          <a:latin typeface="宋体" panose="02010600030101010101" pitchFamily="2" charset="-122"/>
                          <a:ea typeface="宋体" panose="02010600030101010101" pitchFamily="2" charset="-122"/>
                        </a:rPr>
                        <a:t>o</a:t>
                      </a:r>
                      <a:r>
                        <a:rPr lang="en-US" altLang="ko-KR" sz="4000" b="1" i="0" kern="1200">
                          <a:solidFill>
                            <a:srgbClr val="FFFFFF"/>
                          </a:solidFill>
                          <a:latin typeface="宋体" panose="02010600030101010101" pitchFamily="2" charset="-122"/>
                          <a:ea typeface="宋体" panose="02010600030101010101" pitchFamily="2" charset="-122"/>
                        </a:rPr>
                        <a:t>m</a:t>
                      </a:r>
                      <a:r>
                        <a:rPr lang="en-US" altLang="ko-KR" sz="4000" b="1" i="0" kern="1200">
                          <a:solidFill>
                            <a:srgbClr val="FFFFFF"/>
                          </a:solidFill>
                          <a:latin typeface="宋体" panose="02010600030101010101" pitchFamily="2" charset="-122"/>
                          <a:ea typeface="宋体" panose="02010600030101010101" pitchFamily="2" charset="-122"/>
                        </a:rPr>
                        <a:t>pa</a:t>
                      </a:r>
                      <a:r>
                        <a:rPr lang="en-US" altLang="ko-KR" sz="4000" b="1" i="0" kern="1200">
                          <a:solidFill>
                            <a:srgbClr val="FFFFFF"/>
                          </a:solidFill>
                          <a:latin typeface="宋体" panose="02010600030101010101" pitchFamily="2" charset="-122"/>
                          <a:ea typeface="宋体" panose="02010600030101010101" pitchFamily="2" charset="-122"/>
                        </a:rPr>
                        <a:t>n</a:t>
                      </a:r>
                      <a:r>
                        <a:rPr lang="en-US" altLang="ko-KR" sz="4000" b="1" i="0" kern="1200">
                          <a:solidFill>
                            <a:srgbClr val="FFFFFF"/>
                          </a:solidFill>
                          <a:latin typeface="宋体" panose="02010600030101010101" pitchFamily="2" charset="-122"/>
                          <a:ea typeface="宋体" panose="02010600030101010101" pitchFamily="2" charset="-122"/>
                        </a:rPr>
                        <a:t>y</a:t>
                      </a:r>
                      <a:r>
                        <a:rPr lang="en-US" altLang="ko-KR" sz="4000" b="1" i="0" kern="1200">
                          <a:solidFill>
                            <a:srgbClr val="FFFFFF"/>
                          </a:solidFill>
                          <a:latin typeface="宋体" panose="02010600030101010101" pitchFamily="2" charset="-122"/>
                          <a:ea typeface="宋体" panose="02010600030101010101" pitchFamily="2" charset="-122"/>
                        </a:rPr>
                        <a:t> </a:t>
                      </a:r>
                      <a:r>
                        <a:rPr lang="en-US" altLang="ko-KR" sz="4000" b="1" i="0" kern="1200">
                          <a:solidFill>
                            <a:srgbClr val="FFFFFF"/>
                          </a:solidFill>
                          <a:latin typeface="宋体" panose="02010600030101010101" pitchFamily="2" charset="-122"/>
                          <a:ea typeface="宋体" panose="02010600030101010101" pitchFamily="2" charset="-122"/>
                        </a:rPr>
                        <a:t>P</a:t>
                      </a:r>
                      <a:r>
                        <a:rPr lang="en-US" altLang="ko-KR" sz="4000" b="1" i="0" kern="1200">
                          <a:solidFill>
                            <a:srgbClr val="FFFFFF"/>
                          </a:solidFill>
                          <a:latin typeface="宋体" panose="02010600030101010101" pitchFamily="2" charset="-122"/>
                          <a:ea typeface="宋体" panose="02010600030101010101" pitchFamily="2" charset="-122"/>
                        </a:rPr>
                        <a:t>r</a:t>
                      </a:r>
                      <a:r>
                        <a:rPr lang="en-US" altLang="ko-KR" sz="4000" b="1" i="0" kern="1200">
                          <a:solidFill>
                            <a:srgbClr val="FFFFFF"/>
                          </a:solidFill>
                          <a:latin typeface="宋体" panose="02010600030101010101" pitchFamily="2" charset="-122"/>
                          <a:ea typeface="宋体" panose="02010600030101010101" pitchFamily="2" charset="-122"/>
                        </a:rPr>
                        <a:t>o</a:t>
                      </a:r>
                      <a:r>
                        <a:rPr lang="en-US" altLang="ko-KR" sz="4000" b="1" i="0" kern="1200">
                          <a:solidFill>
                            <a:srgbClr val="FFFFFF"/>
                          </a:solidFill>
                          <a:latin typeface="宋体" panose="02010600030101010101" pitchFamily="2" charset="-122"/>
                          <a:ea typeface="宋体" panose="02010600030101010101" pitchFamily="2" charset="-122"/>
                        </a:rPr>
                        <a:t>fi</a:t>
                      </a:r>
                      <a:r>
                        <a:rPr lang="en-US" altLang="ko-KR" sz="4000" b="1" i="0" kern="1200">
                          <a:solidFill>
                            <a:srgbClr val="FFFFFF"/>
                          </a:solidFill>
                          <a:latin typeface="宋体" panose="02010600030101010101" pitchFamily="2" charset="-122"/>
                          <a:ea typeface="宋体" panose="02010600030101010101" pitchFamily="2" charset="-122"/>
                        </a:rPr>
                        <a:t>l</a:t>
                      </a:r>
                      <a:r>
                        <a:rPr lang="en-US" altLang="ko-KR" sz="4000" b="1" i="0" kern="1200">
                          <a:solidFill>
                            <a:srgbClr val="FFFFFF"/>
                          </a:solidFill>
                          <a:latin typeface="宋体" panose="02010600030101010101" pitchFamily="2" charset="-122"/>
                          <a:ea typeface="宋体" panose="02010600030101010101" pitchFamily="2" charset="-122"/>
                        </a:rPr>
                        <a:t>e</a:t>
                      </a:r>
                      <a:endParaRPr lang="ko-KR" altLang="en-US" sz="4000" b="1" i="0" kern="1200">
                        <a:solidFill>
                          <a:srgbClr val="FFFFFF"/>
                        </a:solidFill>
                        <a:latin typeface="宋体" panose="02010600030101010101" pitchFamily="2" charset="-122"/>
                        <a:ea typeface="宋体" panose="02010600030101010101" pitchFamily="2" charset="-122"/>
                      </a:endParaRPr>
                    </a:p>
                  </a:txBody>
                  <a:tcPr anchor="ctr"/>
                </a:tc>
                <a:tc hMerge="1">
                  <a:tcPr/>
                </a:tc>
              </a:tr>
              <a:tr h="978535">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F</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un</a:t>
                      </a:r>
                      <a:r>
                        <a:rPr lang="en-US" altLang="ko-KR" sz="2400" b="0" i="0" kern="1200">
                          <a:solidFill>
                            <a:srgbClr val="000000"/>
                          </a:solidFill>
                          <a:latin typeface="宋体" panose="02010600030101010101" pitchFamily="2" charset="-122"/>
                          <a:ea typeface="宋体" panose="02010600030101010101" pitchFamily="2" charset="-122"/>
                        </a:rPr>
                        <a:t>d</a:t>
                      </a:r>
                      <a:r>
                        <a:rPr lang="en-US" altLang="ko-KR" sz="2400" b="0" i="0" kern="1200">
                          <a:solidFill>
                            <a:srgbClr val="000000"/>
                          </a:solidFill>
                          <a:latin typeface="宋体" panose="02010600030101010101" pitchFamily="2" charset="-122"/>
                          <a:ea typeface="宋体" panose="02010600030101010101" pitchFamily="2" charset="-122"/>
                        </a:rPr>
                        <a:t>:</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M</a:t>
                      </a:r>
                      <a:r>
                        <a:rPr lang="en-US" altLang="ko-KR" sz="2400" b="0" i="0" kern="1200">
                          <a:solidFill>
                            <a:srgbClr val="000000"/>
                          </a:solidFill>
                          <a:latin typeface="宋体" panose="02010600030101010101" pitchFamily="2" charset="-122"/>
                          <a:ea typeface="宋体" panose="02010600030101010101" pitchFamily="2" charset="-122"/>
                        </a:rPr>
                        <a:t>a</a:t>
                      </a:r>
                      <a:r>
                        <a:rPr lang="en-US" altLang="ko-KR" sz="2400" b="0" i="0" kern="1200">
                          <a:solidFill>
                            <a:srgbClr val="000000"/>
                          </a:solidFill>
                          <a:latin typeface="宋体" panose="02010600030101010101" pitchFamily="2" charset="-122"/>
                          <a:ea typeface="宋体" panose="02010600030101010101" pitchFamily="2" charset="-122"/>
                        </a:rPr>
                        <a:t>r</a:t>
                      </a:r>
                      <a:r>
                        <a:rPr lang="en-US" altLang="ko-KR" sz="2400" b="0" i="0" kern="1200">
                          <a:solidFill>
                            <a:srgbClr val="000000"/>
                          </a:solidFill>
                          <a:latin typeface="宋体" panose="02010600030101010101" pitchFamily="2" charset="-122"/>
                          <a:ea typeface="宋体" panose="02010600030101010101" pitchFamily="2" charset="-122"/>
                        </a:rPr>
                        <a:t>ch,20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3</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r>
              <a:tr h="978535">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R</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g</a:t>
                      </a:r>
                      <a:r>
                        <a:rPr lang="en-US" altLang="ko-KR" sz="2400" b="0" i="0" kern="1200">
                          <a:solidFill>
                            <a:srgbClr val="000000"/>
                          </a:solidFill>
                          <a:latin typeface="宋体" panose="02010600030101010101" pitchFamily="2" charset="-122"/>
                          <a:ea typeface="宋体" panose="02010600030101010101" pitchFamily="2" charset="-122"/>
                        </a:rPr>
                        <a:t>i</a:t>
                      </a:r>
                      <a:r>
                        <a:rPr lang="en-US" altLang="ko-KR" sz="2400" b="0" i="0" kern="1200">
                          <a:solidFill>
                            <a:srgbClr val="000000"/>
                          </a:solidFill>
                          <a:latin typeface="宋体" panose="02010600030101010101" pitchFamily="2" charset="-122"/>
                          <a:ea typeface="宋体" panose="02010600030101010101" pitchFamily="2" charset="-122"/>
                        </a:rPr>
                        <a:t>s</a:t>
                      </a:r>
                      <a:r>
                        <a:rPr lang="en-US" altLang="ko-KR" sz="2400" b="0" i="0" kern="1200">
                          <a:solidFill>
                            <a:srgbClr val="000000"/>
                          </a:solidFill>
                          <a:latin typeface="宋体" panose="02010600030101010101" pitchFamily="2" charset="-122"/>
                          <a:ea typeface="宋体" panose="02010600030101010101" pitchFamily="2" charset="-122"/>
                        </a:rPr>
                        <a:t>t</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r</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d</a:t>
                      </a:r>
                      <a:r>
                        <a:rPr lang="en-US" altLang="ko-KR" sz="2400" b="0" i="0" kern="1200">
                          <a:solidFill>
                            <a:srgbClr val="000000"/>
                          </a:solidFill>
                          <a:latin typeface="宋体" panose="02010600030101010101" pitchFamily="2" charset="-122"/>
                          <a:ea typeface="宋体" panose="02010600030101010101" pitchFamily="2" charset="-122"/>
                        </a:rPr>
                        <a:t>：</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HK</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1</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00,0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US$1</a:t>
                      </a:r>
                      <a:r>
                        <a:rPr lang="en-US" altLang="ko-KR" sz="2400" b="0" i="0" kern="1200">
                          <a:solidFill>
                            <a:srgbClr val="000000"/>
                          </a:solidFill>
                          <a:latin typeface="宋体" panose="02010600030101010101" pitchFamily="2" charset="-122"/>
                          <a:ea typeface="宋体" panose="02010600030101010101" pitchFamily="2" charset="-122"/>
                        </a:rPr>
                        <a:t>3</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,00</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r>
              <a:tr h="978535">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p</a:t>
                      </a:r>
                      <a:r>
                        <a:rPr lang="en-US" altLang="ko-KR" sz="2400" b="0" i="0" kern="1200">
                          <a:solidFill>
                            <a:srgbClr val="000000"/>
                          </a:solidFill>
                          <a:latin typeface="宋体" panose="02010600030101010101" pitchFamily="2" charset="-122"/>
                          <a:ea typeface="宋体" panose="02010600030101010101" pitchFamily="2" charset="-122"/>
                        </a:rPr>
                        <a:t>er</a:t>
                      </a:r>
                      <a:r>
                        <a:rPr lang="en-US" altLang="ko-KR" sz="2400" b="0" i="0" kern="1200">
                          <a:solidFill>
                            <a:srgbClr val="000000"/>
                          </a:solidFill>
                          <a:latin typeface="宋体" panose="02010600030101010101" pitchFamily="2" charset="-122"/>
                          <a:ea typeface="宋体" panose="02010600030101010101" pitchFamily="2" charset="-122"/>
                        </a:rPr>
                        <a:t>a</a:t>
                      </a:r>
                      <a:r>
                        <a:rPr lang="en-US" altLang="ko-KR" sz="2400" b="0" i="0" kern="1200">
                          <a:solidFill>
                            <a:srgbClr val="000000"/>
                          </a:solidFill>
                          <a:latin typeface="宋体" panose="02010600030101010101" pitchFamily="2" charset="-122"/>
                          <a:ea typeface="宋体" panose="02010600030101010101" pitchFamily="2" charset="-122"/>
                        </a:rPr>
                        <a:t>ti</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n:</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P</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R</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C</a:t>
                      </a:r>
                      <a:r>
                        <a:rPr lang="en-US" altLang="ko-KR" sz="2400" b="0" i="0" kern="1200">
                          <a:solidFill>
                            <a:srgbClr val="000000"/>
                          </a:solidFill>
                          <a:latin typeface="宋体" panose="02010600030101010101" pitchFamily="2" charset="-122"/>
                          <a:ea typeface="宋体" panose="02010600030101010101" pitchFamily="2" charset="-122"/>
                        </a:rPr>
                        <a:t>H</a:t>
                      </a:r>
                      <a:r>
                        <a:rPr lang="en-US" altLang="ko-KR" sz="2400" b="0" i="0" kern="1200">
                          <a:solidFill>
                            <a:srgbClr val="000000"/>
                          </a:solidFill>
                          <a:latin typeface="宋体" panose="02010600030101010101" pitchFamily="2" charset="-122"/>
                          <a:ea typeface="宋体" panose="02010600030101010101" pitchFamily="2" charset="-122"/>
                        </a:rPr>
                        <a:t>I</a:t>
                      </a:r>
                      <a:r>
                        <a:rPr lang="en-US" altLang="ko-KR" sz="2400" b="0" i="0" kern="1200">
                          <a:solidFill>
                            <a:srgbClr val="000000"/>
                          </a:solidFill>
                          <a:latin typeface="宋体" panose="02010600030101010101" pitchFamily="2" charset="-122"/>
                          <a:ea typeface="宋体" panose="02010600030101010101" pitchFamily="2" charset="-122"/>
                        </a:rPr>
                        <a:t>N</a:t>
                      </a:r>
                      <a:r>
                        <a:rPr lang="en-US" altLang="ko-KR" sz="2400" b="0" i="0" kern="1200">
                          <a:solidFill>
                            <a:srgbClr val="000000"/>
                          </a:solidFill>
                          <a:latin typeface="宋体" panose="02010600030101010101" pitchFamily="2" charset="-122"/>
                          <a:ea typeface="宋体" panose="02010600030101010101" pitchFamily="2" charset="-122"/>
                        </a:rPr>
                        <a:t>A</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r>
              <a:tr h="978535">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P</a:t>
                      </a:r>
                      <a:r>
                        <a:rPr lang="en-US" altLang="ko-KR" sz="2400" b="0" i="0" kern="1200">
                          <a:solidFill>
                            <a:srgbClr val="000000"/>
                          </a:solidFill>
                          <a:latin typeface="宋体" panose="02010600030101010101" pitchFamily="2" charset="-122"/>
                          <a:ea typeface="宋体" panose="02010600030101010101" pitchFamily="2" charset="-122"/>
                        </a:rPr>
                        <a:t>r</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d</a:t>
                      </a:r>
                      <a:r>
                        <a:rPr lang="en-US" altLang="ko-KR" sz="2400" b="0" i="0" kern="1200">
                          <a:solidFill>
                            <a:srgbClr val="000000"/>
                          </a:solidFill>
                          <a:latin typeface="宋体" panose="02010600030101010101" pitchFamily="2" charset="-122"/>
                          <a:ea typeface="宋体" panose="02010600030101010101" pitchFamily="2" charset="-122"/>
                        </a:rPr>
                        <a:t>u</a:t>
                      </a:r>
                      <a:r>
                        <a:rPr lang="en-US" altLang="ko-KR" sz="2400" b="0" i="0" kern="1200">
                          <a:solidFill>
                            <a:srgbClr val="000000"/>
                          </a:solidFill>
                          <a:latin typeface="宋体" panose="02010600030101010101" pitchFamily="2" charset="-122"/>
                          <a:ea typeface="宋体" panose="02010600030101010101" pitchFamily="2" charset="-122"/>
                        </a:rPr>
                        <a:t>c</a:t>
                      </a:r>
                      <a:r>
                        <a:rPr lang="en-US" altLang="ko-KR" sz="2400" b="0" i="0" kern="1200">
                          <a:solidFill>
                            <a:srgbClr val="000000"/>
                          </a:solidFill>
                          <a:latin typeface="宋体" panose="02010600030101010101" pitchFamily="2" charset="-122"/>
                          <a:ea typeface="宋体" panose="02010600030101010101" pitchFamily="2" charset="-122"/>
                        </a:rPr>
                        <a:t>t</a:t>
                      </a:r>
                      <a:r>
                        <a:rPr lang="en-US" altLang="ko-KR" sz="2400" b="0" i="0" kern="1200">
                          <a:solidFill>
                            <a:srgbClr val="000000"/>
                          </a:solidFill>
                          <a:latin typeface="宋体" panose="02010600030101010101" pitchFamily="2" charset="-122"/>
                          <a:ea typeface="宋体" panose="02010600030101010101" pitchFamily="2" charset="-122"/>
                        </a:rPr>
                        <a:t>i</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n </a:t>
                      </a:r>
                      <a:r>
                        <a:rPr lang="en-US" altLang="ko-KR" sz="2400" b="0" i="0" kern="1200">
                          <a:solidFill>
                            <a:srgbClr val="000000"/>
                          </a:solidFill>
                          <a:latin typeface="宋体" panose="02010600030101010101" pitchFamily="2" charset="-122"/>
                          <a:ea typeface="宋体" panose="02010600030101010101" pitchFamily="2" charset="-122"/>
                        </a:rPr>
                        <a:t>C</a:t>
                      </a:r>
                      <a:r>
                        <a:rPr lang="en-US" altLang="ko-KR" sz="2400" b="0" i="0" kern="1200">
                          <a:solidFill>
                            <a:srgbClr val="000000"/>
                          </a:solidFill>
                          <a:latin typeface="宋体" panose="02010600030101010101" pitchFamily="2" charset="-122"/>
                          <a:ea typeface="宋体" panose="02010600030101010101" pitchFamily="2" charset="-122"/>
                        </a:rPr>
                        <a:t>a</a:t>
                      </a:r>
                      <a:r>
                        <a:rPr lang="en-US" altLang="ko-KR" sz="2400" b="0" i="0" kern="1200">
                          <a:solidFill>
                            <a:srgbClr val="000000"/>
                          </a:solidFill>
                          <a:latin typeface="宋体" panose="02010600030101010101" pitchFamily="2" charset="-122"/>
                          <a:ea typeface="宋体" panose="02010600030101010101" pitchFamily="2" charset="-122"/>
                        </a:rPr>
                        <a:t>p</a:t>
                      </a:r>
                      <a:r>
                        <a:rPr lang="en-US" altLang="ko-KR" sz="2400" b="0" i="0" kern="1200">
                          <a:solidFill>
                            <a:srgbClr val="000000"/>
                          </a:solidFill>
                          <a:latin typeface="宋体" panose="02010600030101010101" pitchFamily="2" charset="-122"/>
                          <a:ea typeface="宋体" panose="02010600030101010101" pitchFamily="2" charset="-122"/>
                        </a:rPr>
                        <a:t>a</a:t>
                      </a:r>
                      <a:r>
                        <a:rPr lang="en-US" altLang="ko-KR" sz="2400" b="0" i="0" kern="1200">
                          <a:solidFill>
                            <a:srgbClr val="000000"/>
                          </a:solidFill>
                          <a:latin typeface="宋体" panose="02010600030101010101" pitchFamily="2" charset="-122"/>
                          <a:ea typeface="宋体" panose="02010600030101010101" pitchFamily="2" charset="-122"/>
                        </a:rPr>
                        <a:t>c</a:t>
                      </a:r>
                      <a:r>
                        <a:rPr lang="en-US" altLang="ko-KR" sz="2400" b="0" i="0" kern="1200">
                          <a:solidFill>
                            <a:srgbClr val="000000"/>
                          </a:solidFill>
                          <a:latin typeface="宋体" panose="02010600030101010101" pitchFamily="2" charset="-122"/>
                          <a:ea typeface="宋体" panose="02010600030101010101" pitchFamily="2" charset="-122"/>
                        </a:rPr>
                        <a:t>i</a:t>
                      </a:r>
                      <a:r>
                        <a:rPr lang="en-US" altLang="ko-KR" sz="2400" b="0" i="0" kern="1200">
                          <a:solidFill>
                            <a:srgbClr val="000000"/>
                          </a:solidFill>
                          <a:latin typeface="宋体" panose="02010600030101010101" pitchFamily="2" charset="-122"/>
                          <a:ea typeface="宋体" panose="02010600030101010101" pitchFamily="2" charset="-122"/>
                        </a:rPr>
                        <a:t>t</a:t>
                      </a:r>
                      <a:r>
                        <a:rPr lang="en-US" altLang="ko-KR" sz="2400" b="0" i="0" kern="1200">
                          <a:solidFill>
                            <a:srgbClr val="000000"/>
                          </a:solidFill>
                          <a:latin typeface="宋体" panose="02010600030101010101" pitchFamily="2" charset="-122"/>
                          <a:ea typeface="宋体" panose="02010600030101010101" pitchFamily="2" charset="-122"/>
                        </a:rPr>
                        <a:t>y</a:t>
                      </a:r>
                      <a:r>
                        <a:rPr lang="en-US" altLang="ko-KR" sz="2400" b="0" i="0" kern="1200">
                          <a:solidFill>
                            <a:srgbClr val="000000"/>
                          </a:solidFill>
                          <a:latin typeface="宋体" panose="02010600030101010101" pitchFamily="2" charset="-122"/>
                          <a:ea typeface="宋体" panose="02010600030101010101" pitchFamily="2" charset="-122"/>
                        </a:rPr>
                        <a:t>:</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20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0M</a:t>
                      </a:r>
                      <a:r>
                        <a:rPr lang="en-US" altLang="ko-KR" sz="2400" b="0" i="0" kern="1200">
                          <a:solidFill>
                            <a:srgbClr val="000000"/>
                          </a:solidFill>
                          <a:latin typeface="宋体" panose="02010600030101010101" pitchFamily="2" charset="-122"/>
                          <a:ea typeface="宋体" panose="02010600030101010101" pitchFamily="2" charset="-122"/>
                        </a:rPr>
                        <a:t>2</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M</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n</a:t>
                      </a:r>
                      <a:r>
                        <a:rPr lang="en-US" altLang="ko-KR" sz="2400" b="0" i="0" kern="1200">
                          <a:solidFill>
                            <a:srgbClr val="000000"/>
                          </a:solidFill>
                          <a:latin typeface="宋体" panose="02010600030101010101" pitchFamily="2" charset="-122"/>
                          <a:ea typeface="宋体" panose="02010600030101010101" pitchFamily="2" charset="-122"/>
                        </a:rPr>
                        <a:t>t</a:t>
                      </a:r>
                      <a:r>
                        <a:rPr lang="en-US" altLang="ko-KR" sz="2400" b="0" i="0" kern="1200">
                          <a:solidFill>
                            <a:srgbClr val="000000"/>
                          </a:solidFill>
                          <a:latin typeface="宋体" panose="02010600030101010101" pitchFamily="2" charset="-122"/>
                          <a:ea typeface="宋体" panose="02010600030101010101" pitchFamily="2" charset="-122"/>
                        </a:rPr>
                        <a:t>h</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r>
              <a:tr h="977900">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mp</a:t>
                      </a:r>
                      <a:r>
                        <a:rPr lang="en-US" altLang="ko-KR" sz="2400" b="0" i="0" kern="1200">
                          <a:solidFill>
                            <a:srgbClr val="000000"/>
                          </a:solidFill>
                          <a:latin typeface="宋体" panose="02010600030101010101" pitchFamily="2" charset="-122"/>
                          <a:ea typeface="宋体" panose="02010600030101010101" pitchFamily="2" charset="-122"/>
                        </a:rPr>
                        <a:t>l</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y</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s</a:t>
                      </a:r>
                      <a:r>
                        <a:rPr lang="en-US" altLang="ko-KR" sz="2400" b="0" i="0" kern="1200">
                          <a:solidFill>
                            <a:srgbClr val="000000"/>
                          </a:solidFill>
                          <a:latin typeface="宋体" panose="02010600030101010101" pitchFamily="2" charset="-122"/>
                          <a:ea typeface="宋体" panose="02010600030101010101" pitchFamily="2" charset="-122"/>
                        </a:rPr>
                        <a:t>:</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4</a:t>
                      </a:r>
                      <a:r>
                        <a:rPr lang="en-US" altLang="ko-KR" sz="2400" b="0" i="0" kern="1200">
                          <a:solidFill>
                            <a:srgbClr val="000000"/>
                          </a:solidFill>
                          <a:latin typeface="宋体" panose="02010600030101010101" pitchFamily="2" charset="-122"/>
                          <a:ea typeface="宋体" panose="02010600030101010101" pitchFamily="2" charset="-122"/>
                        </a:rPr>
                        <a:t>6</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0</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r>
              <a:tr h="978535">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2</a:t>
                      </a:r>
                      <a:r>
                        <a:rPr lang="en-US" altLang="ko-KR" sz="2400" b="0" i="0" kern="1200">
                          <a:solidFill>
                            <a:srgbClr val="000000"/>
                          </a:solidFill>
                          <a:latin typeface="宋体" panose="02010600030101010101" pitchFamily="2" charset="-122"/>
                          <a:ea typeface="宋体" panose="02010600030101010101" pitchFamily="2" charset="-122"/>
                        </a:rPr>
                        <a:t>0</a:t>
                      </a:r>
                      <a:r>
                        <a:rPr lang="en-US" altLang="ko-KR" sz="2400" b="0" i="0" kern="1200">
                          <a:solidFill>
                            <a:srgbClr val="000000"/>
                          </a:solidFill>
                          <a:latin typeface="宋体" panose="02010600030101010101" pitchFamily="2" charset="-122"/>
                          <a:ea typeface="宋体" panose="02010600030101010101" pitchFamily="2" charset="-122"/>
                        </a:rPr>
                        <a:t>23 </a:t>
                      </a:r>
                      <a:r>
                        <a:rPr lang="en-US" altLang="ko-KR" sz="2400" b="0" i="0" kern="1200">
                          <a:solidFill>
                            <a:srgbClr val="000000"/>
                          </a:solidFill>
                          <a:latin typeface="宋体" panose="02010600030101010101" pitchFamily="2" charset="-122"/>
                          <a:ea typeface="宋体" panose="02010600030101010101" pitchFamily="2" charset="-122"/>
                        </a:rPr>
                        <a:t>R</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v</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n</a:t>
                      </a:r>
                      <a:r>
                        <a:rPr lang="en-US" altLang="ko-KR" sz="2400" b="0" i="0" kern="1200">
                          <a:solidFill>
                            <a:srgbClr val="000000"/>
                          </a:solidFill>
                          <a:latin typeface="宋体" panose="02010600030101010101" pitchFamily="2" charset="-122"/>
                          <a:ea typeface="宋体" panose="02010600030101010101" pitchFamily="2" charset="-122"/>
                        </a:rPr>
                        <a:t>u</a:t>
                      </a:r>
                      <a:r>
                        <a:rPr lang="en-US" altLang="ko-KR" sz="2400" b="0" i="0" kern="1200">
                          <a:solidFill>
                            <a:srgbClr val="000000"/>
                          </a:solidFill>
                          <a:latin typeface="宋体" panose="02010600030101010101" pitchFamily="2" charset="-122"/>
                          <a:ea typeface="宋体" panose="02010600030101010101" pitchFamily="2" charset="-122"/>
                        </a:rPr>
                        <a:t>e</a:t>
                      </a:r>
                      <a:r>
                        <a:rPr lang="en-US" altLang="ko-KR" sz="2400" b="0" i="0" kern="1200">
                          <a:solidFill>
                            <a:srgbClr val="000000"/>
                          </a:solidFill>
                          <a:latin typeface="宋体" panose="02010600030101010101" pitchFamily="2" charset="-122"/>
                          <a:ea typeface="宋体" panose="02010600030101010101" pitchFamily="2" charset="-122"/>
                        </a:rPr>
                        <a:t>s</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c>
                  <a:txBody>
                    <a:bodyPr/>
                    <a:lstStyle/>
                    <a:p>
                      <a:pPr marL="0" indent="0" algn="l" defTabSz="914400" eaLnBrk="1" fontAlgn="base" latinLnBrk="0" hangingPunct="1">
                        <a:lnSpc>
                          <a:spcPct val="100000"/>
                        </a:lnSpc>
                        <a:spcBef>
                          <a:spcPts val="0"/>
                        </a:spcBef>
                        <a:spcAft>
                          <a:spcPts val="0"/>
                        </a:spcAft>
                        <a:buFontTx/>
                        <a:buNone/>
                      </a:pPr>
                      <a:r>
                        <a:rPr lang="en-US" altLang="ko-KR" sz="2400" b="0" i="0" kern="1200">
                          <a:solidFill>
                            <a:srgbClr val="000000"/>
                          </a:solidFill>
                          <a:latin typeface="宋体" panose="02010600030101010101" pitchFamily="2" charset="-122"/>
                          <a:ea typeface="宋体" panose="02010600030101010101" pitchFamily="2" charset="-122"/>
                        </a:rPr>
                        <a:t>U</a:t>
                      </a:r>
                      <a:r>
                        <a:rPr lang="en-US" altLang="ko-KR" sz="2400" b="0" i="0" kern="1200">
                          <a:solidFill>
                            <a:srgbClr val="000000"/>
                          </a:solidFill>
                          <a:latin typeface="宋体" panose="02010600030101010101" pitchFamily="2" charset="-122"/>
                          <a:ea typeface="宋体" panose="02010600030101010101" pitchFamily="2" charset="-122"/>
                        </a:rPr>
                        <a:t>S</a:t>
                      </a:r>
                      <a:r>
                        <a:rPr lang="en-US" altLang="ko-KR" sz="2400" b="0" i="0" kern="1200">
                          <a:solidFill>
                            <a:srgbClr val="000000"/>
                          </a:solidFill>
                          <a:latin typeface="宋体" panose="02010600030101010101" pitchFamily="2" charset="-122"/>
                          <a:ea typeface="宋体" panose="02010600030101010101" pitchFamily="2" charset="-122"/>
                        </a:rPr>
                        <a:t>$</a:t>
                      </a:r>
                      <a:r>
                        <a:rPr lang="en-US" altLang="ko-KR" sz="2400" b="0" i="0" kern="1200">
                          <a:solidFill>
                            <a:srgbClr val="000000"/>
                          </a:solidFill>
                          <a:latin typeface="宋体" panose="02010600030101010101" pitchFamily="2" charset="-122"/>
                          <a:ea typeface="宋体" panose="02010600030101010101" pitchFamily="2" charset="-122"/>
                        </a:rPr>
                        <a:t>196</a:t>
                      </a:r>
                      <a:r>
                        <a:rPr lang="en-US" altLang="ko-KR" sz="2400" b="0" i="0" kern="1200">
                          <a:solidFill>
                            <a:srgbClr val="000000"/>
                          </a:solidFill>
                          <a:latin typeface="宋体" panose="02010600030101010101" pitchFamily="2" charset="-122"/>
                          <a:ea typeface="宋体" panose="02010600030101010101" pitchFamily="2" charset="-122"/>
                        </a:rPr>
                        <a:t> </a:t>
                      </a:r>
                      <a:r>
                        <a:rPr lang="en-US" altLang="ko-KR" sz="2400" b="0" i="0" kern="1200">
                          <a:solidFill>
                            <a:srgbClr val="000000"/>
                          </a:solidFill>
                          <a:latin typeface="宋体" panose="02010600030101010101" pitchFamily="2" charset="-122"/>
                          <a:ea typeface="宋体" panose="02010600030101010101" pitchFamily="2" charset="-122"/>
                        </a:rPr>
                        <a:t>M</a:t>
                      </a:r>
                      <a:r>
                        <a:rPr lang="en-US" altLang="ko-KR" sz="2400" b="0" i="0" kern="1200">
                          <a:solidFill>
                            <a:srgbClr val="000000"/>
                          </a:solidFill>
                          <a:latin typeface="宋体" panose="02010600030101010101" pitchFamily="2" charset="-122"/>
                          <a:ea typeface="宋体" panose="02010600030101010101" pitchFamily="2" charset="-122"/>
                        </a:rPr>
                        <a:t>i</a:t>
                      </a:r>
                      <a:r>
                        <a:rPr lang="en-US" altLang="ko-KR" sz="2400" b="0" i="0" kern="1200">
                          <a:solidFill>
                            <a:srgbClr val="000000"/>
                          </a:solidFill>
                          <a:latin typeface="宋体" panose="02010600030101010101" pitchFamily="2" charset="-122"/>
                          <a:ea typeface="宋体" panose="02010600030101010101" pitchFamily="2" charset="-122"/>
                        </a:rPr>
                        <a:t>l</a:t>
                      </a:r>
                      <a:r>
                        <a:rPr lang="en-US" altLang="ko-KR" sz="2400" b="0" i="0" kern="1200">
                          <a:solidFill>
                            <a:srgbClr val="000000"/>
                          </a:solidFill>
                          <a:latin typeface="宋体" panose="02010600030101010101" pitchFamily="2" charset="-122"/>
                          <a:ea typeface="宋体" panose="02010600030101010101" pitchFamily="2" charset="-122"/>
                        </a:rPr>
                        <a:t>l</a:t>
                      </a:r>
                      <a:r>
                        <a:rPr lang="en-US" altLang="ko-KR" sz="2400" b="0" i="0" kern="1200">
                          <a:solidFill>
                            <a:srgbClr val="000000"/>
                          </a:solidFill>
                          <a:latin typeface="宋体" panose="02010600030101010101" pitchFamily="2" charset="-122"/>
                          <a:ea typeface="宋体" panose="02010600030101010101" pitchFamily="2" charset="-122"/>
                        </a:rPr>
                        <a:t>i</a:t>
                      </a:r>
                      <a:r>
                        <a:rPr lang="en-US" altLang="ko-KR" sz="2400" b="0" i="0" kern="1200">
                          <a:solidFill>
                            <a:srgbClr val="000000"/>
                          </a:solidFill>
                          <a:latin typeface="宋体" panose="02010600030101010101" pitchFamily="2" charset="-122"/>
                          <a:ea typeface="宋体" panose="02010600030101010101" pitchFamily="2" charset="-122"/>
                        </a:rPr>
                        <a:t>o</a:t>
                      </a:r>
                      <a:r>
                        <a:rPr lang="en-US" altLang="ko-KR" sz="2400" b="0" i="0" kern="1200">
                          <a:solidFill>
                            <a:srgbClr val="000000"/>
                          </a:solidFill>
                          <a:latin typeface="宋体" panose="02010600030101010101" pitchFamily="2" charset="-122"/>
                          <a:ea typeface="宋体" panose="02010600030101010101" pitchFamily="2" charset="-122"/>
                        </a:rPr>
                        <a:t>n</a:t>
                      </a:r>
                      <a:endParaRPr lang="ko-KR" altLang="en-US" sz="2400" b="0" i="0" kern="1200">
                        <a:solidFill>
                          <a:srgbClr val="000000"/>
                        </a:solidFill>
                        <a:latin typeface="宋体" panose="02010600030101010101" pitchFamily="2" charset="-122"/>
                        <a:ea typeface="宋体" panose="02010600030101010101" pitchFamily="2" charset="-122"/>
                      </a:endParaRPr>
                    </a:p>
                  </a:txBody>
                  <a:tcPr anchor="ct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5659246"/>
            <a:ext cx="459105" cy="338455"/>
          </a:xfrm>
          <a:custGeom>
            <a:avLst/>
            <a:gdLst/>
            <a:ahLst/>
            <a:cxnLst/>
            <a:rect l="l" t="t" r="r" b="b"/>
            <a:pathLst>
              <a:path w="459105" h="338454">
                <a:moveTo>
                  <a:pt x="0" y="338327"/>
                </a:moveTo>
                <a:lnTo>
                  <a:pt x="0" y="0"/>
                </a:lnTo>
                <a:lnTo>
                  <a:pt x="458723" y="0"/>
                </a:lnTo>
                <a:lnTo>
                  <a:pt x="458723" y="338327"/>
                </a:lnTo>
                <a:lnTo>
                  <a:pt x="0" y="338327"/>
                </a:lnTo>
                <a:close/>
              </a:path>
            </a:pathLst>
          </a:custGeom>
          <a:solidFill>
            <a:srgbClr val="2A565F"/>
          </a:solidFill>
        </p:spPr>
        <p:txBody>
          <a:bodyPr wrap="square" lIns="0" tIns="0" rIns="0" bIns="0" rtlCol="0"/>
          <a:lstStyle/>
          <a:p/>
        </p:txBody>
      </p:sp>
      <p:sp>
        <p:nvSpPr>
          <p:cNvPr id="3" name="object 3"/>
          <p:cNvSpPr/>
          <p:nvPr/>
        </p:nvSpPr>
        <p:spPr>
          <a:xfrm>
            <a:off x="2692907" y="5650102"/>
            <a:ext cx="6443980" cy="340360"/>
          </a:xfrm>
          <a:custGeom>
            <a:avLst/>
            <a:gdLst/>
            <a:ahLst/>
            <a:cxnLst/>
            <a:rect l="l" t="t" r="r" b="b"/>
            <a:pathLst>
              <a:path w="6443980" h="340360">
                <a:moveTo>
                  <a:pt x="6443472" y="0"/>
                </a:moveTo>
                <a:lnTo>
                  <a:pt x="0" y="0"/>
                </a:lnTo>
                <a:lnTo>
                  <a:pt x="0" y="339852"/>
                </a:lnTo>
                <a:lnTo>
                  <a:pt x="6443472" y="339852"/>
                </a:lnTo>
                <a:lnTo>
                  <a:pt x="6443472" y="0"/>
                </a:lnTo>
                <a:close/>
              </a:path>
            </a:pathLst>
          </a:custGeom>
          <a:solidFill>
            <a:srgbClr val="2A565F"/>
          </a:solidFill>
        </p:spPr>
        <p:txBody>
          <a:bodyPr wrap="square" lIns="0" tIns="0" rIns="0" bIns="0" rtlCol="0"/>
          <a:lstStyle/>
          <a:p/>
        </p:txBody>
      </p:sp>
      <p:sp>
        <p:nvSpPr>
          <p:cNvPr id="4" name="object 4"/>
          <p:cNvSpPr/>
          <p:nvPr/>
        </p:nvSpPr>
        <p:spPr>
          <a:xfrm>
            <a:off x="1069847" y="5616574"/>
            <a:ext cx="713231" cy="382523"/>
          </a:xfrm>
          <a:prstGeom prst="rect">
            <a:avLst/>
          </a:prstGeom>
          <a:blipFill>
            <a:blip r:embed="rId1" cstate="print"/>
            <a:stretch>
              <a:fillRect/>
            </a:stretch>
          </a:blipFill>
        </p:spPr>
        <p:txBody>
          <a:bodyPr wrap="square" lIns="0" tIns="0" rIns="0" bIns="0" rtlCol="0"/>
          <a:lstStyle/>
          <a:p/>
        </p:txBody>
      </p:sp>
      <p:sp>
        <p:nvSpPr>
          <p:cNvPr id="5" name="object 5"/>
          <p:cNvSpPr/>
          <p:nvPr/>
        </p:nvSpPr>
        <p:spPr>
          <a:xfrm>
            <a:off x="458723" y="5663819"/>
            <a:ext cx="342900" cy="334010"/>
          </a:xfrm>
          <a:custGeom>
            <a:avLst/>
            <a:gdLst/>
            <a:ahLst/>
            <a:cxnLst/>
            <a:rect l="l" t="t" r="r" b="b"/>
            <a:pathLst>
              <a:path w="342900" h="334010">
                <a:moveTo>
                  <a:pt x="0" y="0"/>
                </a:moveTo>
                <a:lnTo>
                  <a:pt x="0" y="333755"/>
                </a:lnTo>
                <a:lnTo>
                  <a:pt x="342900" y="333755"/>
                </a:lnTo>
                <a:lnTo>
                  <a:pt x="0" y="0"/>
                </a:lnTo>
                <a:close/>
              </a:path>
            </a:pathLst>
          </a:custGeom>
          <a:solidFill>
            <a:srgbClr val="2A565F"/>
          </a:solidFill>
        </p:spPr>
        <p:txBody>
          <a:bodyPr wrap="square" lIns="0" tIns="0" rIns="0" bIns="0" rtlCol="0"/>
          <a:lstStyle/>
          <a:p/>
        </p:txBody>
      </p:sp>
      <p:sp>
        <p:nvSpPr>
          <p:cNvPr id="6" name="object 6"/>
          <p:cNvSpPr/>
          <p:nvPr/>
        </p:nvSpPr>
        <p:spPr>
          <a:xfrm>
            <a:off x="1956816" y="5650102"/>
            <a:ext cx="426720" cy="329565"/>
          </a:xfrm>
          <a:custGeom>
            <a:avLst/>
            <a:gdLst/>
            <a:ahLst/>
            <a:cxnLst/>
            <a:rect l="l" t="t" r="r" b="b"/>
            <a:pathLst>
              <a:path w="426719" h="329564">
                <a:moveTo>
                  <a:pt x="426719" y="0"/>
                </a:moveTo>
                <a:lnTo>
                  <a:pt x="348869" y="0"/>
                </a:lnTo>
                <a:lnTo>
                  <a:pt x="0" y="329184"/>
                </a:lnTo>
                <a:lnTo>
                  <a:pt x="77850" y="329184"/>
                </a:lnTo>
                <a:lnTo>
                  <a:pt x="426719" y="0"/>
                </a:lnTo>
                <a:close/>
              </a:path>
            </a:pathLst>
          </a:custGeom>
          <a:solidFill>
            <a:srgbClr val="FF9900"/>
          </a:solidFill>
        </p:spPr>
        <p:txBody>
          <a:bodyPr wrap="square" lIns="0" tIns="0" rIns="0" bIns="0" rtlCol="0"/>
          <a:lstStyle/>
          <a:p/>
        </p:txBody>
      </p:sp>
      <p:sp>
        <p:nvSpPr>
          <p:cNvPr id="7" name="object 7"/>
          <p:cNvSpPr/>
          <p:nvPr/>
        </p:nvSpPr>
        <p:spPr>
          <a:xfrm>
            <a:off x="719327" y="5650102"/>
            <a:ext cx="394970" cy="329565"/>
          </a:xfrm>
          <a:custGeom>
            <a:avLst/>
            <a:gdLst/>
            <a:ahLst/>
            <a:cxnLst/>
            <a:rect l="l" t="t" r="r" b="b"/>
            <a:pathLst>
              <a:path w="394969" h="329564">
                <a:moveTo>
                  <a:pt x="76060" y="0"/>
                </a:moveTo>
                <a:lnTo>
                  <a:pt x="0" y="0"/>
                </a:lnTo>
                <a:lnTo>
                  <a:pt x="318655" y="329184"/>
                </a:lnTo>
                <a:lnTo>
                  <a:pt x="394716" y="329184"/>
                </a:lnTo>
                <a:lnTo>
                  <a:pt x="76060" y="0"/>
                </a:lnTo>
                <a:close/>
              </a:path>
            </a:pathLst>
          </a:custGeom>
          <a:solidFill>
            <a:srgbClr val="339933"/>
          </a:solidFill>
        </p:spPr>
        <p:txBody>
          <a:bodyPr wrap="square" lIns="0" tIns="0" rIns="0" bIns="0" rtlCol="0"/>
          <a:lstStyle/>
          <a:p/>
        </p:txBody>
      </p:sp>
      <p:sp>
        <p:nvSpPr>
          <p:cNvPr id="8" name="object 8"/>
          <p:cNvSpPr/>
          <p:nvPr/>
        </p:nvSpPr>
        <p:spPr>
          <a:xfrm>
            <a:off x="2122932" y="5650102"/>
            <a:ext cx="1079500" cy="340360"/>
          </a:xfrm>
          <a:custGeom>
            <a:avLst/>
            <a:gdLst/>
            <a:ahLst/>
            <a:cxnLst/>
            <a:rect l="l" t="t" r="r" b="b"/>
            <a:pathLst>
              <a:path w="1079500" h="340360">
                <a:moveTo>
                  <a:pt x="1078992" y="0"/>
                </a:moveTo>
                <a:lnTo>
                  <a:pt x="348488" y="0"/>
                </a:lnTo>
                <a:lnTo>
                  <a:pt x="0" y="339852"/>
                </a:lnTo>
                <a:lnTo>
                  <a:pt x="730504" y="339852"/>
                </a:lnTo>
                <a:lnTo>
                  <a:pt x="1078992" y="0"/>
                </a:lnTo>
                <a:close/>
              </a:path>
            </a:pathLst>
          </a:custGeom>
          <a:solidFill>
            <a:srgbClr val="2A565F"/>
          </a:solidFill>
        </p:spPr>
        <p:txBody>
          <a:bodyPr wrap="square" lIns="0" tIns="0" rIns="0" bIns="0" rtlCol="0"/>
          <a:lstStyle/>
          <a:p/>
        </p:txBody>
      </p:sp>
      <p:sp>
        <p:nvSpPr>
          <p:cNvPr id="9" name="object 9"/>
          <p:cNvSpPr/>
          <p:nvPr/>
        </p:nvSpPr>
        <p:spPr>
          <a:xfrm>
            <a:off x="1815083" y="5650102"/>
            <a:ext cx="424180" cy="329565"/>
          </a:xfrm>
          <a:custGeom>
            <a:avLst/>
            <a:gdLst/>
            <a:ahLst/>
            <a:cxnLst/>
            <a:rect l="l" t="t" r="r" b="b"/>
            <a:pathLst>
              <a:path w="424180" h="329564">
                <a:moveTo>
                  <a:pt x="423672" y="0"/>
                </a:moveTo>
                <a:lnTo>
                  <a:pt x="348869" y="0"/>
                </a:lnTo>
                <a:lnTo>
                  <a:pt x="0" y="329184"/>
                </a:lnTo>
                <a:lnTo>
                  <a:pt x="74803" y="329184"/>
                </a:lnTo>
                <a:lnTo>
                  <a:pt x="423672" y="0"/>
                </a:lnTo>
                <a:close/>
              </a:path>
            </a:pathLst>
          </a:custGeom>
          <a:solidFill>
            <a:srgbClr val="339933"/>
          </a:solidFill>
        </p:spPr>
        <p:txBody>
          <a:bodyPr wrap="square" lIns="0" tIns="0" rIns="0" bIns="0" rtlCol="0"/>
          <a:lstStyle/>
          <a:p/>
        </p:txBody>
      </p:sp>
      <p:sp>
        <p:nvSpPr>
          <p:cNvPr id="10" name="object 10"/>
          <p:cNvSpPr/>
          <p:nvPr/>
        </p:nvSpPr>
        <p:spPr>
          <a:xfrm>
            <a:off x="566927" y="5650102"/>
            <a:ext cx="396240" cy="329565"/>
          </a:xfrm>
          <a:custGeom>
            <a:avLst/>
            <a:gdLst/>
            <a:ahLst/>
            <a:cxnLst/>
            <a:rect l="l" t="t" r="r" b="b"/>
            <a:pathLst>
              <a:path w="396240" h="329564">
                <a:moveTo>
                  <a:pt x="77584" y="0"/>
                </a:moveTo>
                <a:lnTo>
                  <a:pt x="0" y="0"/>
                </a:lnTo>
                <a:lnTo>
                  <a:pt x="318655" y="329184"/>
                </a:lnTo>
                <a:lnTo>
                  <a:pt x="396240" y="329184"/>
                </a:lnTo>
                <a:lnTo>
                  <a:pt x="77584" y="0"/>
                </a:lnTo>
                <a:close/>
              </a:path>
            </a:pathLst>
          </a:custGeom>
          <a:solidFill>
            <a:srgbClr val="FF9900"/>
          </a:solidFill>
        </p:spPr>
        <p:txBody>
          <a:bodyPr wrap="square" lIns="0" tIns="0" rIns="0" bIns="0" rtlCol="0"/>
          <a:lstStyle/>
          <a:p/>
        </p:txBody>
      </p:sp>
      <p:sp>
        <p:nvSpPr>
          <p:cNvPr id="11" name="object 11"/>
          <p:cNvSpPr txBox="1"/>
          <p:nvPr/>
        </p:nvSpPr>
        <p:spPr>
          <a:xfrm>
            <a:off x="2873629" y="5728347"/>
            <a:ext cx="1729105" cy="161925"/>
          </a:xfrm>
          <a:prstGeom prst="rect">
            <a:avLst/>
          </a:prstGeom>
        </p:spPr>
        <p:txBody>
          <a:bodyPr vert="horz" wrap="square" lIns="0" tIns="0" rIns="0" bIns="0" rtlCol="0">
            <a:spAutoFit/>
          </a:bodyPr>
          <a:lstStyle/>
          <a:p>
            <a:pPr>
              <a:lnSpc>
                <a:spcPts val="1265"/>
              </a:lnSpc>
            </a:pPr>
            <a:r>
              <a:rPr sz="1100" spc="60" dirty="0">
                <a:solidFill>
                  <a:srgbClr val="FFFFFF"/>
                </a:solidFill>
                <a:latin typeface="Arial" panose="020B0604020202020204"/>
                <a:cs typeface="Arial" panose="020B0604020202020204"/>
                <a:hlinkClick r:id="rId2"/>
              </a:rPr>
              <a:t>http://www.szkmpcb.com</a:t>
            </a:r>
            <a:endParaRPr sz="1100">
              <a:latin typeface="Arial" panose="020B0604020202020204"/>
              <a:cs typeface="Arial" panose="020B0604020202020204"/>
            </a:endParaRPr>
          </a:p>
        </p:txBody>
      </p:sp>
      <p:sp>
        <p:nvSpPr>
          <p:cNvPr id="12" name="object 12"/>
          <p:cNvSpPr/>
          <p:nvPr/>
        </p:nvSpPr>
        <p:spPr>
          <a:xfrm>
            <a:off x="1144524" y="928750"/>
            <a:ext cx="384175" cy="440690"/>
          </a:xfrm>
          <a:custGeom>
            <a:avLst/>
            <a:gdLst/>
            <a:ahLst/>
            <a:cxnLst/>
            <a:rect l="l" t="t" r="r" b="b"/>
            <a:pathLst>
              <a:path w="384175" h="440690">
                <a:moveTo>
                  <a:pt x="384047" y="0"/>
                </a:moveTo>
                <a:lnTo>
                  <a:pt x="143763" y="0"/>
                </a:lnTo>
                <a:lnTo>
                  <a:pt x="0" y="440436"/>
                </a:lnTo>
                <a:lnTo>
                  <a:pt x="240284" y="440436"/>
                </a:lnTo>
                <a:lnTo>
                  <a:pt x="384047" y="0"/>
                </a:lnTo>
                <a:close/>
              </a:path>
            </a:pathLst>
          </a:custGeom>
          <a:solidFill>
            <a:srgbClr val="0093DA"/>
          </a:solidFill>
        </p:spPr>
        <p:txBody>
          <a:bodyPr wrap="square" lIns="0" tIns="0" rIns="0" bIns="0" rtlCol="0"/>
          <a:lstStyle/>
          <a:p/>
        </p:txBody>
      </p:sp>
      <p:sp>
        <p:nvSpPr>
          <p:cNvPr id="13" name="object 13"/>
          <p:cNvSpPr/>
          <p:nvPr/>
        </p:nvSpPr>
        <p:spPr>
          <a:xfrm>
            <a:off x="1487424" y="928750"/>
            <a:ext cx="384175" cy="440690"/>
          </a:xfrm>
          <a:custGeom>
            <a:avLst/>
            <a:gdLst/>
            <a:ahLst/>
            <a:cxnLst/>
            <a:rect l="l" t="t" r="r" b="b"/>
            <a:pathLst>
              <a:path w="384175" h="440690">
                <a:moveTo>
                  <a:pt x="384048" y="0"/>
                </a:moveTo>
                <a:lnTo>
                  <a:pt x="143763" y="0"/>
                </a:lnTo>
                <a:lnTo>
                  <a:pt x="0" y="440436"/>
                </a:lnTo>
                <a:lnTo>
                  <a:pt x="240283" y="440436"/>
                </a:lnTo>
                <a:lnTo>
                  <a:pt x="384048" y="0"/>
                </a:lnTo>
                <a:close/>
              </a:path>
            </a:pathLst>
          </a:custGeom>
          <a:solidFill>
            <a:srgbClr val="04B1FF"/>
          </a:solidFill>
        </p:spPr>
        <p:txBody>
          <a:bodyPr wrap="square" lIns="0" tIns="0" rIns="0" bIns="0" rtlCol="0"/>
          <a:lstStyle/>
          <a:p/>
        </p:txBody>
      </p:sp>
      <p:sp>
        <p:nvSpPr>
          <p:cNvPr id="14" name="object 14"/>
          <p:cNvSpPr/>
          <p:nvPr/>
        </p:nvSpPr>
        <p:spPr>
          <a:xfrm>
            <a:off x="1792223" y="1363090"/>
            <a:ext cx="6027420" cy="0"/>
          </a:xfrm>
          <a:custGeom>
            <a:avLst/>
            <a:gdLst/>
            <a:ahLst/>
            <a:cxnLst/>
            <a:rect l="l" t="t" r="r" b="b"/>
            <a:pathLst>
              <a:path w="6027420">
                <a:moveTo>
                  <a:pt x="0" y="0"/>
                </a:moveTo>
                <a:lnTo>
                  <a:pt x="6026911" y="0"/>
                </a:lnTo>
              </a:path>
            </a:pathLst>
          </a:custGeom>
          <a:ln w="6096">
            <a:solidFill>
              <a:srgbClr val="0093DA"/>
            </a:solidFill>
          </a:ln>
        </p:spPr>
        <p:txBody>
          <a:bodyPr wrap="square" lIns="0" tIns="0" rIns="0" bIns="0" rtlCol="0"/>
          <a:lstStyle/>
          <a:p/>
        </p:txBody>
      </p:sp>
      <p:sp>
        <p:nvSpPr>
          <p:cNvPr id="15" name="object 15"/>
          <p:cNvSpPr/>
          <p:nvPr/>
        </p:nvSpPr>
        <p:spPr>
          <a:xfrm>
            <a:off x="7351776" y="1195450"/>
            <a:ext cx="498475" cy="167640"/>
          </a:xfrm>
          <a:custGeom>
            <a:avLst/>
            <a:gdLst/>
            <a:ahLst/>
            <a:cxnLst/>
            <a:rect l="l" t="t" r="r" b="b"/>
            <a:pathLst>
              <a:path w="498475" h="167640">
                <a:moveTo>
                  <a:pt x="0" y="0"/>
                </a:moveTo>
                <a:lnTo>
                  <a:pt x="0" y="167639"/>
                </a:lnTo>
                <a:lnTo>
                  <a:pt x="498348" y="167639"/>
                </a:lnTo>
                <a:lnTo>
                  <a:pt x="0" y="0"/>
                </a:lnTo>
                <a:close/>
              </a:path>
            </a:pathLst>
          </a:custGeom>
          <a:solidFill>
            <a:srgbClr val="0093DA"/>
          </a:solidFill>
        </p:spPr>
        <p:txBody>
          <a:bodyPr wrap="square" lIns="0" tIns="0" rIns="0" bIns="0" rtlCol="0"/>
          <a:lstStyle/>
          <a:p/>
        </p:txBody>
      </p:sp>
      <p:sp>
        <p:nvSpPr>
          <p:cNvPr id="16" name="object 16"/>
          <p:cNvSpPr/>
          <p:nvPr/>
        </p:nvSpPr>
        <p:spPr>
          <a:xfrm>
            <a:off x="4572" y="854075"/>
            <a:ext cx="1028700" cy="426719"/>
          </a:xfrm>
          <a:prstGeom prst="rect">
            <a:avLst/>
          </a:prstGeom>
          <a:blipFill>
            <a:blip r:embed="rId3" cstate="print"/>
            <a:stretch>
              <a:fillRect/>
            </a:stretch>
          </a:blipFill>
        </p:spPr>
        <p:txBody>
          <a:bodyPr wrap="square" lIns="0" tIns="0" rIns="0" bIns="0" rtlCol="0"/>
          <a:lstStyle/>
          <a:p/>
        </p:txBody>
      </p:sp>
      <p:sp>
        <p:nvSpPr>
          <p:cNvPr id="17" name="object 17"/>
          <p:cNvSpPr/>
          <p:nvPr/>
        </p:nvSpPr>
        <p:spPr>
          <a:xfrm>
            <a:off x="1792223" y="1292986"/>
            <a:ext cx="5560695" cy="1905"/>
          </a:xfrm>
          <a:custGeom>
            <a:avLst/>
            <a:gdLst/>
            <a:ahLst/>
            <a:cxnLst/>
            <a:rect l="l" t="t" r="r" b="b"/>
            <a:pathLst>
              <a:path w="5560695" h="1904">
                <a:moveTo>
                  <a:pt x="0" y="1777"/>
                </a:moveTo>
                <a:lnTo>
                  <a:pt x="5560695" y="0"/>
                </a:lnTo>
              </a:path>
            </a:pathLst>
          </a:custGeom>
          <a:ln w="9144">
            <a:solidFill>
              <a:srgbClr val="FF0000"/>
            </a:solidFill>
          </a:ln>
        </p:spPr>
        <p:txBody>
          <a:bodyPr wrap="square" lIns="0" tIns="0" rIns="0" bIns="0" rtlCol="0"/>
          <a:lstStyle/>
          <a:p/>
        </p:txBody>
      </p:sp>
      <p:sp>
        <p:nvSpPr>
          <p:cNvPr id="18" name="object 18"/>
          <p:cNvSpPr/>
          <p:nvPr/>
        </p:nvSpPr>
        <p:spPr>
          <a:xfrm>
            <a:off x="0" y="4445"/>
            <a:ext cx="9137015" cy="6807835"/>
          </a:xfrm>
          <a:prstGeom prst="rect">
            <a:avLst/>
          </a:prstGeom>
          <a:blipFill rotWithShape="1">
            <a:blip r:embed="rId4" cstate="print"/>
            <a:stretch>
              <a:fillRect/>
            </a:stretch>
          </a:blipFill>
        </p:spPr>
        <p:txBody>
          <a:bodyPr wrap="square" lIns="0" tIns="0" rIns="0" bIns="0" rtlCol="0"/>
          <a:lstStyle/>
          <a:p/>
        </p:txBody>
      </p:sp>
      <p:sp>
        <p:nvSpPr>
          <p:cNvPr id="19" name="object 19"/>
          <p:cNvSpPr/>
          <p:nvPr/>
        </p:nvSpPr>
        <p:spPr>
          <a:xfrm>
            <a:off x="833627" y="2437510"/>
            <a:ext cx="2749296" cy="2401824"/>
          </a:xfrm>
          <a:prstGeom prst="rect">
            <a:avLst/>
          </a:prstGeom>
          <a:blipFill>
            <a:blip r:embed="rId5" cstate="print"/>
            <a:stretch>
              <a:fillRect/>
            </a:stretch>
          </a:blipFill>
        </p:spPr>
        <p:txBody>
          <a:bodyPr wrap="square" lIns="0" tIns="0" rIns="0" bIns="0" rtlCol="0"/>
          <a:lstStyle/>
          <a:p/>
        </p:txBody>
      </p:sp>
      <p:sp>
        <p:nvSpPr>
          <p:cNvPr id="20" name="object 20"/>
          <p:cNvSpPr/>
          <p:nvPr/>
        </p:nvSpPr>
        <p:spPr>
          <a:xfrm>
            <a:off x="2357627" y="2437510"/>
            <a:ext cx="2749296" cy="2401824"/>
          </a:xfrm>
          <a:prstGeom prst="rect">
            <a:avLst/>
          </a:prstGeom>
          <a:blipFill>
            <a:blip r:embed="rId6" cstate="print"/>
            <a:stretch>
              <a:fillRect/>
            </a:stretch>
          </a:blipFill>
        </p:spPr>
        <p:txBody>
          <a:bodyPr wrap="square" lIns="0" tIns="0" rIns="0" bIns="0" rtlCol="0"/>
          <a:lstStyle/>
          <a:p/>
        </p:txBody>
      </p:sp>
      <p:sp>
        <p:nvSpPr>
          <p:cNvPr id="21" name="object 21"/>
          <p:cNvSpPr/>
          <p:nvPr/>
        </p:nvSpPr>
        <p:spPr>
          <a:xfrm>
            <a:off x="3805428" y="2437510"/>
            <a:ext cx="2749296" cy="2401824"/>
          </a:xfrm>
          <a:prstGeom prst="rect">
            <a:avLst/>
          </a:prstGeom>
          <a:blipFill>
            <a:blip r:embed="rId7" cstate="print"/>
            <a:stretch>
              <a:fillRect/>
            </a:stretch>
          </a:blipFill>
        </p:spPr>
        <p:txBody>
          <a:bodyPr wrap="square" lIns="0" tIns="0" rIns="0" bIns="0" rtlCol="0"/>
          <a:lstStyle/>
          <a:p/>
        </p:txBody>
      </p:sp>
      <p:sp>
        <p:nvSpPr>
          <p:cNvPr id="22" name="object 22"/>
          <p:cNvSpPr/>
          <p:nvPr/>
        </p:nvSpPr>
        <p:spPr>
          <a:xfrm>
            <a:off x="5329428" y="2437510"/>
            <a:ext cx="2749296" cy="2401824"/>
          </a:xfrm>
          <a:prstGeom prst="rect">
            <a:avLst/>
          </a:prstGeom>
          <a:blipFill>
            <a:blip r:embed="rId8" cstate="print"/>
            <a:stretch>
              <a:fillRect/>
            </a:stretch>
          </a:blipFill>
        </p:spPr>
        <p:txBody>
          <a:bodyPr wrap="square" lIns="0" tIns="0" rIns="0" bIns="0" rtlCol="0"/>
          <a:lstStyle/>
          <a:p/>
        </p:txBody>
      </p:sp>
      <p:sp>
        <p:nvSpPr>
          <p:cNvPr id="23" name="object 23"/>
          <p:cNvSpPr/>
          <p:nvPr/>
        </p:nvSpPr>
        <p:spPr>
          <a:xfrm>
            <a:off x="3500628" y="2656966"/>
            <a:ext cx="2009394" cy="1338834"/>
          </a:xfrm>
          <a:prstGeom prst="rect">
            <a:avLst/>
          </a:prstGeom>
          <a:blipFill>
            <a:blip r:embed="rId9" cstate="print"/>
            <a:stretch>
              <a:fillRect/>
            </a:stretch>
          </a:blipFill>
        </p:spPr>
        <p:txBody>
          <a:bodyPr wrap="square" lIns="0" tIns="0" rIns="0" bIns="0" rtlCol="0"/>
          <a:lstStyle/>
          <a:p/>
        </p:txBody>
      </p:sp>
      <p:sp>
        <p:nvSpPr>
          <p:cNvPr id="24" name="object 24"/>
          <p:cNvSpPr/>
          <p:nvPr/>
        </p:nvSpPr>
        <p:spPr>
          <a:xfrm>
            <a:off x="2581655" y="3745102"/>
            <a:ext cx="3839718" cy="1119378"/>
          </a:xfrm>
          <a:prstGeom prst="rect">
            <a:avLst/>
          </a:prstGeom>
          <a:blipFill>
            <a:blip r:embed="rId10" cstate="print"/>
            <a:stretch>
              <a:fillRect/>
            </a:stretch>
          </a:blipFill>
        </p:spPr>
        <p:txBody>
          <a:bodyPr wrap="square" lIns="0" tIns="0" rIns="0" bIns="0" rtlCol="0"/>
          <a:lstStyle/>
          <a:p/>
        </p:txBody>
      </p:sp>
      <p:sp>
        <p:nvSpPr>
          <p:cNvPr id="25" name="object 25"/>
          <p:cNvSpPr txBox="1"/>
          <p:nvPr/>
        </p:nvSpPr>
        <p:spPr>
          <a:xfrm>
            <a:off x="1436624" y="2417402"/>
            <a:ext cx="6111875" cy="2096770"/>
          </a:xfrm>
          <a:prstGeom prst="rect">
            <a:avLst/>
          </a:prstGeom>
        </p:spPr>
        <p:txBody>
          <a:bodyPr vert="horz" wrap="square" lIns="0" tIns="410209" rIns="0" bIns="0" rtlCol="0">
            <a:spAutoFit/>
          </a:bodyPr>
          <a:lstStyle/>
          <a:p>
            <a:pPr algn="ctr">
              <a:lnSpc>
                <a:spcPct val="100000"/>
              </a:lnSpc>
              <a:spcBef>
                <a:spcPts val="3230"/>
              </a:spcBef>
              <a:tabLst>
                <a:tab pos="2427605" algn="l"/>
                <a:tab pos="6085840" algn="l"/>
              </a:tabLst>
            </a:pPr>
            <a:r>
              <a:rPr sz="4800" u="sng" dirty="0">
                <a:solidFill>
                  <a:srgbClr val="FFFFFF"/>
                </a:solidFill>
                <a:uFill>
                  <a:solidFill>
                    <a:srgbClr val="FFFFFF"/>
                  </a:solidFill>
                </a:uFill>
                <a:latin typeface="Times New Roman" panose="02020603050405020304"/>
                <a:cs typeface="Times New Roman" panose="02020603050405020304"/>
              </a:rPr>
              <a:t> 	</a:t>
            </a:r>
            <a:r>
              <a:rPr sz="4800" b="1" u="sng" dirty="0">
                <a:solidFill>
                  <a:srgbClr val="FFFFFF"/>
                </a:solidFill>
                <a:uFill>
                  <a:solidFill>
                    <a:srgbClr val="FFFFFF"/>
                  </a:solidFill>
                </a:uFill>
                <a:latin typeface="微软雅黑" panose="020B0503020204020204" pitchFamily="34" charset="-122"/>
                <a:cs typeface="微软雅黑" panose="020B0503020204020204" pitchFamily="34" charset="-122"/>
              </a:rPr>
              <a:t>感谢	</a:t>
            </a:r>
            <a:endParaRPr sz="4800">
              <a:latin typeface="微软雅黑" panose="020B0503020204020204" pitchFamily="34" charset="-122"/>
              <a:cs typeface="微软雅黑" panose="020B0503020204020204" pitchFamily="34" charset="-122"/>
            </a:endParaRPr>
          </a:p>
          <a:p>
            <a:pPr marR="8255" algn="ctr">
              <a:lnSpc>
                <a:spcPct val="100000"/>
              </a:lnSpc>
              <a:spcBef>
                <a:spcPts val="2600"/>
              </a:spcBef>
            </a:pPr>
            <a:r>
              <a:rPr sz="4000" b="1" spc="-10" dirty="0">
                <a:solidFill>
                  <a:srgbClr val="FFFFFF"/>
                </a:solidFill>
                <a:latin typeface="微软雅黑" panose="020B0503020204020204" pitchFamily="34" charset="-122"/>
                <a:cs typeface="微软雅黑" panose="020B0503020204020204" pitchFamily="34" charset="-122"/>
              </a:rPr>
              <a:t>THANK</a:t>
            </a:r>
            <a:r>
              <a:rPr sz="4000" b="1" spc="20" dirty="0">
                <a:solidFill>
                  <a:srgbClr val="FFFFFF"/>
                </a:solidFill>
                <a:latin typeface="微软雅黑" panose="020B0503020204020204" pitchFamily="34" charset="-122"/>
                <a:cs typeface="微软雅黑" panose="020B0503020204020204" pitchFamily="34" charset="-122"/>
              </a:rPr>
              <a:t> </a:t>
            </a:r>
            <a:r>
              <a:rPr sz="4000" b="1" spc="-45" dirty="0">
                <a:solidFill>
                  <a:srgbClr val="FFFFFF"/>
                </a:solidFill>
                <a:latin typeface="微软雅黑" panose="020B0503020204020204" pitchFamily="34" charset="-122"/>
                <a:cs typeface="微软雅黑" panose="020B0503020204020204" pitchFamily="34" charset="-122"/>
              </a:rPr>
              <a:t>YOU</a:t>
            </a:r>
            <a:endParaRPr sz="4000">
              <a:latin typeface="微软雅黑" panose="020B0503020204020204" pitchFamily="34" charset="-122"/>
              <a:cs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1B8FE"/>
        </a:solidFill>
        <a:effectLst/>
      </p:bgPr>
    </p:bg>
    <p:spTree>
      <p:nvGrpSpPr>
        <p:cNvPr id="1" name=""/>
        <p:cNvGrpSpPr/>
        <p:nvPr/>
      </p:nvGrpSpPr>
      <p:grpSpPr/>
      <p:graphicFrame>
        <p:nvGraphicFramePr>
          <p:cNvPr id="13314" name="表格 13313"/>
          <p:cNvGraphicFramePr>
            <a:graphicFrameLocks noGrp="1"/>
          </p:cNvGraphicFramePr>
          <p:nvPr>
            <p:custDataLst>
              <p:tags r:id="rId1"/>
            </p:custDataLst>
          </p:nvPr>
        </p:nvGraphicFramePr>
        <p:xfrm>
          <a:off x="-5715" y="-14605"/>
          <a:ext cx="9165590" cy="7214235"/>
        </p:xfrm>
        <a:graphic>
          <a:graphicData uri="http://schemas.openxmlformats.org/drawingml/2006/table">
            <a:tbl>
              <a:tblPr>
                <a:tableStyleId>{00000000-0000-0000-0000-000000000000}</a:tableStyleId>
              </a:tblPr>
              <a:tblGrid>
                <a:gridCol w="1134745"/>
                <a:gridCol w="8030845"/>
              </a:tblGrid>
              <a:tr h="671830">
                <a:tc gridSpan="2">
                  <a:txBody>
                    <a:bodyPr/>
                    <a:lstStyle/>
                    <a:p>
                      <a:pPr marL="0" indent="0" algn="l" defTabSz="914400" eaLnBrk="1" fontAlgn="base" latinLnBrk="0" hangingPunct="1">
                        <a:lnSpc>
                          <a:spcPct val="100000"/>
                        </a:lnSpc>
                        <a:spcBef>
                          <a:spcPts val="0"/>
                        </a:spcBef>
                        <a:spcAft>
                          <a:spcPts val="0"/>
                        </a:spcAft>
                        <a:buFontTx/>
                        <a:buNone/>
                      </a:pPr>
                      <a:r>
                        <a:rPr lang="en-US" altLang="ko-KR" sz="3600" b="1" i="0" kern="1200">
                          <a:solidFill>
                            <a:srgbClr val="FFFFFF"/>
                          </a:solidFill>
                          <a:latin typeface="宋体" panose="02010600030101010101" pitchFamily="2" charset="-122"/>
                          <a:ea typeface="宋体" panose="02010600030101010101" pitchFamily="2" charset="-122"/>
                        </a:rPr>
                        <a:t>K</a:t>
                      </a:r>
                      <a:r>
                        <a:rPr lang="en-US" altLang="ko-KR" sz="3600" b="1" i="0" kern="1200">
                          <a:solidFill>
                            <a:srgbClr val="FFFFFF"/>
                          </a:solidFill>
                          <a:latin typeface="宋体" panose="02010600030101010101" pitchFamily="2" charset="-122"/>
                          <a:ea typeface="宋体" panose="02010600030101010101" pitchFamily="2" charset="-122"/>
                        </a:rPr>
                        <a:t>e</a:t>
                      </a:r>
                      <a:r>
                        <a:rPr lang="en-US" altLang="ko-KR" sz="3600" b="1" i="0" kern="1200">
                          <a:solidFill>
                            <a:srgbClr val="FFFFFF"/>
                          </a:solidFill>
                          <a:latin typeface="宋体" panose="02010600030101010101" pitchFamily="2" charset="-122"/>
                          <a:ea typeface="宋体" panose="02010600030101010101" pitchFamily="2" charset="-122"/>
                        </a:rPr>
                        <a:t>y</a:t>
                      </a:r>
                      <a:r>
                        <a:rPr lang="en-US" altLang="ko-KR" sz="3600" b="1" i="0" kern="1200">
                          <a:solidFill>
                            <a:srgbClr val="FFFFFF"/>
                          </a:solidFill>
                          <a:latin typeface="宋体" panose="02010600030101010101" pitchFamily="2" charset="-122"/>
                          <a:ea typeface="宋体" panose="02010600030101010101" pitchFamily="2" charset="-122"/>
                        </a:rPr>
                        <a:t> Milestones</a:t>
                      </a:r>
                      <a:endParaRPr lang="ko-KR" altLang="en-US" sz="3600" b="1" i="0" kern="1200">
                        <a:solidFill>
                          <a:srgbClr val="FFFFFF"/>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381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5B9BD5"/>
                    </a:solidFill>
                  </a:tcPr>
                </a:tc>
                <a:tc hMerge="1">
                  <a:tcPr/>
                </a:tc>
              </a:tr>
              <a:tr h="362585">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1976</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381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Single-sided PCB Factory Started Full Production</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381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361315">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1982</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Do</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l</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F</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y</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ted Full Production</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63855">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1988</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Multilayer PCB Factory Started Full Production</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51181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1</a:t>
                      </a:r>
                      <a:r>
                        <a:rPr lang="en-US" altLang="ko-KR" sz="1300" b="0" i="0" kern="1200">
                          <a:solidFill>
                            <a:srgbClr val="000000"/>
                          </a:solidFill>
                          <a:latin typeface="宋体" panose="02010600030101010101" pitchFamily="2" charset="-122"/>
                          <a:ea typeface="宋体" panose="02010600030101010101" pitchFamily="2" charset="-122"/>
                        </a:rPr>
                        <a:t>990</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 Member of CPCA=China Print</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ce CPCA Establishment in </a:t>
                      </a:r>
                      <a:r>
                        <a:rPr lang="en-US" altLang="ko-KR" sz="1300" b="0" i="0" kern="1200">
                          <a:solidFill>
                            <a:srgbClr val="000000"/>
                          </a:solidFill>
                          <a:latin typeface="宋体" panose="02010600030101010101" pitchFamily="2" charset="-122"/>
                          <a:ea typeface="宋体" panose="02010600030101010101" pitchFamily="2" charset="-122"/>
                        </a:rPr>
                        <a:t>J</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a:t>
                      </a:r>
                      <a:r>
                        <a:rPr lang="en-US" altLang="ko-KR" sz="1300" b="0" i="0" kern="1200">
                          <a:solidFill>
                            <a:srgbClr val="000000"/>
                          </a:solidFill>
                          <a:latin typeface="宋体" panose="02010600030101010101" pitchFamily="2" charset="-122"/>
                          <a:ea typeface="宋体" panose="02010600030101010101" pitchFamily="2" charset="-122"/>
                        </a:rPr>
                        <a:t>1</a:t>
                      </a:r>
                      <a:r>
                        <a:rPr lang="en-US" altLang="ko-KR" sz="1300" b="0" i="0" kern="1200">
                          <a:solidFill>
                            <a:srgbClr val="000000"/>
                          </a:solidFill>
                          <a:latin typeface="宋体" panose="02010600030101010101" pitchFamily="2" charset="-122"/>
                          <a:ea typeface="宋体" panose="02010600030101010101" pitchFamily="2" charset="-122"/>
                        </a:rPr>
                        <a:t>9</a:t>
                      </a:r>
                      <a:r>
                        <a:rPr lang="en-US" altLang="ko-KR" sz="1300" b="0" i="0" kern="1200">
                          <a:solidFill>
                            <a:srgbClr val="000000"/>
                          </a:solidFill>
                          <a:latin typeface="宋体" panose="02010600030101010101" pitchFamily="2" charset="-122"/>
                          <a:ea typeface="宋体" panose="02010600030101010101" pitchFamily="2" charset="-122"/>
                        </a:rPr>
                        <a:t>9</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l</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Building Automative PCB </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61315">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000</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Director of China Printed Ci</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n</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719455">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3</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F</a:t>
                      </a:r>
                      <a:r>
                        <a:rPr lang="en-US" altLang="ko-KR" sz="1300" b="0" i="0" kern="1200">
                          <a:solidFill>
                            <a:srgbClr val="000000"/>
                          </a:solidFill>
                          <a:latin typeface="宋体" panose="02010600030101010101" pitchFamily="2" charset="-122"/>
                          <a:ea typeface="宋体" panose="02010600030101010101" pitchFamily="2" charset="-122"/>
                        </a:rPr>
                        <a:t>l</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x</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F</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y</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F</a:t>
                      </a:r>
                      <a:r>
                        <a:rPr lang="en-US" altLang="ko-KR" sz="1300" b="0" i="0" kern="1200">
                          <a:solidFill>
                            <a:srgbClr val="000000"/>
                          </a:solidFill>
                          <a:latin typeface="宋体" panose="02010600030101010101" pitchFamily="2" charset="-122"/>
                          <a:ea typeface="宋体" panose="02010600030101010101" pitchFamily="2" charset="-122"/>
                        </a:rPr>
                        <a:t>ull Production,Including Rigid Flex PCB Plant Started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l</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g</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H</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I</a:t>
                      </a:r>
                      <a:endParaRPr lang="ko-KR" altLang="en-US" sz="1300" b="0" i="0" kern="1200">
                        <a:solidFill>
                          <a:srgbClr val="000000"/>
                        </a:solidFill>
                        <a:latin typeface="宋体" panose="02010600030101010101" pitchFamily="2" charset="-122"/>
                        <a:ea typeface="宋体" panose="02010600030101010101" pitchFamily="2" charset="-122"/>
                      </a:endParaRPr>
                    </a:p>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Huading Group Established</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51181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006</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Metal-cored(Aluminium-cored)PCB Factory Started Full Production,Plant started Anvlaver Production</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36322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7</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m</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I</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m</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m</a:t>
                      </a: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r</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04800">
                <a:tc>
                  <a:txBody>
                    <a:bodyPr/>
                    <a:lstStyle/>
                    <a:p>
                      <a:pPr marL="0" indent="0" algn="ctr" defTabSz="914400" eaLnBrk="1" fontAlgn="base" latinLnBrk="0" hangingPunct="1">
                        <a:lnSpc>
                          <a:spcPct val="100000"/>
                        </a:lnSpc>
                        <a:spcBef>
                          <a:spcPts val="0"/>
                        </a:spcBef>
                        <a:spcAft>
                          <a:spcPts val="0"/>
                        </a:spcAft>
                        <a:buFontTx/>
                        <a:buNone/>
                      </a:pPr>
                      <a:r>
                        <a:rPr lang="en-US" altLang="ko-KR" sz="1300">
                          <a:solidFill>
                            <a:srgbClr val="000000"/>
                          </a:solidFill>
                          <a:latin typeface="宋体" panose="02010600030101010101" pitchFamily="2" charset="-122"/>
                          <a:ea typeface="宋体" panose="02010600030101010101" pitchFamily="2" charset="-122"/>
                          <a:sym typeface="+mn-ea"/>
                        </a:rPr>
                        <a:t>2011</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a:solidFill>
                            <a:srgbClr val="000000"/>
                          </a:solidFill>
                          <a:latin typeface="宋体" panose="02010600030101010101" pitchFamily="2" charset="-122"/>
                          <a:ea typeface="宋体" panose="02010600030101010101" pitchFamily="2" charset="-122"/>
                          <a:sym typeface="+mn-ea"/>
                        </a:rPr>
                        <a:t>Ranked #88 Among The World Top PCB Manufactures</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364490">
                <a:tc>
                  <a:txBody>
                    <a:bodyPr/>
                    <a:lstStyle/>
                    <a:p>
                      <a:pPr marL="0" indent="0" algn="ctr" defTabSz="914400" eaLnBrk="1" fontAlgn="base" latinLnBrk="0" hangingPunct="1">
                        <a:lnSpc>
                          <a:spcPct val="100000"/>
                        </a:lnSpc>
                        <a:spcBef>
                          <a:spcPts val="0"/>
                        </a:spcBef>
                        <a:spcAft>
                          <a:spcPts val="0"/>
                        </a:spcAft>
                        <a:buFontTx/>
                        <a:buNone/>
                      </a:pPr>
                      <a:r>
                        <a:rPr lang="en-US" altLang="ko-KR" sz="1300">
                          <a:solidFill>
                            <a:srgbClr val="000000"/>
                          </a:solidFill>
                          <a:latin typeface="宋体" panose="02010600030101010101" pitchFamily="2" charset="-122"/>
                          <a:ea typeface="宋体" panose="02010600030101010101" pitchFamily="2" charset="-122"/>
                          <a:sym typeface="+mn-ea"/>
                        </a:rPr>
                        <a:t>2012</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a:solidFill>
                            <a:srgbClr val="000000"/>
                          </a:solidFill>
                          <a:latin typeface="宋体" panose="02010600030101010101" pitchFamily="2" charset="-122"/>
                          <a:ea typeface="宋体" panose="02010600030101010101" pitchFamily="2" charset="-122"/>
                          <a:sym typeface="+mn-ea"/>
                        </a:rPr>
                        <a:t>Executive Director of China Printed Circuit Association Among 671 Officially Registered Member In P.R.China</a:t>
                      </a:r>
                      <a:endParaRPr lang="zh-CN"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6195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013</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Ranked #91 Among The World </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 PCB Manufactures</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36068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15</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anked #82 Among The World Top PCB Manufactures</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63855">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1</a:t>
                      </a:r>
                      <a:r>
                        <a:rPr lang="en-US" altLang="ko-KR" sz="1300" b="0" i="0" kern="1200">
                          <a:solidFill>
                            <a:srgbClr val="000000"/>
                          </a:solidFill>
                          <a:latin typeface="宋体" panose="02010600030101010101" pitchFamily="2" charset="-122"/>
                          <a:ea typeface="宋体" panose="02010600030101010101" pitchFamily="2" charset="-122"/>
                        </a:rPr>
                        <a:t>7</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k</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t>
                      </a:r>
                      <a:r>
                        <a:rPr lang="en-US" altLang="ko-KR" sz="1300" b="0" i="0" kern="1200">
                          <a:solidFill>
                            <a:srgbClr val="000000"/>
                          </a:solidFill>
                          <a:latin typeface="宋体" panose="02010600030101010101" pitchFamily="2" charset="-122"/>
                          <a:ea typeface="宋体" panose="02010600030101010101" pitchFamily="2" charset="-122"/>
                        </a:rPr>
                        <a:t>8</a:t>
                      </a:r>
                      <a:r>
                        <a:rPr lang="en-US" altLang="ko-KR" sz="1300" b="0" i="0" kern="1200">
                          <a:solidFill>
                            <a:srgbClr val="000000"/>
                          </a:solidFill>
                          <a:latin typeface="宋体" panose="02010600030101010101" pitchFamily="2" charset="-122"/>
                          <a:ea typeface="宋体" panose="02010600030101010101" pitchFamily="2" charset="-122"/>
                        </a:rPr>
                        <a:t>9</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m</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g</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h</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W</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l</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Top PCB Manufactures</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r h="49149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2018</a:t>
                      </a:r>
                      <a:endParaRPr lang="ko-KR" altLang="en-US" sz="1300" b="0" i="0" kern="1200">
                        <a:solidFill>
                          <a:srgbClr val="000000"/>
                        </a:solidFill>
                        <a:latin typeface="宋体" panose="02010600030101010101" pitchFamily="2" charset="-122"/>
                        <a:ea typeface="宋体" panose="02010600030101010101" pitchFamily="2" charset="-122"/>
                      </a:endParaRPr>
                    </a:p>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2019</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k</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t>
                      </a:r>
                      <a:r>
                        <a:rPr lang="en-US" altLang="ko-KR" sz="1300" b="0" i="0" kern="1200">
                          <a:solidFill>
                            <a:srgbClr val="000000"/>
                          </a:solidFill>
                          <a:latin typeface="宋体" panose="02010600030101010101" pitchFamily="2" charset="-122"/>
                          <a:ea typeface="宋体" panose="02010600030101010101" pitchFamily="2" charset="-122"/>
                        </a:rPr>
                        <a:t>9</a:t>
                      </a:r>
                      <a:r>
                        <a:rPr lang="en-US" altLang="ko-KR" sz="1300" b="0" i="0" kern="1200">
                          <a:solidFill>
                            <a:srgbClr val="000000"/>
                          </a:solidFill>
                          <a:latin typeface="宋体" panose="02010600030101010101" pitchFamily="2" charset="-122"/>
                          <a:ea typeface="宋体" panose="02010600030101010101" pitchFamily="2" charset="-122"/>
                        </a:rPr>
                        <a:t>6</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m</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g</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h</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W</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l</a:t>
                      </a:r>
                      <a:r>
                        <a:rPr lang="en-US" altLang="ko-KR" sz="1300" b="0" i="0" kern="1200">
                          <a:solidFill>
                            <a:srgbClr val="000000"/>
                          </a:solidFill>
                          <a:latin typeface="宋体" panose="02010600030101010101" pitchFamily="2" charset="-122"/>
                          <a:ea typeface="宋体" panose="02010600030101010101" pitchFamily="2" charset="-122"/>
                        </a:rPr>
                        <a:t>d</a:t>
                      </a:r>
                      <a:r>
                        <a:rPr lang="en-US" altLang="ko-KR" sz="1300" b="0" i="0" kern="1200">
                          <a:solidFill>
                            <a:srgbClr val="000000"/>
                          </a:solidFill>
                          <a:latin typeface="宋体" panose="02010600030101010101" pitchFamily="2" charset="-122"/>
                          <a:ea typeface="宋体" panose="02010600030101010101" pitchFamily="2" charset="-122"/>
                        </a:rPr>
                        <a:t> Top PCB Manufactures</a:t>
                      </a:r>
                      <a:endParaRPr lang="ko-KR" altLang="en-US" sz="1300" b="0" i="0" kern="1200">
                        <a:solidFill>
                          <a:srgbClr val="000000"/>
                        </a:solidFill>
                        <a:latin typeface="宋体" panose="02010600030101010101" pitchFamily="2" charset="-122"/>
                        <a:ea typeface="宋体" panose="02010600030101010101" pitchFamily="2" charset="-122"/>
                      </a:endParaRPr>
                    </a:p>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Ranked #</a:t>
                      </a:r>
                      <a:r>
                        <a:rPr lang="en-US" altLang="ko-KR" sz="1300" b="0" i="0" kern="1200">
                          <a:solidFill>
                            <a:srgbClr val="000000"/>
                          </a:solidFill>
                          <a:latin typeface="宋体" panose="02010600030101010101" pitchFamily="2" charset="-122"/>
                          <a:ea typeface="宋体" panose="02010600030101010101" pitchFamily="2" charset="-122"/>
                        </a:rPr>
                        <a:t>87</a:t>
                      </a:r>
                      <a:r>
                        <a:rPr lang="en-US" altLang="ko-KR" sz="1300" b="0" i="0" kern="1200">
                          <a:solidFill>
                            <a:srgbClr val="000000"/>
                          </a:solidFill>
                          <a:latin typeface="宋体" panose="02010600030101010101" pitchFamily="2" charset="-122"/>
                          <a:ea typeface="宋体" panose="02010600030101010101" pitchFamily="2" charset="-122"/>
                        </a:rPr>
                        <a:t> Among The World T</a:t>
                      </a:r>
                      <a:r>
                        <a:rPr lang="en-US" altLang="ko-KR" sz="1300" b="0" i="0" kern="1200">
                          <a:solidFill>
                            <a:srgbClr val="000000"/>
                          </a:solidFill>
                          <a:latin typeface="宋体" panose="02010600030101010101" pitchFamily="2" charset="-122"/>
                          <a:ea typeface="宋体" panose="02010600030101010101" pitchFamily="2" charset="-122"/>
                        </a:rPr>
                        <a:t>o</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P</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B</a:t>
                      </a:r>
                      <a:r>
                        <a:rPr lang="en-US" altLang="ko-KR" sz="1300" b="0" i="0" kern="1200">
                          <a:solidFill>
                            <a:srgbClr val="000000"/>
                          </a:solidFill>
                          <a:latin typeface="宋体" panose="02010600030101010101" pitchFamily="2" charset="-122"/>
                          <a:ea typeface="宋体" panose="02010600030101010101" pitchFamily="2" charset="-122"/>
                        </a:rPr>
                        <a:t> </a:t>
                      </a:r>
                      <a:r>
                        <a:rPr lang="en-US" altLang="ko-KR" sz="1300" b="0" i="0" kern="1200">
                          <a:solidFill>
                            <a:srgbClr val="000000"/>
                          </a:solidFill>
                          <a:latin typeface="宋体" panose="02010600030101010101" pitchFamily="2" charset="-122"/>
                          <a:ea typeface="宋体" panose="02010600030101010101" pitchFamily="2" charset="-122"/>
                        </a:rPr>
                        <a:t>M</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f</a:t>
                      </a:r>
                      <a:r>
                        <a:rPr lang="en-US" altLang="ko-KR" sz="1300" b="0" i="0" kern="1200">
                          <a:solidFill>
                            <a:srgbClr val="000000"/>
                          </a:solidFill>
                          <a:latin typeface="宋体" panose="02010600030101010101" pitchFamily="2" charset="-122"/>
                          <a:ea typeface="宋体" panose="02010600030101010101" pitchFamily="2" charset="-122"/>
                        </a:rPr>
                        <a:t>a</a:t>
                      </a:r>
                      <a:r>
                        <a:rPr lang="en-US" altLang="ko-KR" sz="1300" b="0" i="0" kern="1200">
                          <a:solidFill>
                            <a:srgbClr val="000000"/>
                          </a:solidFill>
                          <a:latin typeface="宋体" panose="02010600030101010101" pitchFamily="2" charset="-122"/>
                          <a:ea typeface="宋体" panose="02010600030101010101" pitchFamily="2" charset="-122"/>
                        </a:rPr>
                        <a:t>c</a:t>
                      </a:r>
                      <a:r>
                        <a:rPr lang="en-US" altLang="ko-KR" sz="1300" b="0" i="0" kern="1200">
                          <a:solidFill>
                            <a:srgbClr val="000000"/>
                          </a:solidFill>
                          <a:latin typeface="宋体" panose="02010600030101010101" pitchFamily="2" charset="-122"/>
                          <a:ea typeface="宋体" panose="02010600030101010101" pitchFamily="2" charset="-122"/>
                        </a:rPr>
                        <a:t>t</a:t>
                      </a:r>
                      <a:r>
                        <a:rPr lang="en-US" altLang="ko-KR" sz="1300" b="0" i="0" kern="1200">
                          <a:solidFill>
                            <a:srgbClr val="000000"/>
                          </a:solidFill>
                          <a:latin typeface="宋体" panose="02010600030101010101" pitchFamily="2" charset="-122"/>
                          <a:ea typeface="宋体" panose="02010600030101010101" pitchFamily="2" charset="-122"/>
                        </a:rPr>
                        <a:t>u</a:t>
                      </a:r>
                      <a:r>
                        <a:rPr lang="en-US" altLang="ko-KR" sz="1300" b="0" i="0" kern="1200">
                          <a:solidFill>
                            <a:srgbClr val="000000"/>
                          </a:solidFill>
                          <a:latin typeface="宋体" panose="02010600030101010101" pitchFamily="2" charset="-122"/>
                          <a:ea typeface="宋体" panose="02010600030101010101" pitchFamily="2" charset="-122"/>
                        </a:rPr>
                        <a:t>r</a:t>
                      </a:r>
                      <a:r>
                        <a:rPr lang="en-US" altLang="ko-KR" sz="1300" b="0" i="0" kern="1200">
                          <a:solidFill>
                            <a:srgbClr val="000000"/>
                          </a:solidFill>
                          <a:latin typeface="宋体" panose="02010600030101010101" pitchFamily="2" charset="-122"/>
                          <a:ea typeface="宋体" panose="02010600030101010101" pitchFamily="2" charset="-122"/>
                        </a:rPr>
                        <a:t>e</a:t>
                      </a:r>
                      <a:r>
                        <a:rPr lang="en-US" altLang="ko-KR" sz="1300" b="0" i="0" kern="1200">
                          <a:solidFill>
                            <a:srgbClr val="000000"/>
                          </a:solidFill>
                          <a:latin typeface="宋体" panose="02010600030101010101" pitchFamily="2" charset="-122"/>
                          <a:ea typeface="宋体" panose="02010600030101010101" pitchFamily="2" charset="-122"/>
                        </a:rPr>
                        <a:t>s</a:t>
                      </a:r>
                      <a:r>
                        <a:rPr lang="en-US" altLang="ko-KR" sz="1300" b="0" i="0" kern="1200">
                          <a:solidFill>
                            <a:srgbClr val="000000"/>
                          </a:solidFill>
                          <a:latin typeface="宋体" panose="02010600030101010101" pitchFamily="2" charset="-122"/>
                          <a:ea typeface="宋体" panose="02010600030101010101" pitchFamily="2" charset="-122"/>
                        </a:rPr>
                        <a:t> </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13055">
                <a:tc>
                  <a:txBody>
                    <a:bodyPr/>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2020</a:t>
                      </a:r>
                      <a:endParaRPr lang="en-US" altLang="ko-KR"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c>
                  <a:txBody>
                    <a:bodyPr/>
                    <a:p>
                      <a:pPr marL="0" indent="0" algn="l" defTabSz="914400" eaLnBrk="1" fontAlgn="base" latinLnBrk="0" hangingPunct="1">
                        <a:lnSpc>
                          <a:spcPct val="100000"/>
                        </a:lnSpc>
                        <a:spcBef>
                          <a:spcPts val="0"/>
                        </a:spcBef>
                        <a:spcAft>
                          <a:spcPts val="0"/>
                        </a:spcAft>
                        <a:buFontTx/>
                        <a:buNone/>
                      </a:pPr>
                      <a:r>
                        <a:rPr lang="en-US" altLang="ko-KR" sz="1300">
                          <a:solidFill>
                            <a:srgbClr val="000000"/>
                          </a:solidFill>
                          <a:latin typeface="宋体" panose="02010600030101010101" pitchFamily="2" charset="-122"/>
                          <a:ea typeface="宋体" panose="02010600030101010101" pitchFamily="2" charset="-122"/>
                          <a:sym typeface="+mn-ea"/>
                        </a:rPr>
                        <a:t>Ranked #85 Among The World Top PCB Manufactures</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EAEFF7"/>
                    </a:solidFill>
                  </a:tcPr>
                </a:tc>
              </a:tr>
              <a:tr h="303530">
                <a:tc>
                  <a:txBody>
                    <a:bodyPr/>
                    <a:lstStyle/>
                    <a:p>
                      <a:pPr marL="0" indent="0" algn="ctr"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2</a:t>
                      </a:r>
                      <a:r>
                        <a:rPr lang="en-US" altLang="ko-KR" sz="1300" b="0" i="0" kern="1200">
                          <a:solidFill>
                            <a:srgbClr val="000000"/>
                          </a:solidFill>
                          <a:latin typeface="宋体" panose="02010600030101010101" pitchFamily="2" charset="-122"/>
                          <a:ea typeface="宋体" panose="02010600030101010101" pitchFamily="2" charset="-122"/>
                        </a:rPr>
                        <a:t>0</a:t>
                      </a:r>
                      <a:r>
                        <a:rPr lang="en-US" altLang="ko-KR" sz="1300" b="0" i="0" kern="1200">
                          <a:solidFill>
                            <a:srgbClr val="000000"/>
                          </a:solidFill>
                          <a:latin typeface="宋体" panose="02010600030101010101" pitchFamily="2" charset="-122"/>
                          <a:ea typeface="宋体" panose="02010600030101010101" pitchFamily="2" charset="-122"/>
                        </a:rPr>
                        <a:t>24</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t">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c>
                  <a:txBody>
                    <a:bodyPr/>
                    <a:lstStyle/>
                    <a:p>
                      <a:pPr marL="0" indent="0" algn="l" defTabSz="914400" eaLnBrk="1" fontAlgn="base" latinLnBrk="0" hangingPunct="1">
                        <a:lnSpc>
                          <a:spcPct val="100000"/>
                        </a:lnSpc>
                        <a:spcBef>
                          <a:spcPts val="0"/>
                        </a:spcBef>
                        <a:spcAft>
                          <a:spcPts val="0"/>
                        </a:spcAft>
                        <a:buFontTx/>
                        <a:buNone/>
                      </a:pPr>
                      <a:r>
                        <a:rPr lang="en-US" altLang="ko-KR" sz="1300" b="0" i="0" kern="1200">
                          <a:solidFill>
                            <a:srgbClr val="000000"/>
                          </a:solidFill>
                          <a:latin typeface="宋体" panose="02010600030101010101" pitchFamily="2" charset="-122"/>
                          <a:ea typeface="宋体" panose="02010600030101010101" pitchFamily="2" charset="-122"/>
                        </a:rPr>
                        <a:t>Huading-inversted PCB Factory Is About To Be Listed O</a:t>
                      </a:r>
                      <a:r>
                        <a:rPr lang="en-US" altLang="ko-KR" sz="1300" b="0" i="0" kern="1200">
                          <a:solidFill>
                            <a:srgbClr val="000000"/>
                          </a:solidFill>
                          <a:latin typeface="宋体" panose="02010600030101010101" pitchFamily="2" charset="-122"/>
                          <a:ea typeface="宋体" panose="02010600030101010101" pitchFamily="2" charset="-122"/>
                        </a:rPr>
                        <a:t>n</a:t>
                      </a:r>
                      <a:r>
                        <a:rPr lang="en-US" altLang="ko-KR" sz="1300" b="0" i="0" kern="1200">
                          <a:solidFill>
                            <a:srgbClr val="000000"/>
                          </a:solidFill>
                          <a:latin typeface="宋体" panose="02010600030101010101" pitchFamily="2" charset="-122"/>
                          <a:ea typeface="宋体" panose="02010600030101010101" pitchFamily="2" charset="-122"/>
                        </a:rPr>
                        <a:t> The U.S.A. Stock Market </a:t>
                      </a:r>
                      <a:endParaRPr lang="ko-KR" altLang="en-US" sz="1300" b="0" i="0" kern="1200">
                        <a:solidFill>
                          <a:srgbClr val="000000"/>
                        </a:solidFill>
                        <a:latin typeface="宋体" panose="02010600030101010101" pitchFamily="2" charset="-122"/>
                        <a:ea typeface="宋体" panose="02010600030101010101" pitchFamily="2" charset="-122"/>
                      </a:endParaRPr>
                    </a:p>
                  </a:txBody>
                  <a:tcPr anchor="ctr">
                    <a:lnL w="12700" cap="flat" cmpd="sng" algn="ctr">
                      <a:solidFill>
                        <a:srgbClr val="FFFFFF">
                          <a:alpha val="100000"/>
                        </a:srgbClr>
                      </a:solidFill>
                      <a:prstDash val="solid"/>
                      <a:round/>
                      <a:headEnd type="none" w="med" len="med"/>
                      <a:tailEnd type="none" w="med" len="med"/>
                    </a:lnL>
                    <a:lnR w="12700" cap="flat" cmpd="sng" algn="ctr">
                      <a:solidFill>
                        <a:srgbClr val="FFFFFF">
                          <a:alpha val="100000"/>
                        </a:srgbClr>
                      </a:solidFill>
                      <a:prstDash val="solid"/>
                      <a:round/>
                      <a:headEnd type="none" w="med" len="med"/>
                      <a:tailEnd type="none" w="med" len="med"/>
                    </a:lnR>
                    <a:lnT w="12700" cap="flat" cmpd="sng" algn="ctr">
                      <a:solidFill>
                        <a:srgbClr val="FFFFFF">
                          <a:alpha val="100000"/>
                        </a:srgbClr>
                      </a:solidFill>
                      <a:prstDash val="solid"/>
                      <a:round/>
                      <a:headEnd type="none" w="med" len="med"/>
                      <a:tailEnd type="none" w="med" len="med"/>
                    </a:lnT>
                    <a:lnB w="12700" cap="flat" cmpd="sng" algn="ctr">
                      <a:solidFill>
                        <a:srgbClr val="FFFFFF">
                          <a:alpha val="100000"/>
                        </a:srgbClr>
                      </a:solidFill>
                      <a:prstDash val="solid"/>
                      <a:round/>
                      <a:headEnd type="none" w="med" len="med"/>
                      <a:tailEnd type="none" w="med" len="med"/>
                    </a:lnB>
                    <a:lnTlToBr w="0" cap="flat" cmpd="sng" algn="ctr">
                      <a:noFill/>
                      <a:round/>
                      <a:headEnd type="none" w="med" len="med"/>
                      <a:tailEnd type="none" w="med" len="med"/>
                    </a:lnTlToBr>
                    <a:lnBlToTr w="0" cap="flat" cmpd="sng" algn="ctr">
                      <a:noFill/>
                      <a:round/>
                      <a:headEnd type="none" w="med" len="med"/>
                      <a:tailEnd type="none" w="med" len="med"/>
                    </a:lnBlToTr>
                    <a:solidFill>
                      <a:srgbClr val="D2DEEF"/>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NTI-100 2020"/>
          <p:cNvPicPr>
            <a:picLocks noChangeAspect="1"/>
          </p:cNvPicPr>
          <p:nvPr>
            <p:custDataLst>
              <p:tags r:id="rId1"/>
            </p:custDataLst>
          </p:nvPr>
        </p:nvPicPr>
        <p:blipFill>
          <a:blip r:embed="rId2"/>
          <a:stretch>
            <a:fillRect/>
          </a:stretch>
        </p:blipFill>
        <p:spPr>
          <a:xfrm>
            <a:off x="1684020" y="118745"/>
            <a:ext cx="5794375" cy="66421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3" name="图片 2" descr="NTI-100 2020(3)(1)"/>
          <p:cNvPicPr>
            <a:picLocks noChangeAspect="1"/>
          </p:cNvPicPr>
          <p:nvPr/>
        </p:nvPicPr>
        <p:blipFill>
          <a:blip r:embed="rId1"/>
          <a:stretch>
            <a:fillRect/>
          </a:stretch>
        </p:blipFill>
        <p:spPr>
          <a:xfrm>
            <a:off x="1332230" y="-27305"/>
            <a:ext cx="6389370" cy="678688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a:graphicFrameLocks noGrp="1"/>
          </p:cNvGraphicFramePr>
          <p:nvPr>
            <p:custDataLst>
              <p:tags r:id="rId1"/>
            </p:custDataLst>
          </p:nvPr>
        </p:nvGraphicFramePr>
        <p:xfrm>
          <a:off x="773430" y="1467485"/>
          <a:ext cx="7271385" cy="4495800"/>
        </p:xfrm>
        <a:graphic>
          <a:graphicData uri="http://schemas.openxmlformats.org/drawingml/2006/table">
            <a:tbl>
              <a:tblPr firstRow="1" bandRow="1">
                <a:tableStyleId>{5C22544A-7EE6-4342-B048-85BDC9FD1C3A}</a:tableStyleId>
              </a:tblPr>
              <a:tblGrid>
                <a:gridCol w="2423795"/>
                <a:gridCol w="2423795"/>
                <a:gridCol w="2423795"/>
              </a:tblGrid>
              <a:tr h="561975">
                <a:tc>
                  <a:txBody>
                    <a:bodyPr/>
                    <a:lstStyle/>
                    <a:p>
                      <a:pPr marL="0" indent="0" algn="ctr" defTabSz="914400" eaLnBrk="1" fontAlgn="base" latinLnBrk="0" hangingPunct="1">
                        <a:lnSpc>
                          <a:spcPct val="100000"/>
                        </a:lnSpc>
                        <a:spcBef>
                          <a:spcPts val="0"/>
                        </a:spcBef>
                        <a:spcAft>
                          <a:spcPts val="0"/>
                        </a:spcAft>
                        <a:buFontTx/>
                        <a:buNone/>
                      </a:pPr>
                      <a:endParaRPr lang="ko-KR" altLang="en-US" sz="2000" b="0" i="0" kern="1200">
                        <a:solidFill>
                          <a:srgbClr val="FFFFFF"/>
                        </a:solidFill>
                        <a:latin typeface="Calibri" panose="020F0502020204030204" charset="0"/>
                        <a:ea typeface="宋体" panose="02010600030101010101" pitchFamily="2" charset="-122"/>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1" i="0" kern="1200">
                          <a:solidFill>
                            <a:srgbClr val="FFFFFF"/>
                          </a:solidFill>
                          <a:latin typeface="宋体" panose="02010600030101010101" pitchFamily="2" charset="-122"/>
                          <a:ea typeface="Calibri" panose="020F0502020204030204" charset="0"/>
                        </a:rPr>
                        <a:t>Mu</a:t>
                      </a:r>
                      <a:r>
                        <a:rPr lang="en-US" altLang="ko-KR" sz="2000" b="1" i="0" kern="1200">
                          <a:solidFill>
                            <a:srgbClr val="FFFFFF"/>
                          </a:solidFill>
                          <a:latin typeface="宋体" panose="02010600030101010101" pitchFamily="2" charset="-122"/>
                          <a:ea typeface="Calibri" panose="020F0502020204030204" charset="0"/>
                        </a:rPr>
                        <a:t>lt</a:t>
                      </a:r>
                      <a:r>
                        <a:rPr lang="en-US" altLang="ko-KR" sz="2000" b="1" i="0" kern="1200">
                          <a:solidFill>
                            <a:srgbClr val="FFFFFF"/>
                          </a:solidFill>
                          <a:latin typeface="宋体" panose="02010600030101010101" pitchFamily="2" charset="-122"/>
                          <a:ea typeface="Calibri" panose="020F0502020204030204" charset="0"/>
                        </a:rPr>
                        <a:t>i</a:t>
                      </a:r>
                      <a:r>
                        <a:rPr lang="en-US" altLang="ko-KR" sz="2000" b="1" i="0" kern="1200">
                          <a:solidFill>
                            <a:srgbClr val="FFFFFF"/>
                          </a:solidFill>
                          <a:latin typeface="宋体" panose="02010600030101010101" pitchFamily="2" charset="-122"/>
                          <a:ea typeface="Calibri" panose="020F0502020204030204" charset="0"/>
                        </a:rPr>
                        <a:t>l</a:t>
                      </a:r>
                      <a:r>
                        <a:rPr lang="en-US" altLang="ko-KR" sz="2000" b="1" i="0" kern="1200">
                          <a:solidFill>
                            <a:srgbClr val="FFFFFF"/>
                          </a:solidFill>
                          <a:latin typeface="宋体" panose="02010600030101010101" pitchFamily="2" charset="-122"/>
                          <a:ea typeface="Calibri" panose="020F0502020204030204" charset="0"/>
                        </a:rPr>
                        <a:t>a</a:t>
                      </a:r>
                      <a:r>
                        <a:rPr lang="en-US" altLang="ko-KR" sz="2000" b="1" i="0" kern="1200">
                          <a:solidFill>
                            <a:srgbClr val="FFFFFF"/>
                          </a:solidFill>
                          <a:latin typeface="宋体" panose="02010600030101010101" pitchFamily="2" charset="-122"/>
                          <a:ea typeface="Calibri" panose="020F0502020204030204" charset="0"/>
                        </a:rPr>
                        <a:t>y</a:t>
                      </a:r>
                      <a:r>
                        <a:rPr lang="en-US" altLang="ko-KR" sz="2000" b="1" i="0" kern="1200">
                          <a:solidFill>
                            <a:srgbClr val="FFFFFF"/>
                          </a:solidFill>
                          <a:latin typeface="宋体" panose="02010600030101010101" pitchFamily="2" charset="-122"/>
                          <a:ea typeface="Calibri" panose="020F0502020204030204" charset="0"/>
                        </a:rPr>
                        <a:t>e</a:t>
                      </a:r>
                      <a:r>
                        <a:rPr lang="en-US" altLang="ko-KR" sz="2000" b="1" i="0" kern="1200">
                          <a:solidFill>
                            <a:srgbClr val="FFFFFF"/>
                          </a:solidFill>
                          <a:latin typeface="宋体" panose="02010600030101010101" pitchFamily="2" charset="-122"/>
                          <a:ea typeface="Calibri" panose="020F0502020204030204" charset="0"/>
                        </a:rPr>
                        <a:t>r</a:t>
                      </a:r>
                      <a:endParaRPr lang="ko-KR" altLang="en-US" sz="2000" b="1" i="0" kern="1200">
                        <a:solidFill>
                          <a:srgbClr val="FFFFFF"/>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1" i="0" kern="1200">
                          <a:solidFill>
                            <a:srgbClr val="FFFFFF"/>
                          </a:solidFill>
                          <a:latin typeface="宋体" panose="02010600030101010101" pitchFamily="2" charset="-122"/>
                          <a:ea typeface="Calibri" panose="020F0502020204030204" charset="0"/>
                        </a:rPr>
                        <a:t>D</a:t>
                      </a:r>
                      <a:r>
                        <a:rPr lang="en-US" altLang="ko-KR" sz="2000" b="1" i="0" kern="1200">
                          <a:solidFill>
                            <a:srgbClr val="FFFFFF"/>
                          </a:solidFill>
                          <a:latin typeface="宋体" panose="02010600030101010101" pitchFamily="2" charset="-122"/>
                          <a:ea typeface="Calibri" panose="020F0502020204030204" charset="0"/>
                        </a:rPr>
                        <a:t>E</a:t>
                      </a:r>
                      <a:r>
                        <a:rPr lang="en-US" altLang="ko-KR" sz="2000" b="1" i="0" kern="1200">
                          <a:solidFill>
                            <a:srgbClr val="FFFFFF"/>
                          </a:solidFill>
                          <a:latin typeface="宋体" panose="02010600030101010101" pitchFamily="2" charset="-122"/>
                          <a:ea typeface="Calibri" panose="020F0502020204030204" charset="0"/>
                        </a:rPr>
                        <a:t>.</a:t>
                      </a:r>
                      <a:r>
                        <a:rPr lang="en-US" altLang="ko-KR" sz="2000" b="1" i="0" kern="1200">
                          <a:solidFill>
                            <a:srgbClr val="FFFFFF"/>
                          </a:solidFill>
                          <a:latin typeface="宋体" panose="02010600030101010101" pitchFamily="2" charset="-122"/>
                          <a:ea typeface="Calibri" panose="020F0502020204030204" charset="0"/>
                        </a:rPr>
                        <a:t>S</a:t>
                      </a:r>
                      <a:r>
                        <a:rPr lang="en-US" altLang="ko-KR" sz="2000" b="1" i="0" kern="1200">
                          <a:solidFill>
                            <a:srgbClr val="FFFFFF"/>
                          </a:solidFill>
                          <a:latin typeface="宋体" panose="02010600030101010101" pitchFamily="2" charset="-122"/>
                          <a:ea typeface="Calibri" panose="020F0502020204030204" charset="0"/>
                        </a:rPr>
                        <a:t>.</a:t>
                      </a:r>
                      <a:r>
                        <a:rPr lang="en-US" altLang="ko-KR" sz="2000" b="1" i="0" kern="1200">
                          <a:solidFill>
                            <a:srgbClr val="FFFFFF"/>
                          </a:solidFill>
                          <a:latin typeface="Calibri" panose="020F0502020204030204" charset="0"/>
                          <a:ea typeface="宋体" panose="02010600030101010101" pitchFamily="2" charset="-122"/>
                        </a:rPr>
                        <a:t>＆</a:t>
                      </a:r>
                      <a:r>
                        <a:rPr lang="en-US" altLang="ko-KR" sz="2000" b="1" i="0" kern="1200">
                          <a:solidFill>
                            <a:srgbClr val="FFFFFF"/>
                          </a:solidFill>
                          <a:latin typeface="宋体" panose="02010600030101010101" pitchFamily="2" charset="-122"/>
                          <a:ea typeface="Calibri" panose="020F0502020204030204" charset="0"/>
                        </a:rPr>
                        <a:t>S</a:t>
                      </a:r>
                      <a:r>
                        <a:rPr lang="en-US" altLang="ko-KR" sz="2000" b="1" i="0" kern="1200">
                          <a:solidFill>
                            <a:srgbClr val="FFFFFF"/>
                          </a:solidFill>
                          <a:latin typeface="宋体" panose="02010600030101010101" pitchFamily="2" charset="-122"/>
                          <a:ea typeface="Calibri" panose="020F0502020204030204" charset="0"/>
                        </a:rPr>
                        <a:t>.</a:t>
                      </a:r>
                      <a:r>
                        <a:rPr lang="en-US" altLang="ko-KR" sz="2000" b="1" i="0" kern="1200">
                          <a:solidFill>
                            <a:srgbClr val="FFFFFF"/>
                          </a:solidFill>
                          <a:latin typeface="宋体" panose="02010600030101010101" pitchFamily="2" charset="-122"/>
                          <a:ea typeface="Calibri" panose="020F0502020204030204" charset="0"/>
                        </a:rPr>
                        <a:t>S</a:t>
                      </a:r>
                      <a:endParaRPr lang="ko-KR" altLang="en-US" sz="2000" b="1" i="0" kern="1200">
                        <a:solidFill>
                          <a:srgbClr val="FFFFFF"/>
                        </a:solidFill>
                        <a:latin typeface="宋体" panose="02010600030101010101" pitchFamily="2" charset="-122"/>
                        <a:ea typeface="Calibri" panose="020F0502020204030204" charset="0"/>
                      </a:endParaRPr>
                    </a:p>
                  </a:txBody>
                  <a:tcPr anchor="ctr"/>
                </a:tc>
              </a:tr>
              <a:tr h="561975">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U</a:t>
                      </a:r>
                      <a:r>
                        <a:rPr lang="en-US" altLang="ko-KR" sz="2000" b="0" i="0" kern="1200">
                          <a:solidFill>
                            <a:srgbClr val="000000"/>
                          </a:solidFill>
                          <a:latin typeface="宋体" panose="02010600030101010101" pitchFamily="2" charset="-122"/>
                          <a:ea typeface="Calibri" panose="020F0502020204030204" charset="0"/>
                        </a:rPr>
                        <a:t>L</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a:t>
                      </a:r>
                      <a:r>
                        <a:rPr lang="en-US" altLang="ko-KR" sz="2000" b="0" i="0" kern="1200">
                          <a:solidFill>
                            <a:srgbClr val="000000"/>
                          </a:solidFill>
                          <a:latin typeface="宋体" panose="02010600030101010101" pitchFamily="2" charset="-122"/>
                          <a:ea typeface="Calibri" panose="020F0502020204030204" charset="0"/>
                        </a:rPr>
                        <a:t>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a:t>
                      </a:r>
                      <a:r>
                        <a:rPr lang="en-US" altLang="ko-KR" sz="2000" b="0" i="0" kern="1200">
                          <a:solidFill>
                            <a:srgbClr val="000000"/>
                          </a:solidFill>
                          <a:latin typeface="宋体" panose="02010600030101010101" pitchFamily="2" charset="-122"/>
                          <a:ea typeface="Calibri" panose="020F0502020204030204" charset="0"/>
                        </a:rPr>
                        <a:t>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r>
              <a:tr h="561975">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IS</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 </a:t>
                      </a:r>
                      <a:r>
                        <a:rPr lang="en-US" altLang="ko-KR" sz="2000" b="0" i="0" kern="1200">
                          <a:solidFill>
                            <a:srgbClr val="000000"/>
                          </a:solidFill>
                          <a:latin typeface="宋体" panose="02010600030101010101" pitchFamily="2" charset="-122"/>
                          <a:ea typeface="Calibri" panose="020F0502020204030204" charset="0"/>
                        </a:rPr>
                        <a:t>9</a:t>
                      </a:r>
                      <a:r>
                        <a:rPr lang="en-US" altLang="ko-KR" sz="2000" b="0" i="0" kern="1200">
                          <a:solidFill>
                            <a:srgbClr val="000000"/>
                          </a:solidFill>
                          <a:latin typeface="宋体" panose="02010600030101010101" pitchFamily="2" charset="-122"/>
                          <a:ea typeface="Calibri" panose="020F0502020204030204" charset="0"/>
                        </a:rPr>
                        <a:t>00</a:t>
                      </a:r>
                      <a:r>
                        <a:rPr lang="en-US" altLang="ko-KR" sz="2000" b="0" i="0" kern="1200">
                          <a:solidFill>
                            <a:srgbClr val="000000"/>
                          </a:solidFill>
                          <a:latin typeface="宋体" panose="02010600030101010101" pitchFamily="2" charset="-122"/>
                          <a:ea typeface="Calibri" panose="020F0502020204030204" charset="0"/>
                        </a:rPr>
                        <a:t>1</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r</a:t>
                      </a:r>
                      <a:r>
                        <a:rPr lang="en-US" altLang="ko-KR" sz="2000" b="0" i="0" kern="1200">
                          <a:solidFill>
                            <a:srgbClr val="000000"/>
                          </a:solidFill>
                          <a:latin typeface="宋体" panose="02010600030101010101" pitchFamily="2" charset="-122"/>
                          <a:ea typeface="Calibri" panose="020F0502020204030204" charset="0"/>
                        </a:rPr>
                        <a:t>ove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pr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a:t>
                      </a:r>
                      <a:r>
                        <a:rPr lang="en-US" altLang="ko-KR" sz="2000" b="0" i="0" kern="1200">
                          <a:solidFill>
                            <a:srgbClr val="000000"/>
                          </a:solidFill>
                          <a:latin typeface="宋体" panose="02010600030101010101" pitchFamily="2" charset="-122"/>
                          <a:ea typeface="Calibri" panose="020F0502020204030204" charset="0"/>
                        </a:rPr>
                        <a:t>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r>
              <a:tr h="561975">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I</a:t>
                      </a:r>
                      <a:r>
                        <a:rPr lang="en-US" altLang="ko-KR" sz="2000" b="0" i="0" kern="1200">
                          <a:solidFill>
                            <a:srgbClr val="000000"/>
                          </a:solidFill>
                          <a:latin typeface="宋体" panose="02010600030101010101" pitchFamily="2" charset="-122"/>
                          <a:ea typeface="Calibri" panose="020F0502020204030204" charset="0"/>
                        </a:rPr>
                        <a:t>ATF 16949</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a:t>
                      </a:r>
                      <a:r>
                        <a:rPr lang="en-US" altLang="ko-KR" sz="2000" b="0" i="0" kern="1200">
                          <a:solidFill>
                            <a:srgbClr val="000000"/>
                          </a:solidFill>
                          <a:latin typeface="宋体" panose="02010600030101010101" pitchFamily="2" charset="-122"/>
                          <a:ea typeface="Calibri" panose="020F0502020204030204" charset="0"/>
                        </a:rPr>
                        <a:t>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pr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a:t>
                      </a:r>
                      <a:r>
                        <a:rPr lang="en-US" altLang="ko-KR" sz="2000" b="0" i="0" kern="1200">
                          <a:solidFill>
                            <a:srgbClr val="000000"/>
                          </a:solidFill>
                          <a:latin typeface="宋体" panose="02010600030101010101" pitchFamily="2" charset="-122"/>
                          <a:ea typeface="Calibri" panose="020F0502020204030204" charset="0"/>
                        </a:rPr>
                        <a:t>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r>
              <a:tr h="561975">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Q</a:t>
                      </a:r>
                      <a:r>
                        <a:rPr lang="en-US" altLang="ko-KR" sz="2000" b="0" i="0" kern="1200">
                          <a:solidFill>
                            <a:srgbClr val="000000"/>
                          </a:solidFill>
                          <a:latin typeface="宋体" panose="02010600030101010101" pitchFamily="2" charset="-122"/>
                          <a:ea typeface="Calibri" panose="020F0502020204030204" charset="0"/>
                        </a:rPr>
                        <a:t>C</a:t>
                      </a:r>
                      <a:r>
                        <a:rPr lang="en-US" altLang="ko-KR" sz="2000" b="0" i="0" kern="1200">
                          <a:solidFill>
                            <a:srgbClr val="000000"/>
                          </a:solidFill>
                          <a:latin typeface="宋体" panose="02010600030101010101" pitchFamily="2" charset="-122"/>
                          <a:ea typeface="Calibri" panose="020F0502020204030204" charset="0"/>
                        </a:rPr>
                        <a:t> </a:t>
                      </a:r>
                      <a:r>
                        <a:rPr lang="en-US" altLang="ko-KR" sz="2000" b="0" i="0" kern="1200">
                          <a:solidFill>
                            <a:srgbClr val="000000"/>
                          </a:solidFill>
                          <a:latin typeface="宋体" panose="02010600030101010101" pitchFamily="2" charset="-122"/>
                          <a:ea typeface="Calibri" panose="020F0502020204030204" charset="0"/>
                        </a:rPr>
                        <a:t>0</a:t>
                      </a:r>
                      <a:r>
                        <a:rPr lang="en-US" altLang="ko-KR" sz="2000" b="0" i="0" kern="1200">
                          <a:solidFill>
                            <a:srgbClr val="000000"/>
                          </a:solidFill>
                          <a:latin typeface="宋体" panose="02010600030101010101" pitchFamily="2" charset="-122"/>
                          <a:ea typeface="Calibri" panose="020F0502020204030204" charset="0"/>
                        </a:rPr>
                        <a:t>8</a:t>
                      </a:r>
                      <a:r>
                        <a:rPr lang="en-US" altLang="ko-KR" sz="2000" b="0" i="0" kern="1200">
                          <a:solidFill>
                            <a:srgbClr val="000000"/>
                          </a:solidFill>
                          <a:latin typeface="宋体" panose="02010600030101010101" pitchFamily="2" charset="-122"/>
                          <a:ea typeface="Calibri" panose="020F0502020204030204" charset="0"/>
                        </a:rPr>
                        <a:t>0</a:t>
                      </a:r>
                      <a:r>
                        <a:rPr lang="en-US" altLang="ko-KR" sz="2000" b="0" i="0" kern="1200">
                          <a:solidFill>
                            <a:srgbClr val="000000"/>
                          </a:solidFill>
                          <a:latin typeface="宋体" panose="02010600030101010101" pitchFamily="2" charset="-122"/>
                          <a:ea typeface="Calibri" panose="020F0502020204030204" charset="0"/>
                        </a:rPr>
                        <a:t>0</a:t>
                      </a:r>
                      <a:r>
                        <a:rPr lang="en-US" altLang="ko-KR" sz="2000" b="0" i="0" kern="1200">
                          <a:solidFill>
                            <a:srgbClr val="000000"/>
                          </a:solidFill>
                          <a:latin typeface="宋体" panose="02010600030101010101" pitchFamily="2" charset="-122"/>
                          <a:ea typeface="Calibri" panose="020F0502020204030204" charset="0"/>
                        </a:rPr>
                        <a:t>0</a:t>
                      </a:r>
                      <a:r>
                        <a:rPr lang="en-US" altLang="ko-KR" sz="2000" b="0" i="0" kern="1200">
                          <a:solidFill>
                            <a:srgbClr val="000000"/>
                          </a:solidFill>
                          <a:latin typeface="宋体" panose="02010600030101010101" pitchFamily="2" charset="-122"/>
                          <a:ea typeface="Calibri" panose="020F0502020204030204" charset="0"/>
                        </a:rPr>
                        <a:t>0</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ro</a:t>
                      </a:r>
                      <a:r>
                        <a:rPr lang="en-US" altLang="ko-KR" sz="2000" b="0" i="0" kern="1200">
                          <a:solidFill>
                            <a:srgbClr val="000000"/>
                          </a:solidFill>
                          <a:latin typeface="宋体" panose="02010600030101010101" pitchFamily="2" charset="-122"/>
                          <a:ea typeface="Calibri" panose="020F0502020204030204" charset="0"/>
                        </a:rPr>
                        <a:t>v</a:t>
                      </a:r>
                      <a:r>
                        <a:rPr lang="en-US" altLang="ko-KR" sz="2000" b="0" i="0" kern="1200">
                          <a:solidFill>
                            <a:srgbClr val="000000"/>
                          </a:solidFill>
                          <a:latin typeface="宋体" panose="02010600030101010101" pitchFamily="2" charset="-122"/>
                          <a:ea typeface="Calibri" panose="020F0502020204030204" charset="0"/>
                        </a:rPr>
                        <a:t>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r>
              <a:tr h="561975">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H</a:t>
                      </a:r>
                      <a:r>
                        <a:rPr lang="en-US" altLang="ko-KR" sz="2000" b="0" i="0" kern="1200">
                          <a:solidFill>
                            <a:srgbClr val="000000"/>
                          </a:solidFill>
                          <a:latin typeface="宋体" panose="02010600030101010101" pitchFamily="2" charset="-122"/>
                          <a:ea typeface="Calibri" panose="020F0502020204030204" charset="0"/>
                        </a:rPr>
                        <a:t>S</a:t>
                      </a:r>
                      <a:r>
                        <a:rPr lang="en-US" altLang="ko-KR" sz="2000" b="0" i="0" kern="1200">
                          <a:solidFill>
                            <a:srgbClr val="000000"/>
                          </a:solidFill>
                          <a:latin typeface="宋体" panose="02010600030101010101" pitchFamily="2" charset="-122"/>
                          <a:ea typeface="Calibri" panose="020F0502020204030204" charset="0"/>
                        </a:rPr>
                        <a:t>A</a:t>
                      </a:r>
                      <a:r>
                        <a:rPr lang="en-US" altLang="ko-KR" sz="2000" b="0" i="0" kern="1200">
                          <a:solidFill>
                            <a:srgbClr val="000000"/>
                          </a:solidFill>
                          <a:latin typeface="宋体" panose="02010600030101010101" pitchFamily="2" charset="-122"/>
                          <a:ea typeface="Calibri" panose="020F0502020204030204" charset="0"/>
                        </a:rPr>
                        <a:t>S </a:t>
                      </a:r>
                      <a:r>
                        <a:rPr lang="en-US" altLang="ko-KR" sz="2000" b="0" i="0" kern="1200">
                          <a:solidFill>
                            <a:srgbClr val="000000"/>
                          </a:solidFill>
                          <a:latin typeface="宋体" panose="02010600030101010101" pitchFamily="2" charset="-122"/>
                          <a:ea typeface="Calibri" panose="020F0502020204030204" charset="0"/>
                        </a:rPr>
                        <a:t>1</a:t>
                      </a:r>
                      <a:r>
                        <a:rPr lang="en-US" altLang="ko-KR" sz="2000" b="0" i="0" kern="1200">
                          <a:solidFill>
                            <a:srgbClr val="000000"/>
                          </a:solidFill>
                          <a:latin typeface="宋体" panose="02010600030101010101" pitchFamily="2" charset="-122"/>
                          <a:ea typeface="Calibri" panose="020F0502020204030204" charset="0"/>
                        </a:rPr>
                        <a:t>8</a:t>
                      </a:r>
                      <a:r>
                        <a:rPr lang="en-US" altLang="ko-KR" sz="2000" b="0" i="0" kern="1200">
                          <a:solidFill>
                            <a:srgbClr val="000000"/>
                          </a:solidFill>
                          <a:latin typeface="宋体" panose="02010600030101010101" pitchFamily="2" charset="-122"/>
                          <a:ea typeface="Calibri" panose="020F0502020204030204" charset="0"/>
                        </a:rPr>
                        <a:t>0</a:t>
                      </a:r>
                      <a:r>
                        <a:rPr lang="en-US" altLang="ko-KR" sz="2000" b="0" i="0" kern="1200">
                          <a:solidFill>
                            <a:srgbClr val="000000"/>
                          </a:solidFill>
                          <a:latin typeface="宋体" panose="02010600030101010101" pitchFamily="2" charset="-122"/>
                          <a:ea typeface="Calibri" panose="020F0502020204030204" charset="0"/>
                        </a:rPr>
                        <a:t>0</a:t>
                      </a:r>
                      <a:r>
                        <a:rPr lang="en-US" altLang="ko-KR" sz="2000" b="0" i="0" kern="1200">
                          <a:solidFill>
                            <a:srgbClr val="000000"/>
                          </a:solidFill>
                          <a:latin typeface="宋体" panose="02010600030101010101" pitchFamily="2" charset="-122"/>
                          <a:ea typeface="Calibri" panose="020F0502020204030204" charset="0"/>
                        </a:rPr>
                        <a:t>1</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a:t>
                      </a:r>
                      <a:r>
                        <a:rPr lang="en-US" altLang="ko-KR" sz="2000" b="0" i="0" kern="1200">
                          <a:solidFill>
                            <a:srgbClr val="000000"/>
                          </a:solidFill>
                          <a:latin typeface="宋体" panose="02010600030101010101" pitchFamily="2" charset="-122"/>
                          <a:ea typeface="Calibri" panose="020F0502020204030204" charset="0"/>
                        </a:rPr>
                        <a:t>p</a:t>
                      </a:r>
                      <a:r>
                        <a:rPr lang="en-US" altLang="ko-KR" sz="2000" b="0" i="0" kern="1200">
                          <a:solidFill>
                            <a:srgbClr val="000000"/>
                          </a:solidFill>
                          <a:latin typeface="宋体" panose="02010600030101010101" pitchFamily="2" charset="-122"/>
                          <a:ea typeface="Calibri" panose="020F0502020204030204" charset="0"/>
                        </a:rPr>
                        <a:t>r</a:t>
                      </a:r>
                      <a:r>
                        <a:rPr lang="en-US" altLang="ko-KR" sz="2000" b="0" i="0" kern="1200">
                          <a:solidFill>
                            <a:srgbClr val="000000"/>
                          </a:solidFill>
                          <a:latin typeface="宋体" panose="02010600030101010101" pitchFamily="2" charset="-122"/>
                          <a:ea typeface="Calibri" panose="020F0502020204030204" charset="0"/>
                        </a:rPr>
                        <a:t>o</a:t>
                      </a:r>
                      <a:r>
                        <a:rPr lang="en-US" altLang="ko-KR" sz="2000" b="0" i="0" kern="1200">
                          <a:solidFill>
                            <a:srgbClr val="000000"/>
                          </a:solidFill>
                          <a:latin typeface="宋体" panose="02010600030101010101" pitchFamily="2" charset="-122"/>
                          <a:ea typeface="Calibri" panose="020F0502020204030204" charset="0"/>
                        </a:rPr>
                        <a:t>ve</a:t>
                      </a:r>
                      <a:r>
                        <a:rPr lang="en-US" altLang="ko-KR" sz="2000" b="0" i="0" kern="1200">
                          <a:solidFill>
                            <a:srgbClr val="000000"/>
                          </a:solidFill>
                          <a:latin typeface="宋体" panose="02010600030101010101" pitchFamily="2" charset="-122"/>
                          <a:ea typeface="Calibri" panose="020F0502020204030204" charset="0"/>
                        </a:rPr>
                        <a:t>d</a:t>
                      </a:r>
                      <a:endParaRPr lang="ko-KR" altLang="en-US" sz="2000" b="0" i="0" kern="1200">
                        <a:solidFill>
                          <a:srgbClr val="000000"/>
                        </a:solidFill>
                        <a:latin typeface="宋体" panose="02010600030101010101" pitchFamily="2" charset="-122"/>
                        <a:ea typeface="Calibri" panose="020F0502020204030204" charset="0"/>
                      </a:endParaRPr>
                    </a:p>
                  </a:txBody>
                  <a:tcPr anchor="ctr"/>
                </a:tc>
                <a:tc>
                  <a:txBody>
                    <a:bodyPr/>
                    <a:lstStyle/>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approved</a:t>
                      </a:r>
                      <a:endParaRPr lang="en-US" altLang="ko-KR" sz="2000" b="0" i="0" kern="1200">
                        <a:solidFill>
                          <a:srgbClr val="000000"/>
                        </a:solidFill>
                        <a:latin typeface="宋体" panose="02010600030101010101" pitchFamily="2" charset="-122"/>
                        <a:ea typeface="Calibri" panose="020F0502020204030204" charset="0"/>
                      </a:endParaRPr>
                    </a:p>
                  </a:txBody>
                  <a:tcPr anchor="ctr"/>
                </a:tc>
              </a:tr>
              <a:tr h="561975">
                <a:tc>
                  <a:txBody>
                    <a:bodyPr/>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ISO 45001</a:t>
                      </a:r>
                      <a:endParaRPr lang="en-US" altLang="ko-KR" sz="2000" b="0" i="0" kern="1200">
                        <a:solidFill>
                          <a:srgbClr val="000000"/>
                        </a:solidFill>
                        <a:latin typeface="宋体" panose="02010600030101010101" pitchFamily="2" charset="-122"/>
                        <a:ea typeface="Calibri" panose="020F0502020204030204" charset="0"/>
                      </a:endParaRPr>
                    </a:p>
                  </a:txBody>
                  <a:tcPr anchor="ctr"/>
                </a:tc>
                <a:tc>
                  <a:txBody>
                    <a:bodyPr/>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approved</a:t>
                      </a:r>
                      <a:endParaRPr lang="en-US" altLang="ko-KR" sz="2000" b="0" i="0" kern="1200">
                        <a:solidFill>
                          <a:srgbClr val="000000"/>
                        </a:solidFill>
                        <a:latin typeface="宋体" panose="02010600030101010101" pitchFamily="2" charset="-122"/>
                        <a:ea typeface="Calibri" panose="020F0502020204030204" charset="0"/>
                      </a:endParaRPr>
                    </a:p>
                  </a:txBody>
                  <a:tcPr anchor="ctr"/>
                </a:tc>
                <a:tc>
                  <a:txBody>
                    <a:bodyPr/>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approved</a:t>
                      </a:r>
                      <a:endParaRPr lang="en-US" altLang="ko-KR" sz="2000" b="0" i="0" kern="1200">
                        <a:solidFill>
                          <a:srgbClr val="000000"/>
                        </a:solidFill>
                        <a:latin typeface="宋体" panose="02010600030101010101" pitchFamily="2" charset="-122"/>
                        <a:ea typeface="Calibri" panose="020F0502020204030204" charset="0"/>
                      </a:endParaRPr>
                    </a:p>
                  </a:txBody>
                  <a:tcPr anchor="ctr"/>
                </a:tc>
              </a:tr>
              <a:tr h="561975">
                <a:tc>
                  <a:txBody>
                    <a:bodyPr/>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ISO 13485</a:t>
                      </a:r>
                      <a:endParaRPr lang="en-US" altLang="ko-KR" sz="2000" b="0" i="0" kern="1200">
                        <a:solidFill>
                          <a:srgbClr val="000000"/>
                        </a:solidFill>
                        <a:latin typeface="宋体" panose="02010600030101010101" pitchFamily="2" charset="-122"/>
                        <a:ea typeface="Calibri" panose="020F0502020204030204" charset="0"/>
                      </a:endParaRPr>
                    </a:p>
                  </a:txBody>
                  <a:tcPr anchor="ctr"/>
                </a:tc>
                <a:tc>
                  <a:txBody>
                    <a:bodyPr/>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approved</a:t>
                      </a:r>
                      <a:endParaRPr lang="en-US" altLang="ko-KR" sz="2000" b="0" i="0" kern="1200">
                        <a:solidFill>
                          <a:srgbClr val="000000"/>
                        </a:solidFill>
                        <a:latin typeface="宋体" panose="02010600030101010101" pitchFamily="2" charset="-122"/>
                        <a:ea typeface="Calibri" panose="020F0502020204030204" charset="0"/>
                      </a:endParaRPr>
                    </a:p>
                  </a:txBody>
                  <a:tcPr anchor="ctr"/>
                </a:tc>
                <a:tc>
                  <a:txBody>
                    <a:bodyPr/>
                    <a:p>
                      <a:pPr marL="0" indent="0" algn="ctr" defTabSz="914400" eaLnBrk="1" fontAlgn="base" latinLnBrk="0" hangingPunct="1">
                        <a:lnSpc>
                          <a:spcPct val="100000"/>
                        </a:lnSpc>
                        <a:spcBef>
                          <a:spcPts val="0"/>
                        </a:spcBef>
                        <a:spcAft>
                          <a:spcPts val="0"/>
                        </a:spcAft>
                        <a:buFontTx/>
                        <a:buNone/>
                      </a:pPr>
                      <a:r>
                        <a:rPr lang="en-US" altLang="ko-KR" sz="2000" b="0" i="0" kern="1200">
                          <a:solidFill>
                            <a:srgbClr val="000000"/>
                          </a:solidFill>
                          <a:latin typeface="宋体" panose="02010600030101010101" pitchFamily="2" charset="-122"/>
                          <a:ea typeface="Calibri" panose="020F0502020204030204" charset="0"/>
                        </a:rPr>
                        <a:t>approved</a:t>
                      </a:r>
                      <a:endParaRPr lang="en-US" altLang="ko-KR" sz="2000" b="0" i="0" kern="1200">
                        <a:solidFill>
                          <a:srgbClr val="000000"/>
                        </a:solidFill>
                        <a:latin typeface="宋体" panose="02010600030101010101" pitchFamily="2" charset="-122"/>
                        <a:ea typeface="Calibri" panose="020F0502020204030204" charset="0"/>
                      </a:endParaRPr>
                    </a:p>
                  </a:txBody>
                  <a:tcPr anchor="ctr"/>
                </a:tc>
              </a:tr>
            </a:tbl>
          </a:graphicData>
        </a:graphic>
      </p:graphicFrame>
      <p:sp>
        <p:nvSpPr>
          <p:cNvPr id="3" name="文本框 2"/>
          <p:cNvSpPr txBox="1"/>
          <p:nvPr/>
        </p:nvSpPr>
        <p:spPr>
          <a:xfrm>
            <a:off x="424815" y="212725"/>
            <a:ext cx="4434840" cy="645160"/>
          </a:xfrm>
          <a:prstGeom prst="rect">
            <a:avLst/>
          </a:prstGeom>
          <a:noFill/>
        </p:spPr>
        <p:txBody>
          <a:bodyPr wrap="square" rtlCol="0">
            <a:spAutoFit/>
          </a:bodyPr>
          <a:p>
            <a:r>
              <a:rPr lang="en-US" altLang="zh-CN" sz="3600" b="1"/>
              <a:t>Certificates</a:t>
            </a:r>
            <a:endParaRPr lang="en-US" altLang="zh-CN" sz="3600" b="1"/>
          </a:p>
        </p:txBody>
      </p:sp>
      <p:sp>
        <p:nvSpPr>
          <p:cNvPr id="219" name=" 219"/>
          <p:cNvSpPr/>
          <p:nvPr/>
        </p:nvSpPr>
        <p:spPr>
          <a:xfrm>
            <a:off x="514985" y="782320"/>
            <a:ext cx="2476500"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6" name="标题 5"/>
          <p:cNvSpPr>
            <a:spLocks noGrp="1"/>
          </p:cNvSpPr>
          <p:nvPr>
            <p:ph type="title"/>
          </p:nvPr>
        </p:nvSpPr>
        <p:spPr>
          <a:xfrm>
            <a:off x="295910" y="301625"/>
            <a:ext cx="5041900" cy="747395"/>
          </a:xfrm>
        </p:spPr>
        <p:txBody>
          <a:bodyPr/>
          <a:p>
            <a:r>
              <a:rPr lang="en-US" altLang="zh-CN" sz="3600" b="1">
                <a:latin typeface="Arial Unicode MS" panose="020B0604020202020204" charset="-122"/>
                <a:ea typeface="Arial Unicode MS" panose="020B0604020202020204" charset="-122"/>
              </a:rPr>
              <a:t>UL Product iQ</a:t>
            </a:r>
            <a:endParaRPr lang="en-US" altLang="zh-CN" sz="3600" b="1">
              <a:latin typeface="Arial Unicode MS" panose="020B0604020202020204" charset="-122"/>
              <a:ea typeface="Arial Unicode MS" panose="020B0604020202020204" charset="-122"/>
            </a:endParaRPr>
          </a:p>
        </p:txBody>
      </p:sp>
      <p:sp>
        <p:nvSpPr>
          <p:cNvPr id="219" name=" 219"/>
          <p:cNvSpPr/>
          <p:nvPr/>
        </p:nvSpPr>
        <p:spPr>
          <a:xfrm>
            <a:off x="353060" y="974090"/>
            <a:ext cx="3006090" cy="7620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pic>
        <p:nvPicPr>
          <p:cNvPr id="3" name="图片 2"/>
          <p:cNvPicPr>
            <a:picLocks noChangeAspect="1"/>
          </p:cNvPicPr>
          <p:nvPr>
            <p:custDataLst>
              <p:tags r:id="rId1"/>
            </p:custDataLst>
          </p:nvPr>
        </p:nvPicPr>
        <p:blipFill>
          <a:blip r:embed="rId2"/>
          <a:stretch>
            <a:fillRect/>
          </a:stretch>
        </p:blipFill>
        <p:spPr>
          <a:xfrm>
            <a:off x="3851910" y="125730"/>
            <a:ext cx="4674235" cy="6583680"/>
          </a:xfrm>
          <a:prstGeom prst="rect">
            <a:avLst/>
          </a:prstGeom>
          <a:ln w="28575">
            <a:solidFill>
              <a:srgbClr val="20C4DC"/>
            </a:solidFill>
          </a:ln>
        </p:spPr>
      </p:pic>
      <p:sp>
        <p:nvSpPr>
          <p:cNvPr id="5" name="圆角矩形 4"/>
          <p:cNvSpPr/>
          <p:nvPr>
            <p:custDataLst>
              <p:tags r:id="rId3"/>
            </p:custDataLst>
          </p:nvPr>
        </p:nvSpPr>
        <p:spPr>
          <a:xfrm>
            <a:off x="4137660" y="3573145"/>
            <a:ext cx="4080510" cy="436245"/>
          </a:xfrm>
          <a:prstGeom prst="round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 name="圆角矩形 1"/>
          <p:cNvSpPr/>
          <p:nvPr>
            <p:custDataLst>
              <p:tags r:id="rId4"/>
            </p:custDataLst>
          </p:nvPr>
        </p:nvSpPr>
        <p:spPr>
          <a:xfrm>
            <a:off x="4140200" y="4797425"/>
            <a:ext cx="4077335" cy="218440"/>
          </a:xfrm>
          <a:prstGeom prst="round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251460" y="497681"/>
            <a:ext cx="4167505" cy="5864400"/>
          </a:xfrm>
          <a:prstGeom prst="rect">
            <a:avLst/>
          </a:prstGeom>
          <a:ln w="28575">
            <a:solidFill>
              <a:srgbClr val="20C4DC"/>
            </a:solidFill>
          </a:ln>
        </p:spPr>
      </p:pic>
      <p:pic>
        <p:nvPicPr>
          <p:cNvPr id="2" name="图片 1"/>
          <p:cNvPicPr>
            <a:picLocks noChangeAspect="1"/>
          </p:cNvPicPr>
          <p:nvPr/>
        </p:nvPicPr>
        <p:blipFill>
          <a:blip r:embed="rId3"/>
          <a:stretch>
            <a:fillRect/>
          </a:stretch>
        </p:blipFill>
        <p:spPr>
          <a:xfrm>
            <a:off x="4715986" y="497681"/>
            <a:ext cx="4158163" cy="5864400"/>
          </a:xfrm>
          <a:prstGeom prst="rect">
            <a:avLst/>
          </a:prstGeom>
          <a:ln w="28575">
            <a:solidFill>
              <a:srgbClr val="20C4DC"/>
            </a:solidFill>
          </a:ln>
        </p:spPr>
      </p:pic>
      <p:sp>
        <p:nvSpPr>
          <p:cNvPr id="5" name="圆角矩形 4"/>
          <p:cNvSpPr/>
          <p:nvPr/>
        </p:nvSpPr>
        <p:spPr>
          <a:xfrm>
            <a:off x="440690" y="713105"/>
            <a:ext cx="3839210" cy="212725"/>
          </a:xfrm>
          <a:prstGeom prst="round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6" name="圆角矩形 5"/>
          <p:cNvSpPr/>
          <p:nvPr>
            <p:custDataLst>
              <p:tags r:id="rId4"/>
            </p:custDataLst>
          </p:nvPr>
        </p:nvSpPr>
        <p:spPr>
          <a:xfrm>
            <a:off x="440690" y="3213100"/>
            <a:ext cx="3839210" cy="506730"/>
          </a:xfrm>
          <a:prstGeom prst="roundRect">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699">
        <p:fade/>
      </p:transition>
    </mc:Choice>
    <mc:Fallback>
      <p:transition spd="med">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TABLE_BEAUTIFY" val="smartTable{4c65504c-2a16-43d5-aac0-57cf6df72008}"/>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8460,&quot;width&quot;:13320}"/>
</p:tagLst>
</file>

<file path=ppt/tags/tag16.xml><?xml version="1.0" encoding="utf-8"?>
<p:tagLst xmlns:p="http://schemas.openxmlformats.org/presentationml/2006/main">
  <p:tag name="KSO_WM_UNIT_TABLE_BEAUTIFY" val="smartTable{b2bb5435-5bbf-476d-9109-cab1db7e2189}"/>
</p:tagLst>
</file>

<file path=ppt/tags/tag17.xml><?xml version="1.0" encoding="utf-8"?>
<p:tagLst xmlns:p="http://schemas.openxmlformats.org/presentationml/2006/main">
  <p:tag name="KSO_WM_UNIT_TABLE_BEAUTIFY" val="smartTable{37b5f447-f2d1-481e-8656-4c1445afe975}"/>
</p:tagLst>
</file>

<file path=ppt/tags/tag18.xml><?xml version="1.0" encoding="utf-8"?>
<p:tagLst xmlns:p="http://schemas.openxmlformats.org/presentationml/2006/main">
  <p:tag name="KSO_WM_UNIT_TABLE_BEAUTIFY" val="smartTable{24322ab3-49f3-4d79-92bc-7fc750371eaf}"/>
</p:tagLst>
</file>

<file path=ppt/tags/tag19.xml><?xml version="1.0" encoding="utf-8"?>
<p:tagLst xmlns:p="http://schemas.openxmlformats.org/presentationml/2006/main">
  <p:tag name="KSO_WPP_MARK_KEY" val="f7b52f37-bc50-4052-8a09-3348df2cce6b"/>
  <p:tag name="COMMONDATA" val="eyJoZGlkIjoiZTAxZTc1YzZlODA1Mjk5ZGU4MWU1NTRiNDdlYjY1NzAifQ=="/>
  <p:tag name="commondata" val="eyJoZGlkIjoiYjQwM2UyNWU4ZTE0MzU3ZmE1N2IzZTJmYjk4NWU0MzkifQ=="/>
</p:tagLst>
</file>

<file path=ppt/tags/tag2.xml><?xml version="1.0" encoding="utf-8"?>
<p:tagLst xmlns:p="http://schemas.openxmlformats.org/presentationml/2006/main">
  <p:tag name="KSO_WM_UNIT_TABLE_BEAUTIFY" val="smartTable{29dc3ffa-f1ea-4da0-b62a-02b54f94917d}"/>
</p:tagLst>
</file>

<file path=ppt/tags/tag3.xml><?xml version="1.0" encoding="utf-8"?>
<p:tagLst xmlns:p="http://schemas.openxmlformats.org/presentationml/2006/main">
  <p:tag name="KSO_WM_UNIT_PLACING_PICTURE_USER_VIEWPORT" val="{&quot;height&quot;:9990,&quot;width&quot;:8715}"/>
</p:tagLst>
</file>

<file path=ppt/tags/tag4.xml><?xml version="1.0" encoding="utf-8"?>
<p:tagLst xmlns:p="http://schemas.openxmlformats.org/presentationml/2006/main">
  <p:tag name="KSO_WM_UNIT_TABLE_BEAUTIFY" val="smartTable{1487879c-ada9-43f3-a1e9-9a6cc0967e7b}"/>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_rels/theme1.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1_聚合">
  <a:themeElements>
    <a:clrScheme name="聚合">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聚合">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聚合">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空白设计模板">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平面">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平面">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5901</Words>
  <Application>WPS 演示</Application>
  <PresentationFormat/>
  <Paragraphs>642</Paragraphs>
  <Slides>30</Slides>
  <Notes>0</Notes>
  <HiddenSlides>0</HiddenSlides>
  <MMClips>0</MMClips>
  <ScaleCrop>false</ScaleCrop>
  <HeadingPairs>
    <vt:vector size="6" baseType="variant">
      <vt:variant>
        <vt:lpstr>已用的字体</vt:lpstr>
      </vt:variant>
      <vt:variant>
        <vt:i4>25</vt:i4>
      </vt:variant>
      <vt:variant>
        <vt:lpstr>主题</vt:lpstr>
      </vt:variant>
      <vt:variant>
        <vt:i4>4</vt:i4>
      </vt:variant>
      <vt:variant>
        <vt:lpstr>幻灯片标题</vt:lpstr>
      </vt:variant>
      <vt:variant>
        <vt:i4>30</vt:i4>
      </vt:variant>
    </vt:vector>
  </HeadingPairs>
  <TitlesOfParts>
    <vt:vector size="59" baseType="lpstr">
      <vt:lpstr>Arial</vt:lpstr>
      <vt:lpstr>宋体</vt:lpstr>
      <vt:lpstr>Wingdings</vt:lpstr>
      <vt:lpstr>Lucida Sans Unicode</vt:lpstr>
      <vt:lpstr>黑体</vt:lpstr>
      <vt:lpstr>Wingdings 3</vt:lpstr>
      <vt:lpstr>Verdana</vt:lpstr>
      <vt:lpstr>Wingdings 2</vt:lpstr>
      <vt:lpstr>Wingdings 2</vt:lpstr>
      <vt:lpstr>Trebuchet MS</vt:lpstr>
      <vt:lpstr>Microsoft JhengHei</vt:lpstr>
      <vt:lpstr>Arial</vt:lpstr>
      <vt:lpstr>微软雅黑</vt:lpstr>
      <vt:lpstr>Times New Roman</vt:lpstr>
      <vt:lpstr>PMingLiU</vt:lpstr>
      <vt:lpstr>Impact</vt:lpstr>
      <vt:lpstr>Calibri</vt:lpstr>
      <vt:lpstr>Arial Unicode MS</vt:lpstr>
      <vt:lpstr>Arial Unicode MS</vt:lpstr>
      <vt:lpstr>方正姚体</vt:lpstr>
      <vt:lpstr>华文新魏</vt:lpstr>
      <vt:lpstr>Times New Roman</vt:lpstr>
      <vt:lpstr>Calibri Light</vt:lpstr>
      <vt:lpstr>PMingLiU-ExtB</vt:lpstr>
      <vt:lpstr>Malgun Gothic</vt:lpstr>
      <vt:lpstr>1_聚合</vt:lpstr>
      <vt:lpstr>1_空白设计模板</vt:lpstr>
      <vt:lpstr>平面</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UL Product iQ</vt:lpstr>
      <vt:lpstr>PowerPoint 演示文稿</vt:lpstr>
      <vt:lpstr>PowerPoint 演示文稿</vt:lpstr>
      <vt:lpstr>PowerPoint 演示文稿</vt:lpstr>
      <vt:lpstr>PowerPoint 演示文稿</vt:lpstr>
      <vt:lpstr>PowerPoint 演示文稿</vt:lpstr>
      <vt:lpstr>High-Speed Railway PCB  Application Certificate   </vt:lpstr>
      <vt:lpstr>PowerPoint 演示文稿</vt:lpstr>
      <vt:lpstr>IMDS Global PCB Data For Automative Applications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HUADING</Company>
  <LinksUpToDate>false</LinksUpToDate>
  <SharedDoc>false</SharedDoc>
  <HyperlinksChanged>false</HyperlinksChanged>
  <AppVersion>14.0000</AppVersion>
  <Pages>28</Page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荣</cp:lastModifiedBy>
  <cp:revision>30</cp:revision>
  <dcterms:created xsi:type="dcterms:W3CDTF">2022-01-27T05:17:00Z</dcterms:created>
  <dcterms:modified xsi:type="dcterms:W3CDTF">2023-10-15T22:36:59Z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2052-12.1.0.15374</vt:lpwstr>
  </property>
  <property fmtid="{D5CDD505-2E9C-101B-9397-08002B2CF9AE}" pid="3" name="ICV">
    <vt:lpwstr>7DA57A1699FF4D568F9A98134AF63AC8_13</vt:lpwstr>
  </property>
</Properties>
</file>