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-2274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516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808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568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526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325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340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788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512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791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14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C4DAD-CC97-4E41-AD1C-073EA643393B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70120-B1C5-459B-8197-C9F15A3BF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049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ullivansaddleclubsite.com/" TargetMode="External"/><Relationship Id="rId5" Type="http://schemas.openxmlformats.org/officeDocument/2006/relationships/hyperlink" Target="mailto:mymy@centurytel.net" TargetMode="External"/><Relationship Id="rId10" Type="http://schemas.openxmlformats.org/officeDocument/2006/relationships/image" Target="../media/image6.jpeg"/><Relationship Id="rId4" Type="http://schemas.openxmlformats.org/officeDocument/2006/relationships/hyperlink" Target="mailto:m.loomis.remember@gmail.com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merameccommunityfair.com/wp-content/themes/mcfair/images/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57" y="536122"/>
            <a:ext cx="22098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08.png" descr="SSCColorLogo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99732" y="583747"/>
            <a:ext cx="2914650" cy="1057275"/>
          </a:xfrm>
          <a:prstGeom prst="rect">
            <a:avLst/>
          </a:prstGeom>
          <a:ln/>
        </p:spPr>
      </p:pic>
      <p:sp>
        <p:nvSpPr>
          <p:cNvPr id="9" name="TextBox 8"/>
          <p:cNvSpPr txBox="1"/>
          <p:nvPr/>
        </p:nvSpPr>
        <p:spPr>
          <a:xfrm>
            <a:off x="451757" y="1656641"/>
            <a:ext cx="5762625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ook Antiqua" panose="02040602050305030304" pitchFamily="18" charset="0"/>
              </a:rPr>
              <a:t>2020 </a:t>
            </a:r>
            <a:r>
              <a:rPr lang="en-US" sz="2800" dirty="0">
                <a:latin typeface="Book Antiqua" panose="02040602050305030304" pitchFamily="18" charset="0"/>
              </a:rPr>
              <a:t>ALL YOUTH SHOW</a:t>
            </a:r>
          </a:p>
          <a:p>
            <a:pPr algn="ctr"/>
            <a:r>
              <a:rPr lang="en-US" dirty="0">
                <a:latin typeface="Book Antiqua" panose="02040602050305030304" pitchFamily="18" charset="0"/>
              </a:rPr>
              <a:t>June </a:t>
            </a:r>
            <a:r>
              <a:rPr lang="en-US" dirty="0" smtClean="0">
                <a:latin typeface="Book Antiqua" panose="02040602050305030304" pitchFamily="18" charset="0"/>
              </a:rPr>
              <a:t>24, </a:t>
            </a:r>
            <a:r>
              <a:rPr lang="en-US" dirty="0" smtClean="0">
                <a:latin typeface="Book Antiqua" panose="02040602050305030304" pitchFamily="18" charset="0"/>
              </a:rPr>
              <a:t>2020</a:t>
            </a:r>
            <a:endParaRPr lang="en-US" dirty="0">
              <a:latin typeface="Book Antiqua" panose="02040602050305030304" pitchFamily="18" charset="0"/>
            </a:endParaRPr>
          </a:p>
          <a:p>
            <a:pPr algn="ctr"/>
            <a:r>
              <a:rPr lang="en-US" dirty="0">
                <a:latin typeface="Book Antiqua" panose="02040602050305030304" pitchFamily="18" charset="0"/>
              </a:rPr>
              <a:t>Sign up no later than June 2, </a:t>
            </a:r>
            <a:r>
              <a:rPr lang="en-US" dirty="0" smtClean="0">
                <a:latin typeface="Book Antiqua" panose="02040602050305030304" pitchFamily="18" charset="0"/>
              </a:rPr>
              <a:t>2020</a:t>
            </a:r>
            <a:endParaRPr lang="en-US" dirty="0">
              <a:latin typeface="Book Antiqua" panose="02040602050305030304" pitchFamily="18" charset="0"/>
            </a:endParaRPr>
          </a:p>
          <a:p>
            <a:pPr algn="ctr"/>
            <a:r>
              <a:rPr lang="en-US" dirty="0">
                <a:latin typeface="Book Antiqua" panose="02040602050305030304" pitchFamily="18" charset="0"/>
              </a:rPr>
              <a:t>Start Time – 6:00 PM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Enter through Track/Livestock Gate only</a:t>
            </a:r>
          </a:p>
          <a:p>
            <a:pPr algn="ctr"/>
            <a:endParaRPr lang="en-US" dirty="0">
              <a:latin typeface="Book Antiqua" panose="02040602050305030304" pitchFamily="18" charset="0"/>
            </a:endParaRPr>
          </a:p>
          <a:p>
            <a:pPr algn="ctr"/>
            <a:r>
              <a:rPr lang="en-US" sz="1200" dirty="0">
                <a:latin typeface="Book Antiqua" panose="02040602050305030304" pitchFamily="18" charset="0"/>
              </a:rPr>
              <a:t>Rider age as of January 1, </a:t>
            </a:r>
            <a:r>
              <a:rPr lang="en-US" sz="1200" dirty="0" smtClean="0">
                <a:latin typeface="Book Antiqua" panose="02040602050305030304" pitchFamily="18" charset="0"/>
              </a:rPr>
              <a:t>2020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ctr"/>
            <a:r>
              <a:rPr lang="en-US" dirty="0">
                <a:latin typeface="Book Antiqua" panose="02040602050305030304" pitchFamily="18" charset="0"/>
              </a:rPr>
              <a:t>Youth - 11 &amp; Under      Junior - 12-18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1757" y="3891742"/>
            <a:ext cx="57626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1. Youth Flag				               6. Junior Figure 8</a:t>
            </a:r>
          </a:p>
          <a:p>
            <a:r>
              <a:rPr lang="en-US" dirty="0">
                <a:latin typeface="Book Antiqua" panose="02040602050305030304" pitchFamily="18" charset="0"/>
              </a:rPr>
              <a:t>2. Junior Flag				               7. Youth Poles</a:t>
            </a:r>
          </a:p>
          <a:p>
            <a:r>
              <a:rPr lang="en-US" dirty="0">
                <a:latin typeface="Book Antiqua" panose="02040602050305030304" pitchFamily="18" charset="0"/>
              </a:rPr>
              <a:t>3. Youth Barrels			               8. Junior Poles</a:t>
            </a:r>
          </a:p>
          <a:p>
            <a:r>
              <a:rPr lang="en-US" dirty="0">
                <a:latin typeface="Book Antiqua" panose="02040602050305030304" pitchFamily="18" charset="0"/>
              </a:rPr>
              <a:t>4. Junior </a:t>
            </a:r>
            <a:r>
              <a:rPr lang="en-US" dirty="0" smtClean="0">
                <a:latin typeface="Book Antiqua" panose="02040602050305030304" pitchFamily="18" charset="0"/>
              </a:rPr>
              <a:t>Barrels</a:t>
            </a:r>
            <a:r>
              <a:rPr lang="en-US" dirty="0">
                <a:latin typeface="Book Antiqua" panose="02040602050305030304" pitchFamily="18" charset="0"/>
              </a:rPr>
              <a:t>			               9. Mystery Class</a:t>
            </a:r>
          </a:p>
          <a:p>
            <a:r>
              <a:rPr lang="en-US" dirty="0">
                <a:latin typeface="Book Antiqua" panose="02040602050305030304" pitchFamily="18" charset="0"/>
              </a:rPr>
              <a:t>5. Youth Figure 8			             10. Mystery Class </a:t>
            </a:r>
          </a:p>
          <a:p>
            <a:r>
              <a:rPr lang="en-US" sz="1000" dirty="0">
                <a:latin typeface="Book Antiqua" panose="02040602050305030304" pitchFamily="18" charset="0"/>
              </a:rPr>
              <a:t>									(Time permitting)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1757" y="5508893"/>
            <a:ext cx="576262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Book Antiqua" panose="02040602050305030304" pitchFamily="18" charset="0"/>
              </a:rPr>
              <a:t>$15.00 per horse/rider combo  - No more than two horses per rider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Sign up by June 2</a:t>
            </a:r>
            <a:r>
              <a:rPr lang="en-US" sz="1100" baseline="30000" dirty="0">
                <a:latin typeface="Book Antiqua" panose="02040602050305030304" pitchFamily="18" charset="0"/>
              </a:rPr>
              <a:t>nd</a:t>
            </a:r>
            <a:r>
              <a:rPr lang="en-US" sz="1100" dirty="0">
                <a:latin typeface="Book Antiqua" panose="02040602050305030304" pitchFamily="18" charset="0"/>
              </a:rPr>
              <a:t> by e-mail **. 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 Include rider’s name, age, phone number and T-shirt size.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(T-Shirt for first 20 paid entrees.)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Negative Coggins Required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No riding off club grounds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Jeans and boots required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No use of whips/bats/crops ahead of horse’s shoulder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Inappropriate behavior is cause for expulsion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Tail ribbon for horses that kick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Chairperson’s decision is final</a:t>
            </a:r>
          </a:p>
          <a:p>
            <a:pPr algn="ctr"/>
            <a:r>
              <a:rPr lang="en-US" sz="1100" dirty="0">
                <a:latin typeface="Book Antiqua" panose="02040602050305030304" pitchFamily="18" charset="0"/>
              </a:rPr>
              <a:t>Meramec Community Fair and the Sullivan Saddle Club are not responsible for accidents, injuries, or losses to spectators, exhibitors or equine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1758" y="7920111"/>
            <a:ext cx="5762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Book Antiqua" panose="02040602050305030304" pitchFamily="18" charset="0"/>
              </a:rPr>
              <a:t>** For more information or to register </a:t>
            </a:r>
          </a:p>
          <a:p>
            <a:pPr algn="ctr"/>
            <a:r>
              <a:rPr lang="en-US" sz="1200" b="1" dirty="0">
                <a:latin typeface="Book Antiqua" panose="02040602050305030304" pitchFamily="18" charset="0"/>
              </a:rPr>
              <a:t>Mary Loomis at 573-732-4757, </a:t>
            </a:r>
            <a:r>
              <a:rPr lang="en-US" sz="1200" b="1" u="sng" dirty="0">
                <a:latin typeface="Book Antiqua" panose="02040602050305030304" pitchFamily="18" charset="0"/>
                <a:hlinkClick r:id="rId4"/>
              </a:rPr>
              <a:t>m.loomis.remember@gmail.com</a:t>
            </a:r>
            <a:r>
              <a:rPr lang="en-US" sz="1200" b="1" dirty="0">
                <a:latin typeface="Book Antiqua" panose="02040602050305030304" pitchFamily="18" charset="0"/>
              </a:rPr>
              <a:t> or </a:t>
            </a:r>
          </a:p>
          <a:p>
            <a:pPr algn="ctr"/>
            <a:r>
              <a:rPr lang="en-US" sz="1200" b="1" dirty="0">
                <a:latin typeface="Book Antiqua" panose="02040602050305030304" pitchFamily="18" charset="0"/>
              </a:rPr>
              <a:t>Myra Modglin at 314-852-8908, </a:t>
            </a:r>
            <a:r>
              <a:rPr lang="en-US" sz="1200" b="1" u="sng" dirty="0">
                <a:latin typeface="Book Antiqua" panose="02040602050305030304" pitchFamily="18" charset="0"/>
                <a:hlinkClick r:id="rId5"/>
              </a:rPr>
              <a:t>mymy@centurytel.net</a:t>
            </a:r>
            <a:r>
              <a:rPr lang="en-US" sz="1200" b="1" dirty="0">
                <a:latin typeface="Book Antiqua" panose="02040602050305030304" pitchFamily="18" charset="0"/>
              </a:rPr>
              <a:t> . </a:t>
            </a:r>
          </a:p>
          <a:p>
            <a:pPr algn="ctr"/>
            <a:r>
              <a:rPr lang="en-US" sz="1200" b="1" dirty="0">
                <a:latin typeface="Book Antiqua" panose="02040602050305030304" pitchFamily="18" charset="0"/>
              </a:rPr>
              <a:t>You can also visit us online at </a:t>
            </a:r>
            <a:r>
              <a:rPr lang="en-US" sz="1200" b="1" u="sng" dirty="0">
                <a:latin typeface="Book Antiqua" panose="02040602050305030304" pitchFamily="18" charset="0"/>
                <a:hlinkClick r:id="rId6"/>
              </a:rPr>
              <a:t>www.sullivansaddleclubsite.com</a:t>
            </a:r>
            <a:r>
              <a:rPr lang="en-US" sz="1200" b="1" dirty="0">
                <a:latin typeface="Book Antiqua" panose="02040602050305030304" pitchFamily="18" charset="0"/>
              </a:rPr>
              <a:t> or </a:t>
            </a:r>
            <a:r>
              <a:rPr lang="en-US" sz="1200" b="1" dirty="0" smtClean="0">
                <a:latin typeface="Book Antiqua" panose="02040602050305030304" pitchFamily="18" charset="0"/>
              </a:rPr>
              <a:t> facebook.com/</a:t>
            </a:r>
            <a:r>
              <a:rPr lang="en-US" sz="1200" b="1" dirty="0" err="1" smtClean="0">
                <a:latin typeface="Book Antiqua" panose="02040602050305030304" pitchFamily="18" charset="0"/>
              </a:rPr>
              <a:t>SullivanSaddleClub</a:t>
            </a:r>
            <a:endParaRPr lang="en-US" sz="1200" dirty="0">
              <a:latin typeface="Book Antiqua" panose="0204060205030503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682" y="2345205"/>
            <a:ext cx="1237957" cy="9288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47" y="2301648"/>
            <a:ext cx="1233790" cy="9255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267" y="6355432"/>
            <a:ext cx="1253842" cy="9403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95" y="6355432"/>
            <a:ext cx="1253842" cy="940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672949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180</Words>
  <Application>Microsoft Office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Myra Modglin</dc:creator>
  <cp:lastModifiedBy>Owner</cp:lastModifiedBy>
  <cp:revision>21</cp:revision>
  <dcterms:created xsi:type="dcterms:W3CDTF">2018-02-23T03:35:55Z</dcterms:created>
  <dcterms:modified xsi:type="dcterms:W3CDTF">2020-01-14T14:54:41Z</dcterms:modified>
</cp:coreProperties>
</file>