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7"/>
  </p:notesMasterIdLst>
  <p:sldIdLst>
    <p:sldId id="289" r:id="rId3"/>
    <p:sldId id="284" r:id="rId4"/>
    <p:sldId id="257" r:id="rId5"/>
    <p:sldId id="258" r:id="rId6"/>
    <p:sldId id="259" r:id="rId7"/>
    <p:sldId id="260" r:id="rId8"/>
    <p:sldId id="261" r:id="rId9"/>
    <p:sldId id="263" r:id="rId10"/>
    <p:sldId id="264" r:id="rId11"/>
    <p:sldId id="265" r:id="rId12"/>
    <p:sldId id="266" r:id="rId13"/>
    <p:sldId id="269" r:id="rId14"/>
    <p:sldId id="282" r:id="rId15"/>
    <p:sldId id="283" r:id="rId16"/>
  </p:sldIdLst>
  <p:sldSz cx="18288000" cy="10287000"/>
  <p:notesSz cx="6858000" cy="9144000"/>
  <p:embeddedFontLst>
    <p:embeddedFont>
      <p:font typeface="Barlow" panose="00000500000000000000" pitchFamily="2"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D-DIN-PRO" panose="020B0504030202030204" pitchFamily="34" charset="0"/>
      <p:regular r:id="rId26"/>
      <p:bold r:id="rId27"/>
    </p:embeddedFont>
    <p:embeddedFont>
      <p:font typeface="Montserrat" panose="00000500000000000000" pitchFamily="2" charset="0"/>
      <p:regular r:id="rId28"/>
    </p:embeddedFont>
    <p:embeddedFont>
      <p:font typeface="Raleway" pitchFamily="2"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autoAdjust="0"/>
    <p:restoredTop sz="94643" autoAdjust="0"/>
  </p:normalViewPr>
  <p:slideViewPr>
    <p:cSldViewPr>
      <p:cViewPr varScale="1">
        <p:scale>
          <a:sx n="52" d="100"/>
          <a:sy n="52" d="100"/>
        </p:scale>
        <p:origin x="13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CC924-D802-4848-B5AE-93360EF57596}" type="datetimeFigureOut">
              <a:rPr lang="en-US" smtClean="0"/>
              <a:t>9/2/2024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8EA9C8-B8BA-6741-BCA5-0032DA5066EA}" type="slidenum">
              <a:rPr lang="en-US" smtClean="0"/>
              <a:t>‹#›</a:t>
            </a:fld>
            <a:endParaRPr lang="en-US"/>
          </a:p>
        </p:txBody>
      </p:sp>
    </p:spTree>
    <p:extLst>
      <p:ext uri="{BB962C8B-B14F-4D97-AF65-F5344CB8AC3E}">
        <p14:creationId xmlns:p14="http://schemas.microsoft.com/office/powerpoint/2010/main" val="3745185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8EA9C8-B8BA-6741-BCA5-0032DA5066EA}" type="slidenum">
              <a:rPr lang="en-US" smtClean="0"/>
              <a:t>3</a:t>
            </a:fld>
            <a:endParaRPr lang="en-US"/>
          </a:p>
        </p:txBody>
      </p:sp>
    </p:spTree>
    <p:extLst>
      <p:ext uri="{BB962C8B-B14F-4D97-AF65-F5344CB8AC3E}">
        <p14:creationId xmlns:p14="http://schemas.microsoft.com/office/powerpoint/2010/main" val="3979745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F8EA9C8-B8BA-6741-BCA5-0032DA5066EA}" type="slidenum">
              <a:rPr lang="en-US" smtClean="0"/>
              <a:t>5</a:t>
            </a:fld>
            <a:endParaRPr lang="en-US"/>
          </a:p>
        </p:txBody>
      </p:sp>
    </p:spTree>
    <p:extLst>
      <p:ext uri="{BB962C8B-B14F-4D97-AF65-F5344CB8AC3E}">
        <p14:creationId xmlns:p14="http://schemas.microsoft.com/office/powerpoint/2010/main" val="183593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F8EA9C8-B8BA-6741-BCA5-0032DA5066EA}" type="slidenum">
              <a:rPr lang="en-US" smtClean="0"/>
              <a:t>7</a:t>
            </a:fld>
            <a:endParaRPr lang="en-US"/>
          </a:p>
        </p:txBody>
      </p:sp>
    </p:spTree>
    <p:extLst>
      <p:ext uri="{BB962C8B-B14F-4D97-AF65-F5344CB8AC3E}">
        <p14:creationId xmlns:p14="http://schemas.microsoft.com/office/powerpoint/2010/main" val="795456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8EA9C8-B8BA-6741-BCA5-0032DA5066EA}" type="slidenum">
              <a:rPr lang="en-US" smtClean="0"/>
              <a:t>13</a:t>
            </a:fld>
            <a:endParaRPr lang="en-US"/>
          </a:p>
        </p:txBody>
      </p:sp>
    </p:spTree>
    <p:extLst>
      <p:ext uri="{BB962C8B-B14F-4D97-AF65-F5344CB8AC3E}">
        <p14:creationId xmlns:p14="http://schemas.microsoft.com/office/powerpoint/2010/main" val="596506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2D99D6B1-E401-A87E-A112-56453C7872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9148" y="-59269"/>
            <a:ext cx="18566296" cy="10346270"/>
          </a:xfrm>
          <a:prstGeom prst="rect">
            <a:avLst/>
          </a:prstGeom>
        </p:spPr>
      </p:pic>
      <p:sp>
        <p:nvSpPr>
          <p:cNvPr id="17" name="Google Shape;17;p12"/>
          <p:cNvSpPr/>
          <p:nvPr/>
        </p:nvSpPr>
        <p:spPr>
          <a:xfrm>
            <a:off x="0" y="-59268"/>
            <a:ext cx="12032404" cy="10346268"/>
          </a:xfrm>
          <a:custGeom>
            <a:avLst/>
            <a:gdLst/>
            <a:ahLst/>
            <a:cxnLst/>
            <a:rect l="l" t="t" r="r" b="b"/>
            <a:pathLst>
              <a:path w="5596467" h="5173134" extrusionOk="0">
                <a:moveTo>
                  <a:pt x="0" y="8467"/>
                </a:moveTo>
                <a:lnTo>
                  <a:pt x="2298700" y="0"/>
                </a:lnTo>
                <a:lnTo>
                  <a:pt x="5596467" y="5173134"/>
                </a:lnTo>
                <a:lnTo>
                  <a:pt x="12700" y="5151967"/>
                </a:lnTo>
                <a:cubicBezTo>
                  <a:pt x="9878" y="3438878"/>
                  <a:pt x="7055" y="1725789"/>
                  <a:pt x="0" y="8467"/>
                </a:cubicBezTo>
                <a:close/>
              </a:path>
            </a:pathLst>
          </a:custGeom>
          <a:solidFill>
            <a:srgbClr val="FFFFFF">
              <a:alpha val="81176"/>
            </a:srgbClr>
          </a:solidFill>
          <a:ln>
            <a:solidFill>
              <a:schemeClr val="bg1"/>
            </a:solid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A9DB9F6C-FBDB-2281-9EBA-B35B5023A7DA}"/>
              </a:ext>
            </a:extLst>
          </p:cNvPr>
          <p:cNvSpPr>
            <a:spLocks noGrp="1"/>
          </p:cNvSpPr>
          <p:nvPr>
            <p:ph type="ctrTitle"/>
          </p:nvPr>
        </p:nvSpPr>
        <p:spPr>
          <a:xfrm>
            <a:off x="228600" y="2749550"/>
            <a:ext cx="7493000" cy="3581400"/>
          </a:xfrm>
        </p:spPr>
        <p:txBody>
          <a:bodyPr anchor="b">
            <a:normAutofit/>
          </a:bodyPr>
          <a:lstStyle>
            <a:lvl1pPr algn="l">
              <a:defRPr sz="6400"/>
            </a:lvl1pPr>
          </a:lstStyle>
          <a:p>
            <a:r>
              <a:rPr lang="en-GB"/>
              <a:t>Click to edit Master title style</a:t>
            </a:r>
            <a:endParaRPr lang="en-US"/>
          </a:p>
        </p:txBody>
      </p:sp>
      <p:pic>
        <p:nvPicPr>
          <p:cNvPr id="4" name="Picture 3">
            <a:extLst>
              <a:ext uri="{FF2B5EF4-FFF2-40B4-BE49-F238E27FC236}">
                <a16:creationId xmlns:a16="http://schemas.microsoft.com/office/drawing/2014/main" id="{726D95CA-EB3A-9F62-575C-BA6CB36D15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1428" y="7315200"/>
            <a:ext cx="2258568" cy="2971800"/>
          </a:xfrm>
          <a:prstGeom prst="rect">
            <a:avLst/>
          </a:prstGeom>
        </p:spPr>
      </p:pic>
    </p:spTree>
    <p:extLst>
      <p:ext uri="{BB962C8B-B14F-4D97-AF65-F5344CB8AC3E}">
        <p14:creationId xmlns:p14="http://schemas.microsoft.com/office/powerpoint/2010/main" val="871247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CAA9-0989-DFBE-6D4C-EF62883B425B}"/>
              </a:ext>
            </a:extLst>
          </p:cNvPr>
          <p:cNvSpPr>
            <a:spLocks noGrp="1"/>
          </p:cNvSpPr>
          <p:nvPr>
            <p:ph type="title"/>
          </p:nvPr>
        </p:nvSpPr>
        <p:spPr/>
        <p:txBody>
          <a:bodyPr>
            <a:normAutofit/>
          </a:bodyPr>
          <a:lstStyle>
            <a:lvl1pPr>
              <a:defRPr lang="en-US" sz="5600" b="1" i="0" u="none" strike="noStrike" cap="none" dirty="0">
                <a:solidFill>
                  <a:srgbClr val="4E888F"/>
                </a:solidFill>
                <a:latin typeface="D-DIN-PRO" panose="020B0504030202030204" pitchFamily="34" charset="77"/>
                <a:ea typeface="Arial"/>
                <a:cs typeface="Arial"/>
                <a:sym typeface="Arial"/>
              </a:defRPr>
            </a:lvl1pPr>
          </a:lstStyle>
          <a:p>
            <a:r>
              <a:rPr lang="en-GB"/>
              <a:t>Click to edit Master title style</a:t>
            </a:r>
            <a:endParaRPr lang="en-US"/>
          </a:p>
        </p:txBody>
      </p:sp>
    </p:spTree>
    <p:extLst>
      <p:ext uri="{BB962C8B-B14F-4D97-AF65-F5344CB8AC3E}">
        <p14:creationId xmlns:p14="http://schemas.microsoft.com/office/powerpoint/2010/main" val="280107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T2" preserve="1" userDrawn="1">
  <p:cSld name="Slide T2">
    <p:spTree>
      <p:nvGrpSpPr>
        <p:cNvPr id="1" name="Shape 136"/>
        <p:cNvGrpSpPr/>
        <p:nvPr/>
      </p:nvGrpSpPr>
      <p:grpSpPr>
        <a:xfrm>
          <a:off x="0" y="0"/>
          <a:ext cx="0" cy="0"/>
          <a:chOff x="0" y="0"/>
          <a:chExt cx="0" cy="0"/>
        </a:xfrm>
      </p:grpSpPr>
      <p:sp>
        <p:nvSpPr>
          <p:cNvPr id="7" name="Title 6">
            <a:extLst>
              <a:ext uri="{FF2B5EF4-FFF2-40B4-BE49-F238E27FC236}">
                <a16:creationId xmlns:a16="http://schemas.microsoft.com/office/drawing/2014/main" id="{40AEA19B-1E47-B83A-3C35-3F147CE8327B}"/>
              </a:ext>
            </a:extLst>
          </p:cNvPr>
          <p:cNvSpPr>
            <a:spLocks noGrp="1"/>
          </p:cNvSpPr>
          <p:nvPr>
            <p:ph type="title"/>
          </p:nvPr>
        </p:nvSpPr>
        <p:spPr>
          <a:xfrm>
            <a:off x="41400" y="1228463"/>
            <a:ext cx="15773400" cy="1987550"/>
          </a:xfrm>
        </p:spPr>
        <p:txBody>
          <a:bodyPr/>
          <a:lstStyle>
            <a:lvl1pPr>
              <a:defRPr>
                <a:solidFill>
                  <a:schemeClr val="bg1"/>
                </a:solidFill>
              </a:defRPr>
            </a:lvl1pPr>
          </a:lstStyle>
          <a:p>
            <a:r>
              <a:rPr lang="en-GB"/>
              <a:t>Click to edit Master title style</a:t>
            </a:r>
            <a:endParaRPr lang="en-US"/>
          </a:p>
        </p:txBody>
      </p:sp>
      <p:pic>
        <p:nvPicPr>
          <p:cNvPr id="5" name="Picture 4">
            <a:extLst>
              <a:ext uri="{FF2B5EF4-FFF2-40B4-BE49-F238E27FC236}">
                <a16:creationId xmlns:a16="http://schemas.microsoft.com/office/drawing/2014/main" id="{1E5678A0-A8FA-5C8F-D773-352104AAE5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401" y="1161920"/>
            <a:ext cx="18335450" cy="2571880"/>
          </a:xfrm>
          <a:prstGeom prst="rect">
            <a:avLst/>
          </a:prstGeom>
        </p:spPr>
      </p:pic>
      <p:sp>
        <p:nvSpPr>
          <p:cNvPr id="138" name="Google Shape;138;g13ad3e8a5fe_8_145"/>
          <p:cNvSpPr/>
          <p:nvPr userDrawn="1"/>
        </p:nvSpPr>
        <p:spPr>
          <a:xfrm>
            <a:off x="-339600" y="1161920"/>
            <a:ext cx="18627600" cy="2571880"/>
          </a:xfrm>
          <a:prstGeom prst="rect">
            <a:avLst/>
          </a:prstGeom>
          <a:gradFill>
            <a:gsLst>
              <a:gs pos="0">
                <a:srgbClr val="000000">
                  <a:alpha val="34509"/>
                </a:srgbClr>
              </a:gs>
              <a:gs pos="33000">
                <a:srgbClr val="000000">
                  <a:alpha val="34509"/>
                </a:srgbClr>
              </a:gs>
              <a:gs pos="41000">
                <a:srgbClr val="000000">
                  <a:alpha val="4313"/>
                </a:srgbClr>
              </a:gs>
              <a:gs pos="49000">
                <a:srgbClr val="000000">
                  <a:alpha val="22352"/>
                </a:srgbClr>
              </a:gs>
              <a:gs pos="100000">
                <a:schemeClr val="dk1"/>
              </a:gs>
            </a:gsLst>
            <a:lin ang="18000042" scaled="0"/>
          </a:gradFill>
          <a:ln>
            <a:noFill/>
          </a:ln>
        </p:spPr>
        <p:txBody>
          <a:bodyPr spcFirstLastPara="1" wrap="square" lIns="182850" tIns="91400" rIns="182850" bIns="91400" anchor="ctr" anchorCtr="0">
            <a:noAutofit/>
          </a:bodyPr>
          <a:lstStyle/>
          <a:p>
            <a:pPr marL="0" marR="0" lvl="0" indent="0" algn="ctr" rtl="0">
              <a:spcBef>
                <a:spcPts val="0"/>
              </a:spcBef>
              <a:spcAft>
                <a:spcPts val="0"/>
              </a:spcAft>
              <a:buClr>
                <a:schemeClr val="dk1"/>
              </a:buClr>
              <a:buSzPts val="1800"/>
              <a:buFont typeface="Arial"/>
              <a:buNone/>
            </a:pPr>
            <a:endParaRPr sz="36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73599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T2" preserve="1" userDrawn="1">
  <p:cSld name="1_Slide T2">
    <p:spTree>
      <p:nvGrpSpPr>
        <p:cNvPr id="1" name="Shape 136"/>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8990C168-FEDD-5545-D2A4-F481702218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88000" cy="7400260"/>
          </a:xfrm>
          <a:prstGeom prst="rect">
            <a:avLst/>
          </a:prstGeom>
        </p:spPr>
      </p:pic>
      <p:sp>
        <p:nvSpPr>
          <p:cNvPr id="12" name="Google Shape;138;g13ad3e8a5fe_8_145">
            <a:extLst>
              <a:ext uri="{FF2B5EF4-FFF2-40B4-BE49-F238E27FC236}">
                <a16:creationId xmlns:a16="http://schemas.microsoft.com/office/drawing/2014/main" id="{E0686A41-872C-FB1F-3693-16DB38DF3ECA}"/>
              </a:ext>
            </a:extLst>
          </p:cNvPr>
          <p:cNvSpPr/>
          <p:nvPr userDrawn="1"/>
        </p:nvSpPr>
        <p:spPr>
          <a:xfrm>
            <a:off x="0" y="2645700"/>
            <a:ext cx="18399000" cy="2497800"/>
          </a:xfrm>
          <a:prstGeom prst="rect">
            <a:avLst/>
          </a:prstGeom>
          <a:gradFill>
            <a:gsLst>
              <a:gs pos="0">
                <a:srgbClr val="000000">
                  <a:alpha val="34509"/>
                </a:srgbClr>
              </a:gs>
              <a:gs pos="33000">
                <a:srgbClr val="000000">
                  <a:alpha val="34509"/>
                </a:srgbClr>
              </a:gs>
              <a:gs pos="41000">
                <a:srgbClr val="000000">
                  <a:alpha val="4313"/>
                </a:srgbClr>
              </a:gs>
              <a:gs pos="49000">
                <a:srgbClr val="000000">
                  <a:alpha val="22352"/>
                </a:srgbClr>
              </a:gs>
              <a:gs pos="100000">
                <a:schemeClr val="dk1"/>
              </a:gs>
            </a:gsLst>
            <a:lin ang="18000042" scaled="0"/>
          </a:gradFill>
          <a:ln>
            <a:noFill/>
          </a:ln>
        </p:spPr>
        <p:txBody>
          <a:bodyPr spcFirstLastPara="1" wrap="square" lIns="182850" tIns="91400" rIns="182850" bIns="91400" anchor="ctr" anchorCtr="0">
            <a:noAutofit/>
          </a:bodyPr>
          <a:lstStyle/>
          <a:p>
            <a:pPr marL="0" marR="0" lvl="0" indent="0" algn="ctr" rtl="0">
              <a:spcBef>
                <a:spcPts val="0"/>
              </a:spcBef>
              <a:spcAft>
                <a:spcPts val="0"/>
              </a:spcAft>
              <a:buClr>
                <a:schemeClr val="dk1"/>
              </a:buClr>
              <a:buSzPts val="1800"/>
              <a:buFont typeface="Arial"/>
              <a:buNone/>
            </a:pPr>
            <a:endParaRPr sz="36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84502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T2" preserve="1" userDrawn="1">
  <p:cSld name="1_Slide T2">
    <p:spTree>
      <p:nvGrpSpPr>
        <p:cNvPr id="1" name="Shape 136"/>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5AF17425-4A84-398D-5152-EB28BD72DC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4400" y="994158"/>
            <a:ext cx="18576800" cy="2497800"/>
          </a:xfrm>
          <a:prstGeom prst="rect">
            <a:avLst/>
          </a:prstGeom>
        </p:spPr>
      </p:pic>
      <p:sp>
        <p:nvSpPr>
          <p:cNvPr id="138" name="Google Shape;138;g13ad3e8a5fe_8_145"/>
          <p:cNvSpPr/>
          <p:nvPr userDrawn="1"/>
        </p:nvSpPr>
        <p:spPr>
          <a:xfrm>
            <a:off x="0" y="994158"/>
            <a:ext cx="18432400" cy="2497800"/>
          </a:xfrm>
          <a:prstGeom prst="rect">
            <a:avLst/>
          </a:prstGeom>
          <a:gradFill>
            <a:gsLst>
              <a:gs pos="0">
                <a:srgbClr val="000000">
                  <a:alpha val="34509"/>
                </a:srgbClr>
              </a:gs>
              <a:gs pos="33000">
                <a:srgbClr val="000000">
                  <a:alpha val="34509"/>
                </a:srgbClr>
              </a:gs>
              <a:gs pos="41000">
                <a:srgbClr val="000000">
                  <a:alpha val="4313"/>
                </a:srgbClr>
              </a:gs>
              <a:gs pos="49000">
                <a:srgbClr val="000000">
                  <a:alpha val="22352"/>
                </a:srgbClr>
              </a:gs>
              <a:gs pos="100000">
                <a:schemeClr val="dk1"/>
              </a:gs>
            </a:gsLst>
            <a:lin ang="18000042" scaled="0"/>
          </a:gradFill>
          <a:ln>
            <a:noFill/>
          </a:ln>
        </p:spPr>
        <p:txBody>
          <a:bodyPr spcFirstLastPara="1" wrap="square" lIns="182850" tIns="91400" rIns="182850" bIns="91400" anchor="ctr" anchorCtr="0">
            <a:noAutofit/>
          </a:bodyPr>
          <a:lstStyle/>
          <a:p>
            <a:pPr marL="0" marR="0" lvl="0" indent="0" algn="ctr" rtl="0">
              <a:spcBef>
                <a:spcPts val="0"/>
              </a:spcBef>
              <a:spcAft>
                <a:spcPts val="0"/>
              </a:spcAft>
              <a:buClr>
                <a:schemeClr val="dk1"/>
              </a:buClr>
              <a:buSzPts val="1800"/>
              <a:buFont typeface="Arial"/>
              <a:buNone/>
            </a:pPr>
            <a:endParaRPr sz="3600">
              <a:solidFill>
                <a:schemeClr val="lt1"/>
              </a:solidFill>
              <a:latin typeface="Calibri"/>
              <a:ea typeface="Calibri"/>
              <a:cs typeface="Calibri"/>
              <a:sym typeface="Calibri"/>
            </a:endParaRPr>
          </a:p>
        </p:txBody>
      </p:sp>
      <p:sp>
        <p:nvSpPr>
          <p:cNvPr id="12" name="Title 11">
            <a:extLst>
              <a:ext uri="{FF2B5EF4-FFF2-40B4-BE49-F238E27FC236}">
                <a16:creationId xmlns:a16="http://schemas.microsoft.com/office/drawing/2014/main" id="{0331B227-140D-E7A2-7F39-3C11EA2FBBED}"/>
              </a:ext>
            </a:extLst>
          </p:cNvPr>
          <p:cNvSpPr>
            <a:spLocks noGrp="1"/>
          </p:cNvSpPr>
          <p:nvPr>
            <p:ph type="title"/>
          </p:nvPr>
        </p:nvSpPr>
        <p:spPr>
          <a:xfrm>
            <a:off x="0" y="1249283"/>
            <a:ext cx="15773400" cy="1987550"/>
          </a:xfrm>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858493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C2D881E9-9F9C-7401-D015-73E6CA7BCE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685" y="-58236"/>
            <a:ext cx="18429370" cy="10403472"/>
          </a:xfrm>
          <a:prstGeom prst="rect">
            <a:avLst/>
          </a:prstGeom>
        </p:spPr>
      </p:pic>
      <p:sp>
        <p:nvSpPr>
          <p:cNvPr id="17" name="Google Shape;17;p12"/>
          <p:cNvSpPr/>
          <p:nvPr/>
        </p:nvSpPr>
        <p:spPr>
          <a:xfrm>
            <a:off x="0" y="-59268"/>
            <a:ext cx="12032404" cy="10346268"/>
          </a:xfrm>
          <a:custGeom>
            <a:avLst/>
            <a:gdLst/>
            <a:ahLst/>
            <a:cxnLst/>
            <a:rect l="l" t="t" r="r" b="b"/>
            <a:pathLst>
              <a:path w="5596467" h="5173134" extrusionOk="0">
                <a:moveTo>
                  <a:pt x="0" y="8467"/>
                </a:moveTo>
                <a:lnTo>
                  <a:pt x="2298700" y="0"/>
                </a:lnTo>
                <a:lnTo>
                  <a:pt x="5596467" y="5173134"/>
                </a:lnTo>
                <a:lnTo>
                  <a:pt x="12700" y="5151967"/>
                </a:lnTo>
                <a:cubicBezTo>
                  <a:pt x="9878" y="3438878"/>
                  <a:pt x="7055" y="1725789"/>
                  <a:pt x="0" y="8467"/>
                </a:cubicBezTo>
                <a:close/>
              </a:path>
            </a:pathLst>
          </a:custGeom>
          <a:solidFill>
            <a:srgbClr val="FFFFFF">
              <a:alpha val="81176"/>
            </a:srgbClr>
          </a:solidFill>
          <a:ln>
            <a:solidFill>
              <a:schemeClr val="bg1"/>
            </a:solid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4" name="Title 1">
            <a:extLst>
              <a:ext uri="{FF2B5EF4-FFF2-40B4-BE49-F238E27FC236}">
                <a16:creationId xmlns:a16="http://schemas.microsoft.com/office/drawing/2014/main" id="{D854800E-0E93-6CC3-0670-FDE1AB7279CE}"/>
              </a:ext>
            </a:extLst>
          </p:cNvPr>
          <p:cNvSpPr>
            <a:spLocks noGrp="1"/>
          </p:cNvSpPr>
          <p:nvPr>
            <p:ph type="title"/>
          </p:nvPr>
        </p:nvSpPr>
        <p:spPr>
          <a:xfrm>
            <a:off x="114300" y="3993091"/>
            <a:ext cx="6718300" cy="1987550"/>
          </a:xfrm>
        </p:spPr>
        <p:txBody>
          <a:bodyPr/>
          <a:lstStyle/>
          <a:p>
            <a:r>
              <a:rPr lang="en-GB"/>
              <a:t>Click to edit Master title style</a:t>
            </a:r>
            <a:endParaRPr lang="en-US"/>
          </a:p>
        </p:txBody>
      </p:sp>
      <p:pic>
        <p:nvPicPr>
          <p:cNvPr id="6" name="Picture 5">
            <a:extLst>
              <a:ext uri="{FF2B5EF4-FFF2-40B4-BE49-F238E27FC236}">
                <a16:creationId xmlns:a16="http://schemas.microsoft.com/office/drawing/2014/main" id="{03E230E5-7565-EFAB-7784-A8027A00110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1428" y="7315200"/>
            <a:ext cx="2258568" cy="2971800"/>
          </a:xfrm>
          <a:prstGeom prst="rect">
            <a:avLst/>
          </a:prstGeom>
        </p:spPr>
      </p:pic>
    </p:spTree>
    <p:extLst>
      <p:ext uri="{BB962C8B-B14F-4D97-AF65-F5344CB8AC3E}">
        <p14:creationId xmlns:p14="http://schemas.microsoft.com/office/powerpoint/2010/main" val="3385271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E628884A-A26F-B13C-786B-EA8CC7EFCE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4300" y="-59270"/>
            <a:ext cx="18402300" cy="10476412"/>
          </a:xfrm>
          <a:prstGeom prst="rect">
            <a:avLst/>
          </a:prstGeom>
        </p:spPr>
      </p:pic>
      <p:sp>
        <p:nvSpPr>
          <p:cNvPr id="17" name="Google Shape;17;p12"/>
          <p:cNvSpPr/>
          <p:nvPr/>
        </p:nvSpPr>
        <p:spPr>
          <a:xfrm>
            <a:off x="0" y="-59268"/>
            <a:ext cx="12032404" cy="10346268"/>
          </a:xfrm>
          <a:custGeom>
            <a:avLst/>
            <a:gdLst/>
            <a:ahLst/>
            <a:cxnLst/>
            <a:rect l="l" t="t" r="r" b="b"/>
            <a:pathLst>
              <a:path w="5596467" h="5173134" extrusionOk="0">
                <a:moveTo>
                  <a:pt x="0" y="8467"/>
                </a:moveTo>
                <a:lnTo>
                  <a:pt x="2298700" y="0"/>
                </a:lnTo>
                <a:lnTo>
                  <a:pt x="5596467" y="5173134"/>
                </a:lnTo>
                <a:lnTo>
                  <a:pt x="12700" y="5151967"/>
                </a:lnTo>
                <a:cubicBezTo>
                  <a:pt x="9878" y="3438878"/>
                  <a:pt x="7055" y="1725789"/>
                  <a:pt x="0" y="8467"/>
                </a:cubicBezTo>
                <a:close/>
              </a:path>
            </a:pathLst>
          </a:custGeom>
          <a:solidFill>
            <a:srgbClr val="FFFFFF">
              <a:alpha val="81176"/>
            </a:srgbClr>
          </a:solidFill>
          <a:ln>
            <a:solidFill>
              <a:schemeClr val="bg1"/>
            </a:solid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4" name="Title 1">
            <a:extLst>
              <a:ext uri="{FF2B5EF4-FFF2-40B4-BE49-F238E27FC236}">
                <a16:creationId xmlns:a16="http://schemas.microsoft.com/office/drawing/2014/main" id="{D854800E-0E93-6CC3-0670-FDE1AB7279CE}"/>
              </a:ext>
            </a:extLst>
          </p:cNvPr>
          <p:cNvSpPr>
            <a:spLocks noGrp="1"/>
          </p:cNvSpPr>
          <p:nvPr>
            <p:ph type="title"/>
          </p:nvPr>
        </p:nvSpPr>
        <p:spPr>
          <a:xfrm>
            <a:off x="114300" y="3993091"/>
            <a:ext cx="6718300" cy="1987550"/>
          </a:xfrm>
        </p:spPr>
        <p:txBody>
          <a:bodyPr/>
          <a:lstStyle/>
          <a:p>
            <a:r>
              <a:rPr lang="en-GB"/>
              <a:t>Click to edit Master title style</a:t>
            </a:r>
            <a:endParaRPr lang="en-US"/>
          </a:p>
        </p:txBody>
      </p:sp>
      <p:pic>
        <p:nvPicPr>
          <p:cNvPr id="2" name="Picture 1">
            <a:extLst>
              <a:ext uri="{FF2B5EF4-FFF2-40B4-BE49-F238E27FC236}">
                <a16:creationId xmlns:a16="http://schemas.microsoft.com/office/drawing/2014/main" id="{A60F17FB-744F-D7C0-3771-2101270A6B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1428" y="7315200"/>
            <a:ext cx="2258568" cy="2971800"/>
          </a:xfrm>
          <a:prstGeom prst="rect">
            <a:avLst/>
          </a:prstGeom>
        </p:spPr>
      </p:pic>
    </p:spTree>
    <p:extLst>
      <p:ext uri="{BB962C8B-B14F-4D97-AF65-F5344CB8AC3E}">
        <p14:creationId xmlns:p14="http://schemas.microsoft.com/office/powerpoint/2010/main" val="2303437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6" name="Picture 5" descr="A picture containing sky, outdoor, ground, dirt&#10;&#10;Description automatically generated">
            <a:extLst>
              <a:ext uri="{FF2B5EF4-FFF2-40B4-BE49-F238E27FC236}">
                <a16:creationId xmlns:a16="http://schemas.microsoft.com/office/drawing/2014/main" id="{70FE67FF-8435-D157-E0B0-2CE6162749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266"/>
            <a:ext cx="18288000" cy="10346268"/>
          </a:xfrm>
          <a:prstGeom prst="rect">
            <a:avLst/>
          </a:prstGeom>
        </p:spPr>
      </p:pic>
      <p:sp>
        <p:nvSpPr>
          <p:cNvPr id="17" name="Google Shape;17;p12"/>
          <p:cNvSpPr/>
          <p:nvPr/>
        </p:nvSpPr>
        <p:spPr>
          <a:xfrm>
            <a:off x="0" y="-59268"/>
            <a:ext cx="12032404" cy="10346268"/>
          </a:xfrm>
          <a:custGeom>
            <a:avLst/>
            <a:gdLst/>
            <a:ahLst/>
            <a:cxnLst/>
            <a:rect l="l" t="t" r="r" b="b"/>
            <a:pathLst>
              <a:path w="5596467" h="5173134" extrusionOk="0">
                <a:moveTo>
                  <a:pt x="0" y="8467"/>
                </a:moveTo>
                <a:lnTo>
                  <a:pt x="2298700" y="0"/>
                </a:lnTo>
                <a:lnTo>
                  <a:pt x="5596467" y="5173134"/>
                </a:lnTo>
                <a:lnTo>
                  <a:pt x="12700" y="5151967"/>
                </a:lnTo>
                <a:cubicBezTo>
                  <a:pt x="9878" y="3438878"/>
                  <a:pt x="7055" y="1725789"/>
                  <a:pt x="0" y="8467"/>
                </a:cubicBezTo>
                <a:close/>
              </a:path>
            </a:pathLst>
          </a:custGeom>
          <a:solidFill>
            <a:srgbClr val="FFFFFF">
              <a:alpha val="81176"/>
            </a:srgbClr>
          </a:solidFill>
          <a:ln>
            <a:solidFill>
              <a:schemeClr val="bg1"/>
            </a:solid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4" name="Title 1">
            <a:extLst>
              <a:ext uri="{FF2B5EF4-FFF2-40B4-BE49-F238E27FC236}">
                <a16:creationId xmlns:a16="http://schemas.microsoft.com/office/drawing/2014/main" id="{D854800E-0E93-6CC3-0670-FDE1AB7279CE}"/>
              </a:ext>
            </a:extLst>
          </p:cNvPr>
          <p:cNvSpPr>
            <a:spLocks noGrp="1"/>
          </p:cNvSpPr>
          <p:nvPr>
            <p:ph type="title"/>
          </p:nvPr>
        </p:nvSpPr>
        <p:spPr>
          <a:xfrm>
            <a:off x="114300" y="3993091"/>
            <a:ext cx="6718300" cy="1987550"/>
          </a:xfrm>
        </p:spPr>
        <p:txBody>
          <a:bodyPr/>
          <a:lstStyle/>
          <a:p>
            <a:r>
              <a:rPr lang="en-GB"/>
              <a:t>Click to edit Master title style</a:t>
            </a:r>
            <a:endParaRPr lang="en-US"/>
          </a:p>
        </p:txBody>
      </p:sp>
      <p:pic>
        <p:nvPicPr>
          <p:cNvPr id="2" name="Picture 1">
            <a:extLst>
              <a:ext uri="{FF2B5EF4-FFF2-40B4-BE49-F238E27FC236}">
                <a16:creationId xmlns:a16="http://schemas.microsoft.com/office/drawing/2014/main" id="{7701F82E-77DC-78AE-FC83-D2B3AE4F9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1428" y="7315200"/>
            <a:ext cx="2258568" cy="2971800"/>
          </a:xfrm>
          <a:prstGeom prst="rect">
            <a:avLst/>
          </a:prstGeom>
        </p:spPr>
      </p:pic>
    </p:spTree>
    <p:extLst>
      <p:ext uri="{BB962C8B-B14F-4D97-AF65-F5344CB8AC3E}">
        <p14:creationId xmlns:p14="http://schemas.microsoft.com/office/powerpoint/2010/main" val="92540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descr="A picture containing stack&#10;&#10;Description automatically generated">
            <a:extLst>
              <a:ext uri="{FF2B5EF4-FFF2-40B4-BE49-F238E27FC236}">
                <a16:creationId xmlns:a16="http://schemas.microsoft.com/office/drawing/2014/main" id="{10D6001F-8679-6E51-93ED-F2ACC12A054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9269"/>
            <a:ext cx="18647176" cy="10549470"/>
          </a:xfrm>
          <a:prstGeom prst="rect">
            <a:avLst/>
          </a:prstGeom>
        </p:spPr>
      </p:pic>
      <p:sp>
        <p:nvSpPr>
          <p:cNvPr id="17" name="Google Shape;17;p12"/>
          <p:cNvSpPr/>
          <p:nvPr/>
        </p:nvSpPr>
        <p:spPr>
          <a:xfrm>
            <a:off x="0" y="-59268"/>
            <a:ext cx="12032404" cy="10346268"/>
          </a:xfrm>
          <a:custGeom>
            <a:avLst/>
            <a:gdLst/>
            <a:ahLst/>
            <a:cxnLst/>
            <a:rect l="l" t="t" r="r" b="b"/>
            <a:pathLst>
              <a:path w="5596467" h="5173134" extrusionOk="0">
                <a:moveTo>
                  <a:pt x="0" y="8467"/>
                </a:moveTo>
                <a:lnTo>
                  <a:pt x="2298700" y="0"/>
                </a:lnTo>
                <a:lnTo>
                  <a:pt x="5596467" y="5173134"/>
                </a:lnTo>
                <a:lnTo>
                  <a:pt x="12700" y="5151967"/>
                </a:lnTo>
                <a:cubicBezTo>
                  <a:pt x="9878" y="3438878"/>
                  <a:pt x="7055" y="1725789"/>
                  <a:pt x="0" y="8467"/>
                </a:cubicBezTo>
                <a:close/>
              </a:path>
            </a:pathLst>
          </a:custGeom>
          <a:solidFill>
            <a:srgbClr val="FFFFFF">
              <a:alpha val="81176"/>
            </a:srgbClr>
          </a:solidFill>
          <a:ln>
            <a:solidFill>
              <a:schemeClr val="bg1"/>
            </a:solid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4" name="Title 1">
            <a:extLst>
              <a:ext uri="{FF2B5EF4-FFF2-40B4-BE49-F238E27FC236}">
                <a16:creationId xmlns:a16="http://schemas.microsoft.com/office/drawing/2014/main" id="{D854800E-0E93-6CC3-0670-FDE1AB7279CE}"/>
              </a:ext>
            </a:extLst>
          </p:cNvPr>
          <p:cNvSpPr>
            <a:spLocks noGrp="1"/>
          </p:cNvSpPr>
          <p:nvPr>
            <p:ph type="title"/>
          </p:nvPr>
        </p:nvSpPr>
        <p:spPr>
          <a:xfrm>
            <a:off x="114300" y="3993091"/>
            <a:ext cx="6718300" cy="1987550"/>
          </a:xfrm>
        </p:spPr>
        <p:txBody>
          <a:bodyPr/>
          <a:lstStyle/>
          <a:p>
            <a:r>
              <a:rPr lang="en-GB"/>
              <a:t>Click to edit Master title style</a:t>
            </a:r>
            <a:endParaRPr lang="en-US"/>
          </a:p>
        </p:txBody>
      </p:sp>
      <p:pic>
        <p:nvPicPr>
          <p:cNvPr id="2" name="Picture 1">
            <a:extLst>
              <a:ext uri="{FF2B5EF4-FFF2-40B4-BE49-F238E27FC236}">
                <a16:creationId xmlns:a16="http://schemas.microsoft.com/office/drawing/2014/main" id="{033810E0-19E8-99B7-87F9-DD4D7B2C46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1428" y="7315200"/>
            <a:ext cx="2258568" cy="2971800"/>
          </a:xfrm>
          <a:prstGeom prst="rect">
            <a:avLst/>
          </a:prstGeom>
        </p:spPr>
      </p:pic>
    </p:spTree>
    <p:extLst>
      <p:ext uri="{BB962C8B-B14F-4D97-AF65-F5344CB8AC3E}">
        <p14:creationId xmlns:p14="http://schemas.microsoft.com/office/powerpoint/2010/main" val="1855810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DAF5FDE0-869E-96C1-7570-F29BF37B5A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17" name="Google Shape;17;p12"/>
          <p:cNvSpPr/>
          <p:nvPr/>
        </p:nvSpPr>
        <p:spPr>
          <a:xfrm>
            <a:off x="0" y="-59268"/>
            <a:ext cx="12032404" cy="10346268"/>
          </a:xfrm>
          <a:custGeom>
            <a:avLst/>
            <a:gdLst/>
            <a:ahLst/>
            <a:cxnLst/>
            <a:rect l="l" t="t" r="r" b="b"/>
            <a:pathLst>
              <a:path w="5596467" h="5173134" extrusionOk="0">
                <a:moveTo>
                  <a:pt x="0" y="8467"/>
                </a:moveTo>
                <a:lnTo>
                  <a:pt x="2298700" y="0"/>
                </a:lnTo>
                <a:lnTo>
                  <a:pt x="5596467" y="5173134"/>
                </a:lnTo>
                <a:lnTo>
                  <a:pt x="12700" y="5151967"/>
                </a:lnTo>
                <a:cubicBezTo>
                  <a:pt x="9878" y="3438878"/>
                  <a:pt x="7055" y="1725789"/>
                  <a:pt x="0" y="8467"/>
                </a:cubicBezTo>
                <a:close/>
              </a:path>
            </a:pathLst>
          </a:custGeom>
          <a:solidFill>
            <a:srgbClr val="FFFFFF">
              <a:alpha val="81176"/>
            </a:srgbClr>
          </a:solidFill>
          <a:ln>
            <a:solidFill>
              <a:schemeClr val="bg1"/>
            </a:solid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4" name="Title 1">
            <a:extLst>
              <a:ext uri="{FF2B5EF4-FFF2-40B4-BE49-F238E27FC236}">
                <a16:creationId xmlns:a16="http://schemas.microsoft.com/office/drawing/2014/main" id="{D854800E-0E93-6CC3-0670-FDE1AB7279CE}"/>
              </a:ext>
            </a:extLst>
          </p:cNvPr>
          <p:cNvSpPr>
            <a:spLocks noGrp="1"/>
          </p:cNvSpPr>
          <p:nvPr>
            <p:ph type="title"/>
          </p:nvPr>
        </p:nvSpPr>
        <p:spPr>
          <a:xfrm>
            <a:off x="114300" y="3993091"/>
            <a:ext cx="6718300" cy="1987550"/>
          </a:xfrm>
        </p:spPr>
        <p:txBody>
          <a:bodyPr/>
          <a:lstStyle/>
          <a:p>
            <a:r>
              <a:rPr lang="en-GB"/>
              <a:t>Click to edit Master title style</a:t>
            </a:r>
            <a:endParaRPr lang="en-US"/>
          </a:p>
        </p:txBody>
      </p:sp>
      <p:pic>
        <p:nvPicPr>
          <p:cNvPr id="5" name="Picture 4">
            <a:extLst>
              <a:ext uri="{FF2B5EF4-FFF2-40B4-BE49-F238E27FC236}">
                <a16:creationId xmlns:a16="http://schemas.microsoft.com/office/drawing/2014/main" id="{1CFA105D-6615-A88D-84AD-ED6E6E0190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4716" y="7315200"/>
            <a:ext cx="2258568" cy="2971800"/>
          </a:xfrm>
          <a:prstGeom prst="rect">
            <a:avLst/>
          </a:prstGeom>
        </p:spPr>
      </p:pic>
    </p:spTree>
    <p:extLst>
      <p:ext uri="{BB962C8B-B14F-4D97-AF65-F5344CB8AC3E}">
        <p14:creationId xmlns:p14="http://schemas.microsoft.com/office/powerpoint/2010/main" val="1600602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59705-60CA-E5CD-B547-10A19B7C4B3A}"/>
              </a:ext>
            </a:extLst>
          </p:cNvPr>
          <p:cNvSpPr>
            <a:spLocks noGrp="1"/>
          </p:cNvSpPr>
          <p:nvPr>
            <p:ph type="title"/>
          </p:nvPr>
        </p:nvSpPr>
        <p:spPr/>
        <p:txBody>
          <a:bodyPr>
            <a:normAutofit/>
          </a:bodyPr>
          <a:lstStyle>
            <a:lvl1pPr>
              <a:defRPr sz="6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8C97C5F-68A9-AF98-2FE3-CD707301070D}"/>
              </a:ext>
            </a:extLst>
          </p:cNvPr>
          <p:cNvSpPr>
            <a:spLocks noGrp="1"/>
          </p:cNvSpPr>
          <p:nvPr>
            <p:ph sz="half" idx="1"/>
          </p:nvPr>
        </p:nvSpPr>
        <p:spPr>
          <a:xfrm>
            <a:off x="1257300" y="2740026"/>
            <a:ext cx="7734300" cy="6524624"/>
          </a:xfrm>
        </p:spPr>
        <p:txBody>
          <a:bodyPr/>
          <a:lstStyle>
            <a:lvl1pPr>
              <a:defRPr sz="48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2761FCD-4021-A445-769E-98E7D0E3F9BC}"/>
              </a:ext>
            </a:extLst>
          </p:cNvPr>
          <p:cNvSpPr>
            <a:spLocks noGrp="1"/>
          </p:cNvSpPr>
          <p:nvPr>
            <p:ph sz="half" idx="2"/>
          </p:nvPr>
        </p:nvSpPr>
        <p:spPr>
          <a:xfrm>
            <a:off x="9296400" y="2740026"/>
            <a:ext cx="7734300" cy="6524624"/>
          </a:xfrm>
        </p:spPr>
        <p:txBody>
          <a:bodyPr/>
          <a:lstStyle>
            <a:lvl1pPr>
              <a:defRPr sz="48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15623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533E0-80CD-13A6-1DB4-C50B7ED5867A}"/>
              </a:ext>
            </a:extLst>
          </p:cNvPr>
          <p:cNvSpPr>
            <a:spLocks noGrp="1"/>
          </p:cNvSpPr>
          <p:nvPr>
            <p:ph type="title"/>
          </p:nvPr>
        </p:nvSpPr>
        <p:spPr>
          <a:xfrm>
            <a:off x="1260476" y="685800"/>
            <a:ext cx="7604124" cy="2400300"/>
          </a:xfrm>
        </p:spPr>
        <p:txBody>
          <a:bodyPr anchor="b"/>
          <a:lstStyle>
            <a:lvl1pPr>
              <a:defRPr sz="64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99AAEC17-003F-8A96-2690-EFF647FE0E3C}"/>
              </a:ext>
            </a:extLst>
          </p:cNvPr>
          <p:cNvSpPr>
            <a:spLocks noGrp="1"/>
          </p:cNvSpPr>
          <p:nvPr>
            <p:ph type="body" sz="half" idx="2"/>
          </p:nvPr>
        </p:nvSpPr>
        <p:spPr>
          <a:xfrm>
            <a:off x="1260476" y="3086100"/>
            <a:ext cx="7604124" cy="5718176"/>
          </a:xfrm>
        </p:spPr>
        <p:txBody>
          <a:bodyPr>
            <a:normAutofit/>
          </a:bodyPr>
          <a:lstStyle>
            <a:lvl1pPr marL="0" indent="0">
              <a:buNone/>
              <a:defRPr sz="48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pic>
        <p:nvPicPr>
          <p:cNvPr id="9" name="Picture 8" descr="A picture containing building, outdoor, road, person&#10;&#10;Description automatically generated">
            <a:extLst>
              <a:ext uri="{FF2B5EF4-FFF2-40B4-BE49-F238E27FC236}">
                <a16:creationId xmlns:a16="http://schemas.microsoft.com/office/drawing/2014/main" id="{1A2A11F2-890F-EA39-D2A9-4956922276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79201" y="-74862"/>
            <a:ext cx="7238998" cy="10857096"/>
          </a:xfrm>
          <a:prstGeom prst="rect">
            <a:avLst/>
          </a:prstGeom>
        </p:spPr>
      </p:pic>
      <p:sp>
        <p:nvSpPr>
          <p:cNvPr id="10" name="Google Shape;138;g13ad3e8a5fe_8_145">
            <a:extLst>
              <a:ext uri="{FF2B5EF4-FFF2-40B4-BE49-F238E27FC236}">
                <a16:creationId xmlns:a16="http://schemas.microsoft.com/office/drawing/2014/main" id="{CC16ACD3-0322-4A03-295E-F1CC0CD5C282}"/>
              </a:ext>
            </a:extLst>
          </p:cNvPr>
          <p:cNvSpPr/>
          <p:nvPr userDrawn="1"/>
        </p:nvSpPr>
        <p:spPr>
          <a:xfrm>
            <a:off x="11379199" y="-74862"/>
            <a:ext cx="7238998" cy="11071408"/>
          </a:xfrm>
          <a:prstGeom prst="rect">
            <a:avLst/>
          </a:prstGeom>
          <a:gradFill>
            <a:gsLst>
              <a:gs pos="0">
                <a:srgbClr val="000000">
                  <a:alpha val="34509"/>
                </a:srgbClr>
              </a:gs>
              <a:gs pos="33000">
                <a:srgbClr val="000000">
                  <a:alpha val="34509"/>
                </a:srgbClr>
              </a:gs>
              <a:gs pos="41000">
                <a:srgbClr val="000000">
                  <a:alpha val="4313"/>
                </a:srgbClr>
              </a:gs>
              <a:gs pos="49000">
                <a:srgbClr val="000000">
                  <a:alpha val="22352"/>
                </a:srgbClr>
              </a:gs>
              <a:gs pos="100000">
                <a:schemeClr val="dk1"/>
              </a:gs>
            </a:gsLst>
            <a:lin ang="18000042" scaled="0"/>
          </a:gradFill>
          <a:ln>
            <a:noFill/>
          </a:ln>
        </p:spPr>
        <p:txBody>
          <a:bodyPr spcFirstLastPara="1" wrap="square" lIns="182850" tIns="91400" rIns="182850" bIns="91400" anchor="ctr" anchorCtr="0">
            <a:noAutofit/>
          </a:bodyPr>
          <a:lstStyle/>
          <a:p>
            <a:pPr marL="0" marR="0" lvl="0" indent="0" algn="ctr" rtl="0">
              <a:spcBef>
                <a:spcPts val="0"/>
              </a:spcBef>
              <a:spcAft>
                <a:spcPts val="0"/>
              </a:spcAft>
              <a:buClr>
                <a:schemeClr val="dk1"/>
              </a:buClr>
              <a:buSzPts val="1800"/>
              <a:buFont typeface="Arial"/>
              <a:buNone/>
            </a:pPr>
            <a:endParaRPr sz="360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43377B51-7478-FCB4-00C6-245E1F1C4F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5306" y="8247087"/>
            <a:ext cx="1550336" cy="2039914"/>
          </a:xfrm>
          <a:prstGeom prst="rect">
            <a:avLst/>
          </a:prstGeom>
        </p:spPr>
      </p:pic>
    </p:spTree>
    <p:extLst>
      <p:ext uri="{BB962C8B-B14F-4D97-AF65-F5344CB8AC3E}">
        <p14:creationId xmlns:p14="http://schemas.microsoft.com/office/powerpoint/2010/main" val="3573697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T3" preserve="1">
  <p:cSld name="Slide T3">
    <p:spTree>
      <p:nvGrpSpPr>
        <p:cNvPr id="1" name="Shape 32"/>
        <p:cNvGrpSpPr/>
        <p:nvPr/>
      </p:nvGrpSpPr>
      <p:grpSpPr>
        <a:xfrm>
          <a:off x="0" y="0"/>
          <a:ext cx="0" cy="0"/>
          <a:chOff x="0" y="0"/>
          <a:chExt cx="0" cy="0"/>
        </a:xfrm>
      </p:grpSpPr>
      <p:sp>
        <p:nvSpPr>
          <p:cNvPr id="33" name="Google Shape;33;g13ad3e8a5fe_1_74"/>
          <p:cNvSpPr txBox="1">
            <a:spLocks noGrp="1"/>
          </p:cNvSpPr>
          <p:nvPr>
            <p:ph type="title"/>
          </p:nvPr>
        </p:nvSpPr>
        <p:spPr>
          <a:xfrm>
            <a:off x="457200" y="411950"/>
            <a:ext cx="7327200" cy="1846800"/>
          </a:xfrm>
          <a:prstGeom prst="rect">
            <a:avLst/>
          </a:prstGeom>
        </p:spPr>
        <p:txBody>
          <a:bodyPr spcFirstLastPara="1" wrap="square" lIns="91425" tIns="45700" rIns="91425" bIns="45700" anchor="t" anchorCtr="0">
            <a:normAutofit/>
          </a:bodyPr>
          <a:lstStyle>
            <a:lvl1pPr lvl="0">
              <a:spcBef>
                <a:spcPts val="0"/>
              </a:spcBef>
              <a:spcAft>
                <a:spcPts val="0"/>
              </a:spcAft>
              <a:buSzPts val="3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g13ad3e8a5fe_1_74"/>
          <p:cNvSpPr txBox="1">
            <a:spLocks noGrp="1"/>
          </p:cNvSpPr>
          <p:nvPr>
            <p:ph type="title" idx="2"/>
          </p:nvPr>
        </p:nvSpPr>
        <p:spPr>
          <a:xfrm>
            <a:off x="457200" y="2374550"/>
            <a:ext cx="7327200" cy="1846800"/>
          </a:xfrm>
          <a:prstGeom prst="rect">
            <a:avLst/>
          </a:prstGeom>
        </p:spPr>
        <p:txBody>
          <a:bodyPr spcFirstLastPara="1" wrap="square" lIns="91425" tIns="45700" rIns="91425" bIns="45700" anchor="t" anchorCtr="0">
            <a:normAutofit/>
          </a:bodyPr>
          <a:lstStyle>
            <a:lvl1pPr lvl="0" rtl="0">
              <a:spcBef>
                <a:spcPts val="0"/>
              </a:spcBef>
              <a:spcAft>
                <a:spcPts val="0"/>
              </a:spcAft>
              <a:buSzPts val="1800"/>
              <a:buNone/>
              <a:defRPr sz="3600"/>
            </a:lvl1pPr>
            <a:lvl2pPr lvl="1" rtl="0">
              <a:spcBef>
                <a:spcPts val="0"/>
              </a:spcBef>
              <a:spcAft>
                <a:spcPts val="0"/>
              </a:spcAft>
              <a:buSzPts val="1800"/>
              <a:buFont typeface="Raleway"/>
              <a:buNone/>
              <a:defRPr>
                <a:latin typeface="Raleway"/>
                <a:ea typeface="Raleway"/>
                <a:cs typeface="Raleway"/>
                <a:sym typeface="Raleway"/>
              </a:defRPr>
            </a:lvl2pPr>
            <a:lvl3pPr lvl="2" rtl="0">
              <a:spcBef>
                <a:spcPts val="0"/>
              </a:spcBef>
              <a:spcAft>
                <a:spcPts val="0"/>
              </a:spcAft>
              <a:buSzPts val="1800"/>
              <a:buFont typeface="Raleway"/>
              <a:buNone/>
              <a:defRPr>
                <a:latin typeface="Raleway"/>
                <a:ea typeface="Raleway"/>
                <a:cs typeface="Raleway"/>
                <a:sym typeface="Raleway"/>
              </a:defRPr>
            </a:lvl3pPr>
            <a:lvl4pPr lvl="3" rtl="0">
              <a:spcBef>
                <a:spcPts val="0"/>
              </a:spcBef>
              <a:spcAft>
                <a:spcPts val="0"/>
              </a:spcAft>
              <a:buSzPts val="1800"/>
              <a:buFont typeface="Raleway"/>
              <a:buNone/>
              <a:defRPr>
                <a:latin typeface="Raleway"/>
                <a:ea typeface="Raleway"/>
                <a:cs typeface="Raleway"/>
                <a:sym typeface="Raleway"/>
              </a:defRPr>
            </a:lvl4pPr>
            <a:lvl5pPr lvl="4" rtl="0">
              <a:spcBef>
                <a:spcPts val="0"/>
              </a:spcBef>
              <a:spcAft>
                <a:spcPts val="0"/>
              </a:spcAft>
              <a:buSzPts val="1800"/>
              <a:buFont typeface="Raleway"/>
              <a:buNone/>
              <a:defRPr>
                <a:latin typeface="Raleway"/>
                <a:ea typeface="Raleway"/>
                <a:cs typeface="Raleway"/>
                <a:sym typeface="Raleway"/>
              </a:defRPr>
            </a:lvl5pPr>
            <a:lvl6pPr lvl="5" rtl="0">
              <a:spcBef>
                <a:spcPts val="0"/>
              </a:spcBef>
              <a:spcAft>
                <a:spcPts val="0"/>
              </a:spcAft>
              <a:buSzPts val="1800"/>
              <a:buFont typeface="Raleway"/>
              <a:buNone/>
              <a:defRPr>
                <a:latin typeface="Raleway"/>
                <a:ea typeface="Raleway"/>
                <a:cs typeface="Raleway"/>
                <a:sym typeface="Raleway"/>
              </a:defRPr>
            </a:lvl6pPr>
            <a:lvl7pPr lvl="6" rtl="0">
              <a:spcBef>
                <a:spcPts val="0"/>
              </a:spcBef>
              <a:spcAft>
                <a:spcPts val="0"/>
              </a:spcAft>
              <a:buSzPts val="1800"/>
              <a:buFont typeface="Raleway"/>
              <a:buNone/>
              <a:defRPr>
                <a:latin typeface="Raleway"/>
                <a:ea typeface="Raleway"/>
                <a:cs typeface="Raleway"/>
                <a:sym typeface="Raleway"/>
              </a:defRPr>
            </a:lvl7pPr>
            <a:lvl8pPr lvl="7" rtl="0">
              <a:spcBef>
                <a:spcPts val="0"/>
              </a:spcBef>
              <a:spcAft>
                <a:spcPts val="0"/>
              </a:spcAft>
              <a:buSzPts val="1800"/>
              <a:buFont typeface="Raleway"/>
              <a:buNone/>
              <a:defRPr>
                <a:latin typeface="Raleway"/>
                <a:ea typeface="Raleway"/>
                <a:cs typeface="Raleway"/>
                <a:sym typeface="Raleway"/>
              </a:defRPr>
            </a:lvl8pPr>
            <a:lvl9pPr lvl="8" rtl="0">
              <a:spcBef>
                <a:spcPts val="0"/>
              </a:spcBef>
              <a:spcAft>
                <a:spcPts val="0"/>
              </a:spcAft>
              <a:buSzPts val="1800"/>
              <a:buFont typeface="Raleway"/>
              <a:buNone/>
              <a:defRPr>
                <a:latin typeface="Raleway"/>
                <a:ea typeface="Raleway"/>
                <a:cs typeface="Raleway"/>
                <a:sym typeface="Raleway"/>
              </a:defRPr>
            </a:lvl9pPr>
          </a:lstStyle>
          <a:p>
            <a:endParaRPr/>
          </a:p>
        </p:txBody>
      </p:sp>
      <p:sp>
        <p:nvSpPr>
          <p:cNvPr id="36" name="Google Shape;36;g13ad3e8a5fe_1_74"/>
          <p:cNvSpPr txBox="1">
            <a:spLocks noGrp="1"/>
          </p:cNvSpPr>
          <p:nvPr>
            <p:ph type="title" idx="3"/>
          </p:nvPr>
        </p:nvSpPr>
        <p:spPr>
          <a:xfrm>
            <a:off x="513100" y="3161850"/>
            <a:ext cx="7327200" cy="1846800"/>
          </a:xfrm>
          <a:prstGeom prst="rect">
            <a:avLst/>
          </a:prstGeom>
        </p:spPr>
        <p:txBody>
          <a:bodyPr spcFirstLastPara="1" wrap="square" lIns="91425" tIns="45700" rIns="91425" bIns="45700" anchor="t" anchorCtr="0">
            <a:normAutofit/>
          </a:bodyPr>
          <a:lstStyle>
            <a:lvl1pPr lvl="0" rtl="0">
              <a:spcBef>
                <a:spcPts val="0"/>
              </a:spcBef>
              <a:spcAft>
                <a:spcPts val="0"/>
              </a:spcAft>
              <a:buClr>
                <a:srgbClr val="A7804B"/>
              </a:buClr>
              <a:buSzPts val="1400"/>
              <a:buNone/>
              <a:defRPr sz="2800">
                <a:solidFill>
                  <a:schemeClr val="accent1"/>
                </a:solidFill>
              </a:defRPr>
            </a:lvl1pPr>
            <a:lvl2pPr lvl="1" rtl="0">
              <a:spcBef>
                <a:spcPts val="0"/>
              </a:spcBef>
              <a:spcAft>
                <a:spcPts val="0"/>
              </a:spcAft>
              <a:buSzPts val="1800"/>
              <a:buFont typeface="Raleway"/>
              <a:buNone/>
              <a:defRPr>
                <a:latin typeface="Raleway"/>
                <a:ea typeface="Raleway"/>
                <a:cs typeface="Raleway"/>
                <a:sym typeface="Raleway"/>
              </a:defRPr>
            </a:lvl2pPr>
            <a:lvl3pPr lvl="2" rtl="0">
              <a:spcBef>
                <a:spcPts val="0"/>
              </a:spcBef>
              <a:spcAft>
                <a:spcPts val="0"/>
              </a:spcAft>
              <a:buSzPts val="1800"/>
              <a:buFont typeface="Raleway"/>
              <a:buNone/>
              <a:defRPr>
                <a:latin typeface="Raleway"/>
                <a:ea typeface="Raleway"/>
                <a:cs typeface="Raleway"/>
                <a:sym typeface="Raleway"/>
              </a:defRPr>
            </a:lvl3pPr>
            <a:lvl4pPr lvl="3" rtl="0">
              <a:spcBef>
                <a:spcPts val="0"/>
              </a:spcBef>
              <a:spcAft>
                <a:spcPts val="0"/>
              </a:spcAft>
              <a:buSzPts val="1800"/>
              <a:buFont typeface="Raleway"/>
              <a:buNone/>
              <a:defRPr>
                <a:latin typeface="Raleway"/>
                <a:ea typeface="Raleway"/>
                <a:cs typeface="Raleway"/>
                <a:sym typeface="Raleway"/>
              </a:defRPr>
            </a:lvl4pPr>
            <a:lvl5pPr lvl="4" rtl="0">
              <a:spcBef>
                <a:spcPts val="0"/>
              </a:spcBef>
              <a:spcAft>
                <a:spcPts val="0"/>
              </a:spcAft>
              <a:buSzPts val="1800"/>
              <a:buFont typeface="Raleway"/>
              <a:buNone/>
              <a:defRPr>
                <a:latin typeface="Raleway"/>
                <a:ea typeface="Raleway"/>
                <a:cs typeface="Raleway"/>
                <a:sym typeface="Raleway"/>
              </a:defRPr>
            </a:lvl5pPr>
            <a:lvl6pPr lvl="5" rtl="0">
              <a:spcBef>
                <a:spcPts val="0"/>
              </a:spcBef>
              <a:spcAft>
                <a:spcPts val="0"/>
              </a:spcAft>
              <a:buSzPts val="1800"/>
              <a:buFont typeface="Raleway"/>
              <a:buNone/>
              <a:defRPr>
                <a:latin typeface="Raleway"/>
                <a:ea typeface="Raleway"/>
                <a:cs typeface="Raleway"/>
                <a:sym typeface="Raleway"/>
              </a:defRPr>
            </a:lvl6pPr>
            <a:lvl7pPr lvl="6" rtl="0">
              <a:spcBef>
                <a:spcPts val="0"/>
              </a:spcBef>
              <a:spcAft>
                <a:spcPts val="0"/>
              </a:spcAft>
              <a:buSzPts val="1800"/>
              <a:buFont typeface="Raleway"/>
              <a:buNone/>
              <a:defRPr>
                <a:latin typeface="Raleway"/>
                <a:ea typeface="Raleway"/>
                <a:cs typeface="Raleway"/>
                <a:sym typeface="Raleway"/>
              </a:defRPr>
            </a:lvl7pPr>
            <a:lvl8pPr lvl="7" rtl="0">
              <a:spcBef>
                <a:spcPts val="0"/>
              </a:spcBef>
              <a:spcAft>
                <a:spcPts val="0"/>
              </a:spcAft>
              <a:buSzPts val="1800"/>
              <a:buFont typeface="Raleway"/>
              <a:buNone/>
              <a:defRPr>
                <a:latin typeface="Raleway"/>
                <a:ea typeface="Raleway"/>
                <a:cs typeface="Raleway"/>
                <a:sym typeface="Raleway"/>
              </a:defRPr>
            </a:lvl8pPr>
            <a:lvl9pPr lvl="8" rtl="0">
              <a:spcBef>
                <a:spcPts val="0"/>
              </a:spcBef>
              <a:spcAft>
                <a:spcPts val="0"/>
              </a:spcAft>
              <a:buSzPts val="1800"/>
              <a:buFont typeface="Raleway"/>
              <a:buNone/>
              <a:defRPr>
                <a:latin typeface="Raleway"/>
                <a:ea typeface="Raleway"/>
                <a:cs typeface="Raleway"/>
                <a:sym typeface="Raleway"/>
              </a:defRPr>
            </a:lvl9pPr>
          </a:lstStyle>
          <a:p>
            <a:endParaRPr/>
          </a:p>
        </p:txBody>
      </p:sp>
      <p:pic>
        <p:nvPicPr>
          <p:cNvPr id="3" name="Picture 2" descr="A group of children eating at a table&#10;&#10;Description automatically generated with medium confidence">
            <a:extLst>
              <a:ext uri="{FF2B5EF4-FFF2-40B4-BE49-F238E27FC236}">
                <a16:creationId xmlns:a16="http://schemas.microsoft.com/office/drawing/2014/main" id="{1F6F0092-7231-02F8-2740-6BA187F8AAD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503606" y="-302088"/>
            <a:ext cx="8012992" cy="10589088"/>
          </a:xfrm>
          <a:prstGeom prst="rect">
            <a:avLst/>
          </a:prstGeom>
        </p:spPr>
      </p:pic>
      <p:sp>
        <p:nvSpPr>
          <p:cNvPr id="4" name="Google Shape;138;g13ad3e8a5fe_8_145">
            <a:extLst>
              <a:ext uri="{FF2B5EF4-FFF2-40B4-BE49-F238E27FC236}">
                <a16:creationId xmlns:a16="http://schemas.microsoft.com/office/drawing/2014/main" id="{88FACDC9-098F-FF4D-60F0-4AC9BADECCF2}"/>
              </a:ext>
            </a:extLst>
          </p:cNvPr>
          <p:cNvSpPr/>
          <p:nvPr userDrawn="1"/>
        </p:nvSpPr>
        <p:spPr>
          <a:xfrm>
            <a:off x="10503604" y="-254206"/>
            <a:ext cx="8241596" cy="10826000"/>
          </a:xfrm>
          <a:prstGeom prst="rect">
            <a:avLst/>
          </a:prstGeom>
          <a:gradFill>
            <a:gsLst>
              <a:gs pos="0">
                <a:srgbClr val="000000">
                  <a:alpha val="34509"/>
                </a:srgbClr>
              </a:gs>
              <a:gs pos="33000">
                <a:srgbClr val="000000">
                  <a:alpha val="34509"/>
                </a:srgbClr>
              </a:gs>
              <a:gs pos="41000">
                <a:srgbClr val="000000">
                  <a:alpha val="4313"/>
                </a:srgbClr>
              </a:gs>
              <a:gs pos="49000">
                <a:srgbClr val="000000">
                  <a:alpha val="22352"/>
                </a:srgbClr>
              </a:gs>
              <a:gs pos="100000">
                <a:schemeClr val="dk1"/>
              </a:gs>
            </a:gsLst>
            <a:lin ang="18000042" scaled="0"/>
          </a:gradFill>
          <a:ln>
            <a:noFill/>
          </a:ln>
        </p:spPr>
        <p:txBody>
          <a:bodyPr spcFirstLastPara="1" wrap="square" lIns="182850" tIns="91400" rIns="182850" bIns="91400" anchor="ctr" anchorCtr="0">
            <a:noAutofit/>
          </a:bodyPr>
          <a:lstStyle/>
          <a:p>
            <a:pPr marL="0" marR="0" lvl="0" indent="0" algn="ctr" rtl="0">
              <a:spcBef>
                <a:spcPts val="0"/>
              </a:spcBef>
              <a:spcAft>
                <a:spcPts val="0"/>
              </a:spcAft>
              <a:buClr>
                <a:schemeClr val="dk1"/>
              </a:buClr>
              <a:buSzPts val="1800"/>
              <a:buFont typeface="Arial"/>
              <a:buNone/>
            </a:pPr>
            <a:endParaRPr sz="36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15511B3-F335-221F-4621-57749DDE4B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5306" y="8247087"/>
            <a:ext cx="1550336" cy="2039914"/>
          </a:xfrm>
          <a:prstGeom prst="rect">
            <a:avLst/>
          </a:prstGeom>
        </p:spPr>
      </p:pic>
    </p:spTree>
    <p:extLst>
      <p:ext uri="{BB962C8B-B14F-4D97-AF65-F5344CB8AC3E}">
        <p14:creationId xmlns:p14="http://schemas.microsoft.com/office/powerpoint/2010/main" val="1781401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pic>
        <p:nvPicPr>
          <p:cNvPr id="8" name="Picture 7">
            <a:extLst>
              <a:ext uri="{FF2B5EF4-FFF2-40B4-BE49-F238E27FC236}">
                <a16:creationId xmlns:a16="http://schemas.microsoft.com/office/drawing/2014/main" id="{0A193BBE-6D5C-4BD8-99D2-288D103675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0848" y="-59266"/>
            <a:ext cx="18578848" cy="10346268"/>
          </a:xfrm>
          <a:prstGeom prst="rect">
            <a:avLst/>
          </a:prstGeom>
        </p:spPr>
      </p:pic>
      <p:sp>
        <p:nvSpPr>
          <p:cNvPr id="2" name="Google Shape;17;p12">
            <a:extLst>
              <a:ext uri="{FF2B5EF4-FFF2-40B4-BE49-F238E27FC236}">
                <a16:creationId xmlns:a16="http://schemas.microsoft.com/office/drawing/2014/main" id="{9E0BAB64-CD79-F944-D12D-EF9F24EA3F2C}"/>
              </a:ext>
            </a:extLst>
          </p:cNvPr>
          <p:cNvSpPr/>
          <p:nvPr userDrawn="1"/>
        </p:nvSpPr>
        <p:spPr>
          <a:xfrm>
            <a:off x="-290848" y="-59268"/>
            <a:ext cx="12196252" cy="10346268"/>
          </a:xfrm>
          <a:custGeom>
            <a:avLst/>
            <a:gdLst/>
            <a:ahLst/>
            <a:cxnLst/>
            <a:rect l="l" t="t" r="r" b="b"/>
            <a:pathLst>
              <a:path w="5596467" h="5173134" extrusionOk="0">
                <a:moveTo>
                  <a:pt x="0" y="8467"/>
                </a:moveTo>
                <a:lnTo>
                  <a:pt x="2298700" y="0"/>
                </a:lnTo>
                <a:lnTo>
                  <a:pt x="5596467" y="5173134"/>
                </a:lnTo>
                <a:lnTo>
                  <a:pt x="12700" y="5151967"/>
                </a:lnTo>
                <a:cubicBezTo>
                  <a:pt x="9878" y="3438878"/>
                  <a:pt x="7055" y="1725789"/>
                  <a:pt x="0" y="8467"/>
                </a:cubicBezTo>
                <a:close/>
              </a:path>
            </a:pathLst>
          </a:custGeom>
          <a:solidFill>
            <a:srgbClr val="FFFFFF">
              <a:alpha val="81176"/>
            </a:srgbClr>
          </a:solidFill>
          <a:ln>
            <a:solidFill>
              <a:schemeClr val="bg1"/>
            </a:solidFill>
          </a:ln>
          <a:effectLst>
            <a:outerShdw blurRad="50800" dist="50800" dir="5400000" sx="162000" sy="162000" algn="ctr" rotWithShape="0">
              <a:srgbClr val="000000">
                <a:alpha val="18000"/>
              </a:srgbClr>
            </a:outerShdw>
          </a:effectLst>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4D9299D7-8958-07F6-1C47-4D7D43F097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5559" y="2068642"/>
            <a:ext cx="5570034" cy="7328992"/>
          </a:xfrm>
          <a:prstGeom prst="rect">
            <a:avLst/>
          </a:prstGeom>
        </p:spPr>
      </p:pic>
    </p:spTree>
    <p:extLst>
      <p:ext uri="{BB962C8B-B14F-4D97-AF65-F5344CB8AC3E}">
        <p14:creationId xmlns:p14="http://schemas.microsoft.com/office/powerpoint/2010/main" val="2692999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line only" userDrawn="1">
  <p:cSld name="headline only">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379703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line and text (with confidential text)" userDrawn="1">
  <p:cSld name="headline and text (with confidential tex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3570084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ver slide - without Client's logo" userDrawn="1">
  <p:cSld name="Cover slide - without Client's logo">
    <p:spTree>
      <p:nvGrpSpPr>
        <p:cNvPr id="1" name="Shape 222"/>
        <p:cNvGrpSpPr/>
        <p:nvPr/>
      </p:nvGrpSpPr>
      <p:grpSpPr>
        <a:xfrm>
          <a:off x="0" y="0"/>
          <a:ext cx="0" cy="0"/>
          <a:chOff x="0" y="0"/>
          <a:chExt cx="0" cy="0"/>
        </a:xfrm>
      </p:grpSpPr>
    </p:spTree>
    <p:extLst>
      <p:ext uri="{BB962C8B-B14F-4D97-AF65-F5344CB8AC3E}">
        <p14:creationId xmlns:p14="http://schemas.microsoft.com/office/powerpoint/2010/main" val="3303146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166"/>
        <p:cNvGrpSpPr/>
        <p:nvPr/>
      </p:nvGrpSpPr>
      <p:grpSpPr>
        <a:xfrm>
          <a:off x="0" y="0"/>
          <a:ext cx="0" cy="0"/>
          <a:chOff x="0" y="0"/>
          <a:chExt cx="0" cy="0"/>
        </a:xfrm>
      </p:grpSpPr>
      <p:sp>
        <p:nvSpPr>
          <p:cNvPr id="167" name="Google Shape;167;p36"/>
          <p:cNvSpPr txBox="1">
            <a:spLocks noGrp="1"/>
          </p:cNvSpPr>
          <p:nvPr>
            <p:ph type="title"/>
          </p:nvPr>
        </p:nvSpPr>
        <p:spPr>
          <a:xfrm>
            <a:off x="717550" y="714376"/>
            <a:ext cx="16852800" cy="1243200"/>
          </a:xfrm>
          <a:prstGeom prst="rect">
            <a:avLst/>
          </a:prstGeom>
          <a:noFill/>
          <a:ln>
            <a:noFill/>
          </a:ln>
        </p:spPr>
        <p:txBody>
          <a:bodyPr spcFirstLastPara="1" wrap="square" lIns="91425" tIns="91425" rIns="91425" bIns="91425" anchor="t" anchorCtr="0">
            <a:noAutofit/>
          </a:bodyPr>
          <a:lstStyle>
            <a:lvl1pPr marR="0" lvl="0" algn="l" rtl="0">
              <a:lnSpc>
                <a:spcPct val="95000"/>
              </a:lnSpc>
              <a:spcBef>
                <a:spcPts val="0"/>
              </a:spcBef>
              <a:spcAft>
                <a:spcPts val="0"/>
              </a:spcAft>
              <a:buClr>
                <a:schemeClr val="accent1"/>
              </a:buClr>
              <a:buSzPts val="1400"/>
              <a:buFont typeface="Arial"/>
              <a:buNone/>
              <a:defRPr sz="5600" b="1" i="0" u="none" strike="noStrike" cap="none">
                <a:solidFill>
                  <a:schemeClr val="accent1"/>
                </a:solidFill>
                <a:latin typeface="D-DIN-PRO" panose="020B0504030202030204" pitchFamily="34" charset="77"/>
                <a:ea typeface="D-DIN-PRO" panose="020B0504030202030204" pitchFamily="34" charset="77"/>
                <a:cs typeface="Arial"/>
                <a:sym typeface="Arial"/>
              </a:defRPr>
            </a:lvl1pPr>
            <a:lvl2pPr lvl="1" algn="l" rtl="0">
              <a:lnSpc>
                <a:spcPct val="100000"/>
              </a:lnSpc>
              <a:spcBef>
                <a:spcPts val="0"/>
              </a:spcBef>
              <a:spcAft>
                <a:spcPts val="0"/>
              </a:spcAft>
              <a:buSzPts val="1400"/>
              <a:buNone/>
              <a:defRPr sz="3600"/>
            </a:lvl2pPr>
            <a:lvl3pPr lvl="2" algn="l" rtl="0">
              <a:lnSpc>
                <a:spcPct val="100000"/>
              </a:lnSpc>
              <a:spcBef>
                <a:spcPts val="0"/>
              </a:spcBef>
              <a:spcAft>
                <a:spcPts val="0"/>
              </a:spcAft>
              <a:buSzPts val="1400"/>
              <a:buNone/>
              <a:defRPr sz="3600"/>
            </a:lvl3pPr>
            <a:lvl4pPr lvl="3" algn="l" rtl="0">
              <a:lnSpc>
                <a:spcPct val="100000"/>
              </a:lnSpc>
              <a:spcBef>
                <a:spcPts val="0"/>
              </a:spcBef>
              <a:spcAft>
                <a:spcPts val="0"/>
              </a:spcAft>
              <a:buSzPts val="1400"/>
              <a:buNone/>
              <a:defRPr sz="3600"/>
            </a:lvl4pPr>
            <a:lvl5pPr lvl="4" algn="l" rtl="0">
              <a:lnSpc>
                <a:spcPct val="100000"/>
              </a:lnSpc>
              <a:spcBef>
                <a:spcPts val="0"/>
              </a:spcBef>
              <a:spcAft>
                <a:spcPts val="0"/>
              </a:spcAft>
              <a:buSzPts val="1400"/>
              <a:buNone/>
              <a:defRPr sz="3600"/>
            </a:lvl5pPr>
            <a:lvl6pPr lvl="5" algn="l" rtl="0">
              <a:lnSpc>
                <a:spcPct val="100000"/>
              </a:lnSpc>
              <a:spcBef>
                <a:spcPts val="0"/>
              </a:spcBef>
              <a:spcAft>
                <a:spcPts val="0"/>
              </a:spcAft>
              <a:buSzPts val="1400"/>
              <a:buNone/>
              <a:defRPr sz="3600"/>
            </a:lvl6pPr>
            <a:lvl7pPr lvl="6" algn="l" rtl="0">
              <a:lnSpc>
                <a:spcPct val="100000"/>
              </a:lnSpc>
              <a:spcBef>
                <a:spcPts val="0"/>
              </a:spcBef>
              <a:spcAft>
                <a:spcPts val="0"/>
              </a:spcAft>
              <a:buSzPts val="1400"/>
              <a:buNone/>
              <a:defRPr sz="3600"/>
            </a:lvl7pPr>
            <a:lvl8pPr lvl="7" algn="l" rtl="0">
              <a:lnSpc>
                <a:spcPct val="100000"/>
              </a:lnSpc>
              <a:spcBef>
                <a:spcPts val="0"/>
              </a:spcBef>
              <a:spcAft>
                <a:spcPts val="0"/>
              </a:spcAft>
              <a:buSzPts val="1400"/>
              <a:buNone/>
              <a:defRPr sz="3600"/>
            </a:lvl8pPr>
            <a:lvl9pPr lvl="8" algn="l" rtl="0">
              <a:lnSpc>
                <a:spcPct val="100000"/>
              </a:lnSpc>
              <a:spcBef>
                <a:spcPts val="0"/>
              </a:spcBef>
              <a:spcAft>
                <a:spcPts val="0"/>
              </a:spcAft>
              <a:buSzPts val="1400"/>
              <a:buNone/>
              <a:defRPr sz="3600"/>
            </a:lvl9pPr>
          </a:lstStyle>
          <a:p>
            <a:endParaRPr/>
          </a:p>
        </p:txBody>
      </p:sp>
      <p:sp>
        <p:nvSpPr>
          <p:cNvPr id="168" name="Google Shape;168;p36"/>
          <p:cNvSpPr txBox="1">
            <a:spLocks noGrp="1"/>
          </p:cNvSpPr>
          <p:nvPr>
            <p:ph type="ftr" idx="11"/>
          </p:nvPr>
        </p:nvSpPr>
        <p:spPr>
          <a:xfrm>
            <a:off x="717550" y="390970"/>
            <a:ext cx="5791200" cy="324000"/>
          </a:xfrm>
          <a:prstGeom prst="rect">
            <a:avLst/>
          </a:prstGeom>
          <a:noFill/>
          <a:ln>
            <a:noFill/>
          </a:ln>
        </p:spPr>
        <p:txBody>
          <a:bodyPr spcFirstLastPara="1" wrap="square" lIns="91425" tIns="91425" rIns="91425" bIns="91425" anchor="ctr" anchorCtr="0">
            <a:noAutofit/>
          </a:bodyPr>
          <a:lstStyle>
            <a:lvl1pPr marR="0" lvl="0" algn="l" rtl="0">
              <a:lnSpc>
                <a:spcPct val="95000"/>
              </a:lnSpc>
              <a:spcBef>
                <a:spcPts val="0"/>
              </a:spcBef>
              <a:spcAft>
                <a:spcPts val="0"/>
              </a:spcAft>
              <a:buSzPts val="1400"/>
              <a:buNone/>
              <a:defRPr sz="1800">
                <a:solidFill>
                  <a:schemeClr val="accent1"/>
                </a:solidFill>
                <a:latin typeface="Arial"/>
                <a:ea typeface="Arial"/>
                <a:cs typeface="Arial"/>
                <a:sym typeface="Arial"/>
              </a:defRPr>
            </a:lvl1pPr>
            <a:lvl2pPr marR="0" lvl="1" algn="l" rtl="0">
              <a:lnSpc>
                <a:spcPct val="100000"/>
              </a:lnSpc>
              <a:spcBef>
                <a:spcPts val="0"/>
              </a:spcBef>
              <a:spcAft>
                <a:spcPts val="0"/>
              </a:spcAft>
              <a:buSzPts val="1400"/>
              <a:buNone/>
              <a:defRPr sz="3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3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3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3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3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3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3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3600" b="0" i="0" u="none" strike="noStrike" cap="none">
                <a:solidFill>
                  <a:schemeClr val="dk1"/>
                </a:solidFill>
                <a:latin typeface="Arial"/>
                <a:ea typeface="Arial"/>
                <a:cs typeface="Arial"/>
                <a:sym typeface="Arial"/>
              </a:defRPr>
            </a:lvl9pPr>
          </a:lstStyle>
          <a:p>
            <a:endParaRPr/>
          </a:p>
        </p:txBody>
      </p:sp>
      <p:sp>
        <p:nvSpPr>
          <p:cNvPr id="169" name="Google Shape;169;p36"/>
          <p:cNvSpPr txBox="1">
            <a:spLocks noGrp="1"/>
          </p:cNvSpPr>
          <p:nvPr>
            <p:ph type="sldNum" idx="12"/>
          </p:nvPr>
        </p:nvSpPr>
        <p:spPr>
          <a:xfrm>
            <a:off x="15984760" y="390970"/>
            <a:ext cx="1585800" cy="3234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18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8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8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8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8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8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8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8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800" b="0" i="0" u="none" strike="noStrike" cap="none">
                <a:solidFill>
                  <a:schemeClr val="accent1"/>
                </a:solidFill>
                <a:latin typeface="Arial"/>
                <a:ea typeface="Arial"/>
                <a:cs typeface="Arial"/>
                <a:sym typeface="Arial"/>
              </a:defRPr>
            </a:lvl9pPr>
          </a:lstStyle>
          <a:p>
            <a:r>
              <a:rPr lang="en-IN"/>
              <a:t>Page </a:t>
            </a:r>
            <a:fld id="{00000000-1234-1234-1234-123412341234}" type="slidenum">
              <a:rPr lang="en" smtClean="0"/>
              <a:pPr/>
              <a:t>‹#›</a:t>
            </a:fld>
            <a:endParaRPr/>
          </a:p>
        </p:txBody>
      </p:sp>
      <p:sp>
        <p:nvSpPr>
          <p:cNvPr id="170" name="Google Shape;170;p36"/>
          <p:cNvSpPr txBox="1">
            <a:spLocks noGrp="1"/>
          </p:cNvSpPr>
          <p:nvPr>
            <p:ph type="body" idx="1"/>
          </p:nvPr>
        </p:nvSpPr>
        <p:spPr>
          <a:xfrm>
            <a:off x="717552" y="2767012"/>
            <a:ext cx="13827000" cy="6426600"/>
          </a:xfrm>
          <a:prstGeom prst="rect">
            <a:avLst/>
          </a:prstGeom>
          <a:noFill/>
          <a:ln>
            <a:noFill/>
          </a:ln>
        </p:spPr>
        <p:txBody>
          <a:bodyPr spcFirstLastPara="1" wrap="square" lIns="91425" tIns="91425" rIns="91425" bIns="91425" anchor="t" anchorCtr="0">
            <a:noAutofit/>
          </a:bodyPr>
          <a:lstStyle>
            <a:lvl1pPr marL="914400" marR="0" lvl="0" indent="-457200" algn="l" rtl="0">
              <a:lnSpc>
                <a:spcPct val="100000"/>
              </a:lnSpc>
              <a:spcBef>
                <a:spcPts val="0"/>
              </a:spcBef>
              <a:spcAft>
                <a:spcPts val="0"/>
              </a:spcAft>
              <a:buClr>
                <a:schemeClr val="accent1"/>
              </a:buClr>
              <a:buSzPts val="1600"/>
              <a:buFont typeface="Arial"/>
              <a:buNone/>
              <a:defRPr sz="5600" b="0" i="0" u="none" strike="noStrike" cap="none">
                <a:solidFill>
                  <a:schemeClr val="accent1"/>
                </a:solidFill>
                <a:latin typeface="D-DIN-PRO" panose="020B0504030202030204" pitchFamily="34" charset="77"/>
                <a:ea typeface="D-DIN-PRO" panose="020B0504030202030204" pitchFamily="34" charset="77"/>
                <a:cs typeface="Arial"/>
                <a:sym typeface="Arial"/>
              </a:defRPr>
            </a:lvl1pPr>
            <a:lvl2pPr marL="1828800" marR="0" lvl="1" indent="-812800" algn="l" rtl="0">
              <a:lnSpc>
                <a:spcPct val="100000"/>
              </a:lnSpc>
              <a:spcBef>
                <a:spcPts val="0"/>
              </a:spcBef>
              <a:spcAft>
                <a:spcPts val="0"/>
              </a:spcAft>
              <a:buClr>
                <a:schemeClr val="accent1"/>
              </a:buClr>
              <a:buSzPts val="2800"/>
              <a:buFont typeface="Arial"/>
              <a:buChar char="–"/>
              <a:defRPr sz="5600" b="0" i="0" u="none" strike="noStrike" cap="none">
                <a:solidFill>
                  <a:schemeClr val="accent1"/>
                </a:solidFill>
                <a:latin typeface="Arial"/>
                <a:ea typeface="Arial"/>
                <a:cs typeface="Arial"/>
                <a:sym typeface="Arial"/>
              </a:defRPr>
            </a:lvl2pPr>
            <a:lvl3pPr marL="2743200" marR="0" lvl="2" indent="-812800" algn="l" rtl="0">
              <a:lnSpc>
                <a:spcPct val="100000"/>
              </a:lnSpc>
              <a:spcBef>
                <a:spcPts val="0"/>
              </a:spcBef>
              <a:spcAft>
                <a:spcPts val="0"/>
              </a:spcAft>
              <a:buClr>
                <a:schemeClr val="accent1"/>
              </a:buClr>
              <a:buSzPts val="2800"/>
              <a:buFont typeface="Arial"/>
              <a:buChar char="•"/>
              <a:defRPr sz="5600" b="0" i="0" u="none" strike="noStrike" cap="none">
                <a:solidFill>
                  <a:schemeClr val="accent1"/>
                </a:solidFill>
                <a:latin typeface="Arial"/>
                <a:ea typeface="Arial"/>
                <a:cs typeface="Arial"/>
                <a:sym typeface="Arial"/>
              </a:defRPr>
            </a:lvl3pPr>
            <a:lvl4pPr marL="3657600" marR="0" lvl="3" indent="-812800" algn="l" rtl="0">
              <a:lnSpc>
                <a:spcPct val="100000"/>
              </a:lnSpc>
              <a:spcBef>
                <a:spcPts val="0"/>
              </a:spcBef>
              <a:spcAft>
                <a:spcPts val="0"/>
              </a:spcAft>
              <a:buClr>
                <a:schemeClr val="accent1"/>
              </a:buClr>
              <a:buSzPts val="2800"/>
              <a:buFont typeface="Arial"/>
              <a:buChar char="–"/>
              <a:defRPr sz="5600" b="0" i="0" u="none" strike="noStrike" cap="none">
                <a:solidFill>
                  <a:schemeClr val="accent1"/>
                </a:solidFill>
                <a:latin typeface="Arial"/>
                <a:ea typeface="Arial"/>
                <a:cs typeface="Arial"/>
                <a:sym typeface="Arial"/>
              </a:defRPr>
            </a:lvl4pPr>
            <a:lvl5pPr marL="4572000" marR="0" lvl="4" indent="-812800" algn="l" rtl="0">
              <a:lnSpc>
                <a:spcPct val="100000"/>
              </a:lnSpc>
              <a:spcBef>
                <a:spcPts val="0"/>
              </a:spcBef>
              <a:spcAft>
                <a:spcPts val="0"/>
              </a:spcAft>
              <a:buClr>
                <a:schemeClr val="accent1"/>
              </a:buClr>
              <a:buSzPts val="2800"/>
              <a:buFont typeface="Arial"/>
              <a:buChar char="•"/>
              <a:defRPr sz="5600" b="0" i="0" u="none" strike="noStrike" cap="none">
                <a:solidFill>
                  <a:schemeClr val="accent1"/>
                </a:solidFill>
                <a:latin typeface="Arial"/>
                <a:ea typeface="Arial"/>
                <a:cs typeface="Arial"/>
                <a:sym typeface="Arial"/>
              </a:defRPr>
            </a:lvl5pPr>
            <a:lvl6pPr marL="5486400" marR="0" lvl="5" indent="-711200" algn="l" rtl="0">
              <a:lnSpc>
                <a:spcPct val="100000"/>
              </a:lnSpc>
              <a:spcBef>
                <a:spcPts val="800"/>
              </a:spcBef>
              <a:spcAft>
                <a:spcPts val="0"/>
              </a:spcAft>
              <a:buClr>
                <a:schemeClr val="dk1"/>
              </a:buClr>
              <a:buSzPts val="2000"/>
              <a:buFont typeface="Arial"/>
              <a:buChar char="•"/>
              <a:defRPr sz="4000" b="0" i="0" u="none" strike="noStrike" cap="none">
                <a:solidFill>
                  <a:schemeClr val="dk1"/>
                </a:solidFill>
                <a:latin typeface="Arial"/>
                <a:ea typeface="Arial"/>
                <a:cs typeface="Arial"/>
                <a:sym typeface="Arial"/>
              </a:defRPr>
            </a:lvl6pPr>
            <a:lvl7pPr marL="6400800" marR="0" lvl="6" indent="-711200" algn="l" rtl="0">
              <a:lnSpc>
                <a:spcPct val="100000"/>
              </a:lnSpc>
              <a:spcBef>
                <a:spcPts val="800"/>
              </a:spcBef>
              <a:spcAft>
                <a:spcPts val="0"/>
              </a:spcAft>
              <a:buClr>
                <a:schemeClr val="dk1"/>
              </a:buClr>
              <a:buSzPts val="2000"/>
              <a:buFont typeface="Arial"/>
              <a:buChar char="•"/>
              <a:defRPr sz="4000" b="0" i="0" u="none" strike="noStrike" cap="none">
                <a:solidFill>
                  <a:schemeClr val="dk1"/>
                </a:solidFill>
                <a:latin typeface="Arial"/>
                <a:ea typeface="Arial"/>
                <a:cs typeface="Arial"/>
                <a:sym typeface="Arial"/>
              </a:defRPr>
            </a:lvl7pPr>
            <a:lvl8pPr marL="7315200" marR="0" lvl="7" indent="-711200" algn="l" rtl="0">
              <a:lnSpc>
                <a:spcPct val="100000"/>
              </a:lnSpc>
              <a:spcBef>
                <a:spcPts val="800"/>
              </a:spcBef>
              <a:spcAft>
                <a:spcPts val="0"/>
              </a:spcAft>
              <a:buClr>
                <a:schemeClr val="dk1"/>
              </a:buClr>
              <a:buSzPts val="2000"/>
              <a:buFont typeface="Arial"/>
              <a:buChar char="•"/>
              <a:defRPr sz="4000" b="0" i="0" u="none" strike="noStrike" cap="none">
                <a:solidFill>
                  <a:schemeClr val="dk1"/>
                </a:solidFill>
                <a:latin typeface="Arial"/>
                <a:ea typeface="Arial"/>
                <a:cs typeface="Arial"/>
                <a:sym typeface="Arial"/>
              </a:defRPr>
            </a:lvl8pPr>
            <a:lvl9pPr marL="8229600" marR="0" lvl="8" indent="-711200" algn="l" rtl="0">
              <a:lnSpc>
                <a:spcPct val="100000"/>
              </a:lnSpc>
              <a:spcBef>
                <a:spcPts val="800"/>
              </a:spcBef>
              <a:spcAft>
                <a:spcPts val="0"/>
              </a:spcAft>
              <a:buClr>
                <a:schemeClr val="dk1"/>
              </a:buClr>
              <a:buSzPts val="2000"/>
              <a:buFont typeface="Arial"/>
              <a:buChar char="•"/>
              <a:defRPr sz="4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2837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eadline and text 3">
  <p:cSld name="headline and text 3">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717550" y="742286"/>
            <a:ext cx="16852800" cy="807000"/>
          </a:xfrm>
          <a:prstGeom prst="rect">
            <a:avLst/>
          </a:prstGeom>
          <a:noFill/>
          <a:ln>
            <a:noFill/>
          </a:ln>
        </p:spPr>
        <p:txBody>
          <a:bodyPr spcFirstLastPara="1" wrap="square" lIns="0" tIns="0" rIns="0" bIns="0" anchor="t" anchorCtr="0">
            <a:noAutofit/>
          </a:bodyPr>
          <a:lstStyle>
            <a:lvl1pPr marR="0" lvl="0" algn="l" rtl="0">
              <a:lnSpc>
                <a:spcPct val="95000"/>
              </a:lnSpc>
              <a:spcBef>
                <a:spcPts val="0"/>
              </a:spcBef>
              <a:spcAft>
                <a:spcPts val="0"/>
              </a:spcAft>
              <a:buClr>
                <a:schemeClr val="accent1"/>
              </a:buClr>
              <a:buSzPts val="2800"/>
              <a:buFont typeface="Montserrat"/>
              <a:buNone/>
              <a:defRPr sz="5600" b="1" i="0" u="none" strike="noStrike" cap="none">
                <a:solidFill>
                  <a:schemeClr val="accent1"/>
                </a:solidFill>
                <a:latin typeface="D-DIN-PRO" panose="020B0504030202030204" pitchFamily="34" charset="77"/>
                <a:ea typeface="D-DIN-PRO" panose="020B0504030202030204" pitchFamily="34" charset="77"/>
                <a:cs typeface="D-DIN-PRO" panose="020B0504030202030204" pitchFamily="34" charset="77"/>
                <a:sym typeface="Montserrat"/>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9pPr>
          </a:lstStyle>
          <a:p>
            <a:endParaRPr/>
          </a:p>
        </p:txBody>
      </p:sp>
      <p:sp>
        <p:nvSpPr>
          <p:cNvPr id="91" name="Google Shape;91;p21"/>
          <p:cNvSpPr txBox="1">
            <a:spLocks noGrp="1"/>
          </p:cNvSpPr>
          <p:nvPr>
            <p:ph type="body" idx="1"/>
          </p:nvPr>
        </p:nvSpPr>
        <p:spPr>
          <a:xfrm>
            <a:off x="717550" y="2402900"/>
            <a:ext cx="16852800" cy="6786600"/>
          </a:xfrm>
          <a:prstGeom prst="rect">
            <a:avLst/>
          </a:prstGeom>
          <a:noFill/>
          <a:ln>
            <a:noFill/>
          </a:ln>
        </p:spPr>
        <p:txBody>
          <a:bodyPr spcFirstLastPara="1" wrap="square" lIns="0" tIns="0" rIns="0" bIns="0" anchor="t" anchorCtr="0">
            <a:noAutofit/>
          </a:bodyPr>
          <a:lstStyle>
            <a:lvl1pPr marL="914400" marR="0" lvl="0" indent="-660400" algn="l" rtl="0">
              <a:lnSpc>
                <a:spcPct val="100000"/>
              </a:lnSpc>
              <a:spcBef>
                <a:spcPts val="0"/>
              </a:spcBef>
              <a:spcAft>
                <a:spcPts val="0"/>
              </a:spcAft>
              <a:buClr>
                <a:schemeClr val="accent1"/>
              </a:buClr>
              <a:buSzPts val="1600"/>
              <a:buFont typeface="Montserrat"/>
              <a:buChar char="•"/>
              <a:defRPr sz="3200" b="0" i="0" u="none" strike="noStrike" cap="none">
                <a:solidFill>
                  <a:schemeClr val="accent1"/>
                </a:solidFill>
                <a:latin typeface="D-DIN-PRO" panose="020B0504030202030204" pitchFamily="34" charset="77"/>
                <a:ea typeface="D-DIN-PRO" panose="020B0504030202030204" pitchFamily="34" charset="77"/>
                <a:cs typeface="D-DIN-PRO" panose="020B0504030202030204" pitchFamily="34" charset="77"/>
                <a:sym typeface="Montserrat"/>
              </a:defRPr>
            </a:lvl1pPr>
            <a:lvl2pPr marL="1828800" marR="0" lvl="1" indent="-660400" algn="l" rtl="0">
              <a:lnSpc>
                <a:spcPct val="100000"/>
              </a:lnSpc>
              <a:spcBef>
                <a:spcPts val="0"/>
              </a:spcBef>
              <a:spcAft>
                <a:spcPts val="0"/>
              </a:spcAft>
              <a:buClr>
                <a:schemeClr val="accent1"/>
              </a:buClr>
              <a:buSzPts val="1600"/>
              <a:buFont typeface="Montserrat"/>
              <a:buChar char="–"/>
              <a:defRPr sz="3200" i="0" u="none" strike="noStrike" cap="none">
                <a:solidFill>
                  <a:schemeClr val="accent1"/>
                </a:solidFill>
                <a:latin typeface="Montserrat"/>
                <a:ea typeface="Montserrat"/>
                <a:cs typeface="Montserrat"/>
                <a:sym typeface="Montserrat"/>
              </a:defRPr>
            </a:lvl2pPr>
            <a:lvl3pPr marL="2743200" marR="0" lvl="2" indent="-660400" algn="l" rtl="0">
              <a:lnSpc>
                <a:spcPct val="100000"/>
              </a:lnSpc>
              <a:spcBef>
                <a:spcPts val="0"/>
              </a:spcBef>
              <a:spcAft>
                <a:spcPts val="0"/>
              </a:spcAft>
              <a:buClr>
                <a:schemeClr val="accent1"/>
              </a:buClr>
              <a:buSzPts val="1600"/>
              <a:buFont typeface="Montserrat"/>
              <a:buChar char="•"/>
              <a:defRPr sz="3200" i="0" u="none" strike="noStrike" cap="none">
                <a:solidFill>
                  <a:schemeClr val="accent1"/>
                </a:solidFill>
                <a:latin typeface="Montserrat"/>
                <a:ea typeface="Montserrat"/>
                <a:cs typeface="Montserrat"/>
                <a:sym typeface="Montserrat"/>
              </a:defRPr>
            </a:lvl3pPr>
            <a:lvl4pPr marL="3657600" marR="0" lvl="3" indent="-660400" algn="l" rtl="0">
              <a:lnSpc>
                <a:spcPct val="100000"/>
              </a:lnSpc>
              <a:spcBef>
                <a:spcPts val="0"/>
              </a:spcBef>
              <a:spcAft>
                <a:spcPts val="0"/>
              </a:spcAft>
              <a:buClr>
                <a:schemeClr val="accent1"/>
              </a:buClr>
              <a:buSzPts val="1600"/>
              <a:buFont typeface="Montserrat"/>
              <a:buChar char="–"/>
              <a:defRPr sz="3200" i="0" u="none" strike="noStrike" cap="none">
                <a:solidFill>
                  <a:schemeClr val="accent1"/>
                </a:solidFill>
                <a:latin typeface="Montserrat"/>
                <a:ea typeface="Montserrat"/>
                <a:cs typeface="Montserrat"/>
                <a:sym typeface="Montserrat"/>
              </a:defRPr>
            </a:lvl4pPr>
            <a:lvl5pPr marL="4572000" marR="0" lvl="4" indent="-660400" algn="l" rtl="0">
              <a:lnSpc>
                <a:spcPct val="100000"/>
              </a:lnSpc>
              <a:spcBef>
                <a:spcPts val="0"/>
              </a:spcBef>
              <a:spcAft>
                <a:spcPts val="0"/>
              </a:spcAft>
              <a:buClr>
                <a:schemeClr val="accent1"/>
              </a:buClr>
              <a:buSzPts val="1600"/>
              <a:buFont typeface="Montserrat"/>
              <a:buChar char="•"/>
              <a:defRPr sz="3200" i="0" u="none" strike="noStrike" cap="none">
                <a:solidFill>
                  <a:schemeClr val="accent1"/>
                </a:solidFill>
                <a:latin typeface="Montserrat"/>
                <a:ea typeface="Montserrat"/>
                <a:cs typeface="Montserrat"/>
                <a:sym typeface="Montserrat"/>
              </a:defRPr>
            </a:lvl5pPr>
            <a:lvl6pPr marL="5486400" marR="0" lvl="5" indent="-711200" algn="l" rtl="0">
              <a:lnSpc>
                <a:spcPct val="100000"/>
              </a:lnSpc>
              <a:spcBef>
                <a:spcPts val="800"/>
              </a:spcBef>
              <a:spcAft>
                <a:spcPts val="0"/>
              </a:spcAft>
              <a:buClr>
                <a:schemeClr val="accent1"/>
              </a:buClr>
              <a:buSzPts val="2000"/>
              <a:buFont typeface="Montserrat"/>
              <a:buChar char="•"/>
              <a:defRPr sz="4000" i="0" u="none" strike="noStrike" cap="none">
                <a:solidFill>
                  <a:schemeClr val="accent1"/>
                </a:solidFill>
                <a:latin typeface="Montserrat"/>
                <a:ea typeface="Montserrat"/>
                <a:cs typeface="Montserrat"/>
                <a:sym typeface="Montserrat"/>
              </a:defRPr>
            </a:lvl6pPr>
            <a:lvl7pPr marL="6400800" marR="0" lvl="6" indent="-711200" algn="l" rtl="0">
              <a:lnSpc>
                <a:spcPct val="100000"/>
              </a:lnSpc>
              <a:spcBef>
                <a:spcPts val="800"/>
              </a:spcBef>
              <a:spcAft>
                <a:spcPts val="0"/>
              </a:spcAft>
              <a:buClr>
                <a:schemeClr val="accent1"/>
              </a:buClr>
              <a:buSzPts val="2000"/>
              <a:buFont typeface="Montserrat"/>
              <a:buChar char="•"/>
              <a:defRPr sz="4000" i="0" u="none" strike="noStrike" cap="none">
                <a:solidFill>
                  <a:schemeClr val="accent1"/>
                </a:solidFill>
                <a:latin typeface="Montserrat"/>
                <a:ea typeface="Montserrat"/>
                <a:cs typeface="Montserrat"/>
                <a:sym typeface="Montserrat"/>
              </a:defRPr>
            </a:lvl7pPr>
            <a:lvl8pPr marL="7315200" marR="0" lvl="7" indent="-711200" algn="l" rtl="0">
              <a:lnSpc>
                <a:spcPct val="100000"/>
              </a:lnSpc>
              <a:spcBef>
                <a:spcPts val="800"/>
              </a:spcBef>
              <a:spcAft>
                <a:spcPts val="0"/>
              </a:spcAft>
              <a:buClr>
                <a:schemeClr val="accent1"/>
              </a:buClr>
              <a:buSzPts val="2000"/>
              <a:buFont typeface="Montserrat"/>
              <a:buChar char="•"/>
              <a:defRPr sz="4000" i="0" u="none" strike="noStrike" cap="none">
                <a:solidFill>
                  <a:schemeClr val="accent1"/>
                </a:solidFill>
                <a:latin typeface="Montserrat"/>
                <a:ea typeface="Montserrat"/>
                <a:cs typeface="Montserrat"/>
                <a:sym typeface="Montserrat"/>
              </a:defRPr>
            </a:lvl8pPr>
            <a:lvl9pPr marL="8229600" marR="0" lvl="8" indent="-711200" algn="l" rtl="0">
              <a:lnSpc>
                <a:spcPct val="100000"/>
              </a:lnSpc>
              <a:spcBef>
                <a:spcPts val="800"/>
              </a:spcBef>
              <a:spcAft>
                <a:spcPts val="0"/>
              </a:spcAft>
              <a:buClr>
                <a:schemeClr val="accent1"/>
              </a:buClr>
              <a:buSzPts val="2000"/>
              <a:buFont typeface="Montserrat"/>
              <a:buChar char="•"/>
              <a:defRPr sz="4000" i="0" u="none" strike="noStrike" cap="none">
                <a:solidFill>
                  <a:schemeClr val="accen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405978244"/>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26">
          <p15:clr>
            <a:srgbClr val="FA7B17"/>
          </p15:clr>
        </p15:guide>
        <p15:guide id="4" pos="5534">
          <p15:clr>
            <a:srgbClr val="FA7B17"/>
          </p15:clr>
        </p15:guide>
        <p15:guide id="5" orient="horz" pos="234">
          <p15:clr>
            <a:srgbClr val="FA7B17"/>
          </p15:clr>
        </p15:guide>
        <p15:guide id="6" orient="horz" pos="3024">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DA95DD-CB1D-26B3-218C-7AF4E70F243E}"/>
              </a:ext>
            </a:extLst>
          </p:cNvPr>
          <p:cNvSpPr>
            <a:spLocks noGrp="1"/>
          </p:cNvSpPr>
          <p:nvPr>
            <p:ph type="title"/>
          </p:nvPr>
        </p:nvSpPr>
        <p:spPr>
          <a:xfrm>
            <a:off x="1257300" y="549277"/>
            <a:ext cx="15773400" cy="19875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6115135-D583-7B41-8800-CFDF3DEB0D74}"/>
              </a:ext>
            </a:extLst>
          </p:cNvPr>
          <p:cNvSpPr>
            <a:spLocks noGrp="1"/>
          </p:cNvSpPr>
          <p:nvPr>
            <p:ph type="body" idx="1"/>
          </p:nvPr>
        </p:nvSpPr>
        <p:spPr>
          <a:xfrm>
            <a:off x="1257300" y="2740026"/>
            <a:ext cx="15773400" cy="652462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marL="1371600" lvl="1" indent="-457200" algn="l" defTabSz="1828800" rtl="0" eaLnBrk="1" latinLnBrk="0" hangingPunct="1">
              <a:lnSpc>
                <a:spcPct val="90000"/>
              </a:lnSpc>
              <a:spcBef>
                <a:spcPts val="1000"/>
              </a:spcBef>
              <a:buFont typeface="Arial" panose="020B0604020202020204" pitchFamily="34" charset="0"/>
              <a:buChar char="•"/>
            </a:pPr>
            <a:r>
              <a:rPr lang="en-GB"/>
              <a:t>Third level</a:t>
            </a:r>
          </a:p>
          <a:p>
            <a:pPr marL="1371600" lvl="1" indent="-457200" algn="l" defTabSz="1828800" rtl="0" eaLnBrk="1" latinLnBrk="0" hangingPunct="1">
              <a:lnSpc>
                <a:spcPct val="90000"/>
              </a:lnSpc>
              <a:spcBef>
                <a:spcPts val="1000"/>
              </a:spcBef>
              <a:buFont typeface="Arial" panose="020B0604020202020204" pitchFamily="34" charset="0"/>
              <a:buChar char="•"/>
            </a:pPr>
            <a:r>
              <a:rPr lang="en-GB"/>
              <a:t>Fourth level</a:t>
            </a:r>
          </a:p>
          <a:p>
            <a:pPr marL="1371600" lvl="1" indent="-457200" algn="l" defTabSz="1828800" rtl="0" eaLnBrk="1" latinLnBrk="0" hangingPunct="1">
              <a:lnSpc>
                <a:spcPct val="90000"/>
              </a:lnSpc>
              <a:spcBef>
                <a:spcPts val="1000"/>
              </a:spcBef>
              <a:buFont typeface="Arial" panose="020B0604020202020204" pitchFamily="34" charset="0"/>
              <a:buChar char="•"/>
            </a:pPr>
            <a:r>
              <a:rPr lang="en-GB"/>
              <a:t>Fifth level</a:t>
            </a:r>
            <a:endParaRPr lang="en-US"/>
          </a:p>
        </p:txBody>
      </p:sp>
      <p:sp>
        <p:nvSpPr>
          <p:cNvPr id="7" name="Google Shape;10;p1">
            <a:extLst>
              <a:ext uri="{FF2B5EF4-FFF2-40B4-BE49-F238E27FC236}">
                <a16:creationId xmlns:a16="http://schemas.microsoft.com/office/drawing/2014/main" id="{A460441C-429F-C5F6-9A33-1FA5EEEFC736}"/>
              </a:ext>
            </a:extLst>
          </p:cNvPr>
          <p:cNvSpPr txBox="1"/>
          <p:nvPr userDrawn="1"/>
        </p:nvSpPr>
        <p:spPr>
          <a:xfrm>
            <a:off x="17621200" y="9705562"/>
            <a:ext cx="606600" cy="480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2800" b="1" i="0" u="none" strike="noStrike" kern="1200" cap="none" smtClean="0">
                <a:solidFill>
                  <a:srgbClr val="4E888F"/>
                </a:solidFill>
                <a:latin typeface="D-DIN-PRO" panose="020B0504030202030204" pitchFamily="34" charset="77"/>
                <a:ea typeface="+mj-ea"/>
                <a:cs typeface="Arial"/>
                <a:sym typeface="Montserrat"/>
              </a:rPr>
              <a:pPr marL="0" marR="0" lvl="0" indent="0" algn="ctr" rtl="0">
                <a:lnSpc>
                  <a:spcPct val="100000"/>
                </a:lnSpc>
                <a:spcBef>
                  <a:spcPts val="0"/>
                </a:spcBef>
                <a:spcAft>
                  <a:spcPts val="0"/>
                </a:spcAft>
                <a:buClr>
                  <a:srgbClr val="000000"/>
                </a:buClr>
                <a:buSzPts val="900"/>
                <a:buFont typeface="Arial"/>
                <a:buNone/>
              </a:pPr>
              <a:t>‹#›</a:t>
            </a:fld>
            <a:endParaRPr lang="en-US" sz="5600" b="1" i="0" u="none" strike="noStrike" kern="1200" cap="none">
              <a:solidFill>
                <a:srgbClr val="4E888F"/>
              </a:solidFill>
              <a:latin typeface="D-DIN-PRO" panose="020B0504030202030204" pitchFamily="34" charset="77"/>
              <a:ea typeface="+mj-ea"/>
              <a:cs typeface="Arial"/>
              <a:sym typeface="Montserrat"/>
            </a:endParaRPr>
          </a:p>
        </p:txBody>
      </p:sp>
      <p:pic>
        <p:nvPicPr>
          <p:cNvPr id="4" name="Picture 3">
            <a:extLst>
              <a:ext uri="{FF2B5EF4-FFF2-40B4-BE49-F238E27FC236}">
                <a16:creationId xmlns:a16="http://schemas.microsoft.com/office/drawing/2014/main" id="{375F9633-0349-5703-0CD1-473E1384D9C1}"/>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6616552" y="9076772"/>
            <a:ext cx="1004648" cy="1321904"/>
          </a:xfrm>
          <a:prstGeom prst="rect">
            <a:avLst/>
          </a:prstGeom>
        </p:spPr>
      </p:pic>
    </p:spTree>
    <p:extLst>
      <p:ext uri="{BB962C8B-B14F-4D97-AF65-F5344CB8AC3E}">
        <p14:creationId xmlns:p14="http://schemas.microsoft.com/office/powerpoint/2010/main" val="1583467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1828800" rtl="0" eaLnBrk="1" latinLnBrk="0" hangingPunct="1">
        <a:lnSpc>
          <a:spcPct val="90000"/>
        </a:lnSpc>
        <a:spcBef>
          <a:spcPct val="0"/>
        </a:spcBef>
        <a:buNone/>
        <a:defRPr lang="en-US" sz="5600" b="1" i="0" u="none" strike="noStrike" kern="1200" cap="none" dirty="0">
          <a:solidFill>
            <a:srgbClr val="4E888F"/>
          </a:solidFill>
          <a:latin typeface="D-DIN-PRO" panose="020B0504030202030204" pitchFamily="34" charset="77"/>
          <a:ea typeface="+mj-ea"/>
          <a:cs typeface="Arial"/>
          <a:sym typeface="Arial"/>
        </a:defRPr>
      </a:lvl1pPr>
    </p:titleStyle>
    <p:bodyStyle>
      <a:lvl1pPr marL="457200" marR="0" indent="-457200" algn="l" defTabSz="1828800" rtl="0" eaLnBrk="1" latinLnBrk="0" hangingPunct="1">
        <a:lnSpc>
          <a:spcPct val="100000"/>
        </a:lnSpc>
        <a:spcBef>
          <a:spcPts val="0"/>
        </a:spcBef>
        <a:spcAft>
          <a:spcPts val="0"/>
        </a:spcAft>
        <a:buClr>
          <a:srgbClr val="000000"/>
        </a:buClr>
        <a:buFont typeface="Arial"/>
        <a:buChar char="•"/>
        <a:defRPr lang="en-GB" sz="2800" b="0" i="0" u="none" strike="noStrike" kern="1200" cap="none" dirty="0">
          <a:solidFill>
            <a:srgbClr val="000000"/>
          </a:solidFill>
          <a:latin typeface="D-DIN-PRO" panose="020B0504030202030204" pitchFamily="34" charset="77"/>
          <a:ea typeface="+mn-ea"/>
          <a:cs typeface="Arial"/>
          <a:sym typeface="Arial"/>
        </a:defRPr>
      </a:lvl1pPr>
      <a:lvl2pPr marL="1371600" indent="-457200" algn="l" defTabSz="1828800" rtl="0" eaLnBrk="1" latinLnBrk="0" hangingPunct="1">
        <a:lnSpc>
          <a:spcPct val="90000"/>
        </a:lnSpc>
        <a:spcBef>
          <a:spcPts val="1000"/>
        </a:spcBef>
        <a:buFont typeface="Arial" panose="020B0604020202020204" pitchFamily="34" charset="0"/>
        <a:buChar char="•"/>
        <a:defRPr lang="en-US" sz="2800" b="0" i="0" u="none" strike="noStrike" kern="1200" cap="none" dirty="0">
          <a:solidFill>
            <a:srgbClr val="000000"/>
          </a:solidFill>
          <a:latin typeface="Barlow" pitchFamily="2" charset="77"/>
          <a:ea typeface="+mn-ea"/>
          <a:cs typeface="Arial"/>
          <a:sym typeface="Arial"/>
        </a:defRPr>
      </a:lvl2pPr>
      <a:lvl3pPr marL="1371600" indent="-457200" algn="l" defTabSz="1828800" rtl="0" eaLnBrk="1" latinLnBrk="0" hangingPunct="1">
        <a:lnSpc>
          <a:spcPct val="90000"/>
        </a:lnSpc>
        <a:spcBef>
          <a:spcPts val="1000"/>
        </a:spcBef>
        <a:buFont typeface="Arial" panose="020B0604020202020204" pitchFamily="34" charset="0"/>
        <a:buChar char="•"/>
        <a:defRPr sz="4000" kern="1200">
          <a:solidFill>
            <a:srgbClr val="79A59B"/>
          </a:solidFill>
          <a:latin typeface="Raleway" pitchFamily="2" charset="77"/>
          <a:ea typeface="+mn-ea"/>
          <a:cs typeface="+mn-cs"/>
        </a:defRPr>
      </a:lvl3pPr>
      <a:lvl4pPr marL="1371600" indent="-457200" algn="l" defTabSz="1828800" rtl="0" eaLnBrk="1" latinLnBrk="0" hangingPunct="1">
        <a:lnSpc>
          <a:spcPct val="90000"/>
        </a:lnSpc>
        <a:spcBef>
          <a:spcPts val="1000"/>
        </a:spcBef>
        <a:buFont typeface="Arial" panose="020B0604020202020204" pitchFamily="34" charset="0"/>
        <a:buChar char="•"/>
        <a:defRPr sz="3600" kern="1200">
          <a:solidFill>
            <a:srgbClr val="79A59B"/>
          </a:solidFill>
          <a:latin typeface="Raleway" pitchFamily="2" charset="77"/>
          <a:ea typeface="+mn-ea"/>
          <a:cs typeface="+mn-cs"/>
        </a:defRPr>
      </a:lvl4pPr>
      <a:lvl5pPr marL="1371600" indent="-457200" algn="l" defTabSz="1828800" rtl="0" eaLnBrk="1" latinLnBrk="0" hangingPunct="1">
        <a:lnSpc>
          <a:spcPct val="90000"/>
        </a:lnSpc>
        <a:spcBef>
          <a:spcPts val="1000"/>
        </a:spcBef>
        <a:buFont typeface="Arial" panose="020B0604020202020204" pitchFamily="34" charset="0"/>
        <a:buChar char="•"/>
        <a:defRPr sz="3600" kern="1200">
          <a:solidFill>
            <a:srgbClr val="79A59B"/>
          </a:solidFill>
          <a:latin typeface="Raleway"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3.png"/><Relationship Id="rId7" Type="http://schemas.openxmlformats.org/officeDocument/2006/relationships/image" Target="../media/image66.png"/><Relationship Id="rId12" Type="http://schemas.openxmlformats.org/officeDocument/2006/relationships/image" Target="../media/image70.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0.png"/><Relationship Id="rId5" Type="http://schemas.openxmlformats.org/officeDocument/2006/relationships/image" Target="../media/image35.png"/><Relationship Id="rId10" Type="http://schemas.openxmlformats.org/officeDocument/2006/relationships/image" Target="../media/image69.png"/><Relationship Id="rId4" Type="http://schemas.openxmlformats.org/officeDocument/2006/relationships/image" Target="../media/image34.png"/><Relationship Id="rId9" Type="http://schemas.openxmlformats.org/officeDocument/2006/relationships/image" Target="../media/image68.pn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1.png"/><Relationship Id="rId7" Type="http://schemas.openxmlformats.org/officeDocument/2006/relationships/image" Target="../media/image73.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2.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30.png"/><Relationship Id="rId5" Type="http://schemas.openxmlformats.org/officeDocument/2006/relationships/image" Target="../media/image60.png"/><Relationship Id="rId10" Type="http://schemas.openxmlformats.org/officeDocument/2006/relationships/image" Target="../media/image77.png"/><Relationship Id="rId4" Type="http://schemas.openxmlformats.org/officeDocument/2006/relationships/image" Target="../media/image59.png"/><Relationship Id="rId9" Type="http://schemas.openxmlformats.org/officeDocument/2006/relationships/image" Target="../media/image76.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78.jpe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80.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79.jpeg"/><Relationship Id="rId9" Type="http://schemas.openxmlformats.org/officeDocument/2006/relationships/image" Target="../media/image21.png"/><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28.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30.png"/><Relationship Id="rId10" Type="http://schemas.openxmlformats.org/officeDocument/2006/relationships/image" Target="../media/image46.png"/><Relationship Id="rId4" Type="http://schemas.openxmlformats.org/officeDocument/2006/relationships/image" Target="../media/image29.png"/><Relationship Id="rId9" Type="http://schemas.openxmlformats.org/officeDocument/2006/relationships/image" Target="../media/image45.png"/><Relationship Id="rId1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32.png"/><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9.png"/><Relationship Id="rId7" Type="http://schemas.openxmlformats.org/officeDocument/2006/relationships/image" Target="../media/image31.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30.png"/><Relationship Id="rId4" Type="http://schemas.openxmlformats.org/officeDocument/2006/relationships/image" Target="../media/image60.png"/><Relationship Id="rId9" Type="http://schemas.openxmlformats.org/officeDocument/2006/relationships/image" Target="../media/image63.jpe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1.png"/><Relationship Id="rId7" Type="http://schemas.openxmlformats.org/officeDocument/2006/relationships/image" Target="../media/image55.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30.png"/><Relationship Id="rId5" Type="http://schemas.openxmlformats.org/officeDocument/2006/relationships/image" Target="../media/image64.png"/><Relationship Id="rId10" Type="http://schemas.openxmlformats.org/officeDocument/2006/relationships/image" Target="../media/image57.png"/><Relationship Id="rId4" Type="http://schemas.openxmlformats.org/officeDocument/2006/relationships/image" Target="../media/image32.pn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E888F"/>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3"/>
            <a:stretch>
              <a:fillRect/>
            </a:stretch>
          </a:blipFill>
        </p:spPr>
        <p:txBody>
          <a:bodyPr/>
          <a:lstStyle/>
          <a:p>
            <a:endParaRPr lang="en-US"/>
          </a:p>
        </p:txBody>
      </p:sp>
      <p:sp>
        <p:nvSpPr>
          <p:cNvPr id="4" name="Freeform 4"/>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4"/>
            <a:stretch>
              <a:fillRect/>
            </a:stretch>
          </a:blipFill>
        </p:spPr>
        <p:txBody>
          <a:bodyPr/>
          <a:lstStyle/>
          <a:p>
            <a:endParaRPr lang="en-US"/>
          </a:p>
        </p:txBody>
      </p:sp>
      <p:sp>
        <p:nvSpPr>
          <p:cNvPr id="5" name="Freeform 5"/>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5"/>
            <a:stretch>
              <a:fillRect/>
            </a:stretch>
          </a:blipFill>
        </p:spPr>
        <p:txBody>
          <a:bodyPr/>
          <a:lstStyle/>
          <a:p>
            <a:endParaRPr lang="en-US"/>
          </a:p>
        </p:txBody>
      </p:sp>
      <p:sp>
        <p:nvSpPr>
          <p:cNvPr id="6" name="Freeform 6"/>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6"/>
            <a:stretch>
              <a:fillRect/>
            </a:stretch>
          </a:blipFill>
        </p:spPr>
        <p:txBody>
          <a:bodyPr/>
          <a:lstStyle/>
          <a:p>
            <a:endParaRPr lang="en-US"/>
          </a:p>
        </p:txBody>
      </p:sp>
      <p:sp>
        <p:nvSpPr>
          <p:cNvPr id="7" name="Freeform 7"/>
          <p:cNvSpPr/>
          <p:nvPr/>
        </p:nvSpPr>
        <p:spPr>
          <a:xfrm>
            <a:off x="877824" y="2971800"/>
            <a:ext cx="5626608" cy="5782056"/>
          </a:xfrm>
          <a:custGeom>
            <a:avLst/>
            <a:gdLst/>
            <a:ahLst/>
            <a:cxnLst/>
            <a:rect l="l" t="t" r="r" b="b"/>
            <a:pathLst>
              <a:path w="5626608" h="5782056">
                <a:moveTo>
                  <a:pt x="0" y="0"/>
                </a:moveTo>
                <a:lnTo>
                  <a:pt x="5626608" y="0"/>
                </a:lnTo>
                <a:lnTo>
                  <a:pt x="5626608" y="5782056"/>
                </a:lnTo>
                <a:lnTo>
                  <a:pt x="0" y="5782056"/>
                </a:lnTo>
                <a:lnTo>
                  <a:pt x="0" y="0"/>
                </a:lnTo>
                <a:close/>
              </a:path>
            </a:pathLst>
          </a:custGeom>
          <a:blipFill>
            <a:blip r:embed="rId7"/>
            <a:stretch>
              <a:fillRect/>
            </a:stretch>
          </a:blipFill>
        </p:spPr>
        <p:txBody>
          <a:bodyPr/>
          <a:lstStyle/>
          <a:p>
            <a:endParaRPr lang="en-US"/>
          </a:p>
        </p:txBody>
      </p:sp>
      <p:sp>
        <p:nvSpPr>
          <p:cNvPr id="10" name="Freeform 10"/>
          <p:cNvSpPr/>
          <p:nvPr/>
        </p:nvSpPr>
        <p:spPr>
          <a:xfrm>
            <a:off x="7342632" y="4267200"/>
            <a:ext cx="1143000" cy="1143000"/>
          </a:xfrm>
          <a:custGeom>
            <a:avLst/>
            <a:gdLst/>
            <a:ahLst/>
            <a:cxnLst/>
            <a:rect l="l" t="t" r="r" b="b"/>
            <a:pathLst>
              <a:path w="1143000" h="1143000">
                <a:moveTo>
                  <a:pt x="0" y="0"/>
                </a:moveTo>
                <a:lnTo>
                  <a:pt x="1143000" y="0"/>
                </a:lnTo>
                <a:lnTo>
                  <a:pt x="1143000" y="1143000"/>
                </a:lnTo>
                <a:lnTo>
                  <a:pt x="0" y="1143000"/>
                </a:lnTo>
                <a:lnTo>
                  <a:pt x="0" y="0"/>
                </a:lnTo>
                <a:close/>
              </a:path>
            </a:pathLst>
          </a:custGeom>
          <a:blipFill>
            <a:blip r:embed="rId8"/>
            <a:stretch>
              <a:fillRect/>
            </a:stretch>
          </a:blipFill>
        </p:spPr>
        <p:txBody>
          <a:bodyPr/>
          <a:lstStyle/>
          <a:p>
            <a:endParaRPr lang="en-US"/>
          </a:p>
        </p:txBody>
      </p:sp>
      <p:sp>
        <p:nvSpPr>
          <p:cNvPr id="11" name="Freeform 11"/>
          <p:cNvSpPr/>
          <p:nvPr/>
        </p:nvSpPr>
        <p:spPr>
          <a:xfrm>
            <a:off x="7629144" y="4553712"/>
            <a:ext cx="573024" cy="569976"/>
          </a:xfrm>
          <a:custGeom>
            <a:avLst/>
            <a:gdLst/>
            <a:ahLst/>
            <a:cxnLst/>
            <a:rect l="l" t="t" r="r" b="b"/>
            <a:pathLst>
              <a:path w="573024" h="569976">
                <a:moveTo>
                  <a:pt x="0" y="0"/>
                </a:moveTo>
                <a:lnTo>
                  <a:pt x="573024" y="0"/>
                </a:lnTo>
                <a:lnTo>
                  <a:pt x="573024" y="569976"/>
                </a:lnTo>
                <a:lnTo>
                  <a:pt x="0" y="569976"/>
                </a:lnTo>
                <a:lnTo>
                  <a:pt x="0" y="0"/>
                </a:lnTo>
                <a:close/>
              </a:path>
            </a:pathLst>
          </a:custGeom>
          <a:blipFill>
            <a:blip r:embed="rId9"/>
            <a:stretch>
              <a:fillRect/>
            </a:stretch>
          </a:blipFill>
        </p:spPr>
        <p:txBody>
          <a:bodyPr/>
          <a:lstStyle/>
          <a:p>
            <a:endParaRPr lang="en-US"/>
          </a:p>
        </p:txBody>
      </p:sp>
      <p:sp>
        <p:nvSpPr>
          <p:cNvPr id="12" name="Freeform 12"/>
          <p:cNvSpPr/>
          <p:nvPr/>
        </p:nvSpPr>
        <p:spPr>
          <a:xfrm>
            <a:off x="12554712" y="4267200"/>
            <a:ext cx="1143000" cy="1143000"/>
          </a:xfrm>
          <a:custGeom>
            <a:avLst/>
            <a:gdLst/>
            <a:ahLst/>
            <a:cxnLst/>
            <a:rect l="l" t="t" r="r" b="b"/>
            <a:pathLst>
              <a:path w="1143000" h="1143000">
                <a:moveTo>
                  <a:pt x="0" y="0"/>
                </a:moveTo>
                <a:lnTo>
                  <a:pt x="1143000" y="0"/>
                </a:lnTo>
                <a:lnTo>
                  <a:pt x="1143000" y="1143000"/>
                </a:lnTo>
                <a:lnTo>
                  <a:pt x="0" y="1143000"/>
                </a:lnTo>
                <a:lnTo>
                  <a:pt x="0" y="0"/>
                </a:lnTo>
                <a:close/>
              </a:path>
            </a:pathLst>
          </a:custGeom>
          <a:blipFill>
            <a:blip r:embed="rId8"/>
            <a:stretch>
              <a:fillRect/>
            </a:stretch>
          </a:blipFill>
        </p:spPr>
        <p:txBody>
          <a:bodyPr/>
          <a:lstStyle/>
          <a:p>
            <a:endParaRPr lang="en-US"/>
          </a:p>
        </p:txBody>
      </p:sp>
      <p:sp>
        <p:nvSpPr>
          <p:cNvPr id="13" name="Freeform 13"/>
          <p:cNvSpPr/>
          <p:nvPr/>
        </p:nvSpPr>
        <p:spPr>
          <a:xfrm>
            <a:off x="12841224" y="4553712"/>
            <a:ext cx="569976" cy="569976"/>
          </a:xfrm>
          <a:custGeom>
            <a:avLst/>
            <a:gdLst/>
            <a:ahLst/>
            <a:cxnLst/>
            <a:rect l="l" t="t" r="r" b="b"/>
            <a:pathLst>
              <a:path w="569976" h="569976">
                <a:moveTo>
                  <a:pt x="0" y="0"/>
                </a:moveTo>
                <a:lnTo>
                  <a:pt x="569976" y="0"/>
                </a:lnTo>
                <a:lnTo>
                  <a:pt x="569976" y="569976"/>
                </a:lnTo>
                <a:lnTo>
                  <a:pt x="0" y="569976"/>
                </a:lnTo>
                <a:lnTo>
                  <a:pt x="0" y="0"/>
                </a:lnTo>
                <a:close/>
              </a:path>
            </a:pathLst>
          </a:custGeom>
          <a:blipFill>
            <a:blip r:embed="rId10"/>
            <a:stretch>
              <a:fillRect/>
            </a:stretch>
          </a:blipFill>
        </p:spPr>
        <p:txBody>
          <a:bodyPr/>
          <a:lstStyle/>
          <a:p>
            <a:endParaRPr lang="en-US"/>
          </a:p>
        </p:txBody>
      </p:sp>
      <p:sp>
        <p:nvSpPr>
          <p:cNvPr id="14" name="TextBox 14"/>
          <p:cNvSpPr txBox="1"/>
          <p:nvPr/>
        </p:nvSpPr>
        <p:spPr>
          <a:xfrm>
            <a:off x="7505062" y="5438480"/>
            <a:ext cx="4435164" cy="2356158"/>
          </a:xfrm>
          <a:prstGeom prst="rect">
            <a:avLst/>
          </a:prstGeom>
        </p:spPr>
        <p:txBody>
          <a:bodyPr lIns="0" tIns="0" rIns="0" bIns="0" rtlCol="0" anchor="t">
            <a:spAutoFit/>
          </a:bodyPr>
          <a:lstStyle/>
          <a:p>
            <a:pPr algn="l"/>
            <a:r>
              <a:rPr lang="en-US" sz="3311" spc="13" dirty="0">
                <a:solidFill>
                  <a:srgbClr val="3F3F3F"/>
                </a:solidFill>
                <a:latin typeface="D-DIN-PRO Bold"/>
                <a:ea typeface="D-DIN-PRO Bold"/>
                <a:cs typeface="D-DIN-PRO Bold"/>
                <a:sym typeface="D-DIN-PRO Bold"/>
              </a:rPr>
              <a:t>Understanding Off-sets:</a:t>
            </a:r>
          </a:p>
          <a:p>
            <a:pPr marL="342900" indent="-342900" algn="l">
              <a:buFont typeface="Wingdings" panose="05000000000000000000" pitchFamily="2" charset="2"/>
              <a:buChar char="ü"/>
            </a:pPr>
            <a:r>
              <a:rPr lang="en-US" sz="2400" spc="13" dirty="0">
                <a:solidFill>
                  <a:srgbClr val="3F3F3F"/>
                </a:solidFill>
                <a:latin typeface="D-DIN-PRO Bold"/>
                <a:ea typeface="D-DIN-PRO Bold"/>
                <a:cs typeface="D-DIN-PRO Bold"/>
                <a:sym typeface="D-DIN-PRO Bold"/>
              </a:rPr>
              <a:t>Identify credible options to offset on source and </a:t>
            </a:r>
          </a:p>
          <a:p>
            <a:pPr marL="342900" indent="-342900" algn="l">
              <a:buFont typeface="Wingdings" panose="05000000000000000000" pitchFamily="2" charset="2"/>
              <a:buChar char="ü"/>
            </a:pPr>
            <a:r>
              <a:rPr lang="en-US" sz="2400" spc="13" dirty="0">
                <a:solidFill>
                  <a:srgbClr val="3F3F3F"/>
                </a:solidFill>
                <a:latin typeface="D-DIN-PRO Bold"/>
                <a:ea typeface="D-DIN-PRO Bold"/>
                <a:cs typeface="D-DIN-PRO Bold"/>
                <a:sym typeface="D-DIN-PRO Bold"/>
              </a:rPr>
              <a:t>carbon offset projects (e.g., reforestation, renewable energy).</a:t>
            </a:r>
            <a:endParaRPr lang="en-US" sz="3311" spc="13" dirty="0">
              <a:solidFill>
                <a:srgbClr val="3F3F3F"/>
              </a:solidFill>
              <a:latin typeface="D-DIN-PRO Bold"/>
              <a:ea typeface="D-DIN-PRO Bold"/>
              <a:cs typeface="D-DIN-PRO Bold"/>
              <a:sym typeface="D-DIN-PRO Bold"/>
            </a:endParaRPr>
          </a:p>
        </p:txBody>
      </p:sp>
      <p:sp>
        <p:nvSpPr>
          <p:cNvPr id="15" name="TextBox 15"/>
          <p:cNvSpPr txBox="1"/>
          <p:nvPr/>
        </p:nvSpPr>
        <p:spPr>
          <a:xfrm>
            <a:off x="12717780" y="5438480"/>
            <a:ext cx="4981956" cy="3234988"/>
          </a:xfrm>
          <a:prstGeom prst="rect">
            <a:avLst/>
          </a:prstGeom>
        </p:spPr>
        <p:txBody>
          <a:bodyPr lIns="0" tIns="0" rIns="0" bIns="0" rtlCol="0" anchor="t">
            <a:spAutoFit/>
          </a:bodyPr>
          <a:lstStyle>
            <a:defPPr>
              <a:defRPr lang="en-US"/>
            </a:defPPr>
            <a:lvl1pPr>
              <a:defRPr sz="3311" spc="13">
                <a:solidFill>
                  <a:srgbClr val="3F3F3F"/>
                </a:solidFill>
                <a:latin typeface="D-DIN-PRO Bold"/>
                <a:ea typeface="D-DIN-PRO Bold"/>
                <a:cs typeface="D-DIN-PRO Bold"/>
              </a:defRPr>
            </a:lvl1pPr>
          </a:lstStyle>
          <a:p>
            <a:r>
              <a:rPr lang="en-IN" dirty="0"/>
              <a:t>Purchasing Offsets:</a:t>
            </a:r>
          </a:p>
          <a:p>
            <a:pPr marL="342900" indent="-342900">
              <a:buFont typeface="Wingdings" panose="05000000000000000000" pitchFamily="2" charset="2"/>
              <a:buChar char="ü"/>
            </a:pPr>
            <a:r>
              <a:rPr lang="en-US" sz="2400" spc="13" dirty="0">
                <a:solidFill>
                  <a:srgbClr val="3F3F3F"/>
                </a:solidFill>
                <a:latin typeface="D-DIN-PRO Bold"/>
              </a:rPr>
              <a:t>Guide on how to purchase offsets to cover the emissions that can’t be reduced.</a:t>
            </a:r>
          </a:p>
          <a:p>
            <a:pPr marL="342900" indent="-342900">
              <a:buFont typeface="Wingdings" panose="05000000000000000000" pitchFamily="2" charset="2"/>
              <a:buChar char="ü"/>
            </a:pPr>
            <a:r>
              <a:rPr lang="en-US" sz="2400" spc="13" dirty="0">
                <a:solidFill>
                  <a:srgbClr val="3F3F3F"/>
                </a:solidFill>
                <a:latin typeface="D-DIN-PRO Bold"/>
              </a:rPr>
              <a:t>Highlight the importance of transparency and third-party verification of offset projects.</a:t>
            </a:r>
          </a:p>
          <a:p>
            <a:endParaRPr lang="en-US" dirty="0">
              <a:sym typeface="D-DIN-PRO Bold"/>
            </a:endParaRPr>
          </a:p>
        </p:txBody>
      </p:sp>
      <p:sp>
        <p:nvSpPr>
          <p:cNvPr id="16" name="TextBox 16"/>
          <p:cNvSpPr txBox="1"/>
          <p:nvPr/>
        </p:nvSpPr>
        <p:spPr>
          <a:xfrm>
            <a:off x="808330" y="1085583"/>
            <a:ext cx="8564270" cy="1379160"/>
          </a:xfrm>
          <a:prstGeom prst="rect">
            <a:avLst/>
          </a:prstGeom>
        </p:spPr>
        <p:txBody>
          <a:bodyPr wrap="square" lIns="0" tIns="0" rIns="0" bIns="0" rtlCol="0" anchor="t">
            <a:spAutoFit/>
          </a:bodyPr>
          <a:lstStyle/>
          <a:p>
            <a:pPr algn="l">
              <a:lnSpc>
                <a:spcPts val="5880"/>
              </a:lnSpc>
            </a:pPr>
            <a:r>
              <a:rPr lang="en-US" sz="5400" spc="21" dirty="0">
                <a:solidFill>
                  <a:srgbClr val="3B666B"/>
                </a:solidFill>
                <a:latin typeface="D-DIN-PRO Bold"/>
                <a:ea typeface="D-DIN-PRO Bold"/>
                <a:cs typeface="D-DIN-PRO Bold"/>
                <a:sym typeface="D-DIN-PRO Bold"/>
              </a:rPr>
              <a:t>Offsetting Carbon Emissions</a:t>
            </a:r>
          </a:p>
          <a:p>
            <a:pPr algn="l">
              <a:lnSpc>
                <a:spcPts val="5880"/>
              </a:lnSpc>
            </a:pPr>
            <a:r>
              <a:rPr lang="en-US" sz="2112" spc="33" dirty="0">
                <a:solidFill>
                  <a:srgbClr val="487E84"/>
                </a:solidFill>
                <a:latin typeface="D-DIN-PRO"/>
                <a:ea typeface="D-DIN-PRO"/>
                <a:cs typeface="D-DIN-PRO"/>
                <a:sym typeface="D-DIN-PRO"/>
              </a:rPr>
              <a:t>Empowering India’s Events with Carbon Neutrality </a:t>
            </a:r>
          </a:p>
        </p:txBody>
      </p:sp>
      <p:sp>
        <p:nvSpPr>
          <p:cNvPr id="18" name="Freeform 18"/>
          <p:cNvSpPr/>
          <p:nvPr/>
        </p:nvSpPr>
        <p:spPr>
          <a:xfrm>
            <a:off x="16658120" y="342900"/>
            <a:ext cx="1250208" cy="1645010"/>
          </a:xfrm>
          <a:custGeom>
            <a:avLst/>
            <a:gdLst/>
            <a:ahLst/>
            <a:cxnLst/>
            <a:rect l="l" t="t" r="r" b="b"/>
            <a:pathLst>
              <a:path w="1250208" h="1645010">
                <a:moveTo>
                  <a:pt x="0" y="0"/>
                </a:moveTo>
                <a:lnTo>
                  <a:pt x="1250208" y="0"/>
                </a:lnTo>
                <a:lnTo>
                  <a:pt x="1250208" y="1645010"/>
                </a:lnTo>
                <a:lnTo>
                  <a:pt x="0" y="1645010"/>
                </a:lnTo>
                <a:lnTo>
                  <a:pt x="0" y="0"/>
                </a:lnTo>
                <a:close/>
              </a:path>
            </a:pathLst>
          </a:custGeom>
          <a:blipFill>
            <a:blip r:embed="rId11"/>
            <a:stretch>
              <a:fillRect/>
            </a:stretch>
          </a:blipFill>
        </p:spPr>
        <p:txBody>
          <a:bodyPr/>
          <a:lstStyle/>
          <a:p>
            <a:endParaRPr lang="en-US"/>
          </a:p>
        </p:txBody>
      </p:sp>
      <p:pic>
        <p:nvPicPr>
          <p:cNvPr id="19" name="Picture 18">
            <a:extLst>
              <a:ext uri="{FF2B5EF4-FFF2-40B4-BE49-F238E27FC236}">
                <a16:creationId xmlns:a16="http://schemas.microsoft.com/office/drawing/2014/main" id="{CF8B72AC-C3A5-4A80-AFCA-D82254D91F32}"/>
              </a:ext>
            </a:extLst>
          </p:cNvPr>
          <p:cNvPicPr>
            <a:picLocks noChangeAspect="1"/>
          </p:cNvPicPr>
          <p:nvPr/>
        </p:nvPicPr>
        <p:blipFill>
          <a:blip r:embed="rId12"/>
          <a:stretch>
            <a:fillRect/>
          </a:stretch>
        </p:blipFill>
        <p:spPr>
          <a:xfrm>
            <a:off x="1127760" y="3053645"/>
            <a:ext cx="5626608" cy="5618366"/>
          </a:xfrm>
          <a:prstGeom prst="flowChartConnector">
            <a:avLst/>
          </a:prstGeom>
          <a:effectLst>
            <a:glow rad="177800">
              <a:schemeClr val="accent5">
                <a:lumMod val="75000"/>
                <a:alpha val="40000"/>
              </a:schemeClr>
            </a:glow>
            <a:outerShdw blurRad="63500" sx="105000" sy="105000" algn="ctr" rotWithShape="0">
              <a:prstClr val="black">
                <a:alpha val="5000"/>
              </a:prstClr>
            </a:outerShdw>
          </a:effectLst>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E888F"/>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28600" y="7543800"/>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3"/>
            <a:stretch>
              <a:fillRect/>
            </a:stretch>
          </a:blipFill>
        </p:spPr>
        <p:txBody>
          <a:bodyPr/>
          <a:lstStyle/>
          <a:p>
            <a:endParaRPr lang="en-US"/>
          </a:p>
        </p:txBody>
      </p:sp>
      <p:sp>
        <p:nvSpPr>
          <p:cNvPr id="4" name="Freeform 4"/>
          <p:cNvSpPr/>
          <p:nvPr/>
        </p:nvSpPr>
        <p:spPr>
          <a:xfrm>
            <a:off x="228600" y="7543800"/>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4"/>
            <a:stretch>
              <a:fillRect/>
            </a:stretch>
          </a:blipFill>
        </p:spPr>
        <p:txBody>
          <a:bodyPr/>
          <a:lstStyle/>
          <a:p>
            <a:endParaRPr lang="en-US"/>
          </a:p>
        </p:txBody>
      </p:sp>
      <p:sp>
        <p:nvSpPr>
          <p:cNvPr id="5" name="Freeform 5"/>
          <p:cNvSpPr/>
          <p:nvPr/>
        </p:nvSpPr>
        <p:spPr>
          <a:xfrm>
            <a:off x="1192972" y="2807222"/>
            <a:ext cx="6046027" cy="5876544"/>
          </a:xfrm>
          <a:custGeom>
            <a:avLst/>
            <a:gdLst/>
            <a:ahLst/>
            <a:cxnLst/>
            <a:rect l="l" t="t" r="r" b="b"/>
            <a:pathLst>
              <a:path w="1143000" h="1143000">
                <a:moveTo>
                  <a:pt x="0" y="0"/>
                </a:moveTo>
                <a:lnTo>
                  <a:pt x="1143000" y="0"/>
                </a:lnTo>
                <a:lnTo>
                  <a:pt x="1143000" y="1143000"/>
                </a:lnTo>
                <a:lnTo>
                  <a:pt x="0" y="1143000"/>
                </a:lnTo>
                <a:lnTo>
                  <a:pt x="0" y="0"/>
                </a:lnTo>
                <a:close/>
              </a:path>
            </a:pathLst>
          </a:custGeom>
          <a:blipFill>
            <a:blip r:embed="rId5"/>
            <a:stretch>
              <a:fillRect/>
            </a:stretch>
          </a:blipFill>
        </p:spPr>
        <p:txBody>
          <a:bodyPr/>
          <a:lstStyle/>
          <a:p>
            <a:endParaRPr lang="en-US"/>
          </a:p>
        </p:txBody>
      </p:sp>
      <p:sp>
        <p:nvSpPr>
          <p:cNvPr id="6" name="Freeform 6"/>
          <p:cNvSpPr/>
          <p:nvPr/>
        </p:nvSpPr>
        <p:spPr>
          <a:xfrm>
            <a:off x="3607186" y="3589393"/>
            <a:ext cx="573024" cy="569976"/>
          </a:xfrm>
          <a:custGeom>
            <a:avLst/>
            <a:gdLst/>
            <a:ahLst/>
            <a:cxnLst/>
            <a:rect l="l" t="t" r="r" b="b"/>
            <a:pathLst>
              <a:path w="573024" h="569976">
                <a:moveTo>
                  <a:pt x="0" y="0"/>
                </a:moveTo>
                <a:lnTo>
                  <a:pt x="573024" y="0"/>
                </a:lnTo>
                <a:lnTo>
                  <a:pt x="573024" y="569976"/>
                </a:lnTo>
                <a:lnTo>
                  <a:pt x="0" y="569976"/>
                </a:lnTo>
                <a:lnTo>
                  <a:pt x="0" y="0"/>
                </a:lnTo>
                <a:close/>
              </a:path>
            </a:pathLst>
          </a:custGeom>
          <a:blipFill>
            <a:blip r:embed="rId6"/>
            <a:stretch>
              <a:fillRect/>
            </a:stretch>
          </a:blipFill>
        </p:spPr>
        <p:txBody>
          <a:bodyPr/>
          <a:lstStyle/>
          <a:p>
            <a:endParaRPr lang="en-US"/>
          </a:p>
        </p:txBody>
      </p:sp>
      <p:sp>
        <p:nvSpPr>
          <p:cNvPr id="7" name="Freeform 7"/>
          <p:cNvSpPr/>
          <p:nvPr/>
        </p:nvSpPr>
        <p:spPr>
          <a:xfrm>
            <a:off x="3075432" y="4648200"/>
            <a:ext cx="1143000" cy="1143000"/>
          </a:xfrm>
          <a:custGeom>
            <a:avLst/>
            <a:gdLst/>
            <a:ahLst/>
            <a:cxnLst/>
            <a:rect l="l" t="t" r="r" b="b"/>
            <a:pathLst>
              <a:path w="1143000" h="1143000">
                <a:moveTo>
                  <a:pt x="0" y="0"/>
                </a:moveTo>
                <a:lnTo>
                  <a:pt x="1143000" y="0"/>
                </a:lnTo>
                <a:lnTo>
                  <a:pt x="1143000" y="1143000"/>
                </a:lnTo>
                <a:lnTo>
                  <a:pt x="0" y="1143000"/>
                </a:lnTo>
                <a:lnTo>
                  <a:pt x="0" y="0"/>
                </a:lnTo>
                <a:close/>
              </a:path>
            </a:pathLst>
          </a:custGeom>
          <a:blipFill>
            <a:blip r:embed="rId7"/>
            <a:stretch>
              <a:fillRect/>
            </a:stretch>
          </a:blipFill>
        </p:spPr>
        <p:txBody>
          <a:bodyPr/>
          <a:lstStyle/>
          <a:p>
            <a:endParaRPr lang="en-US"/>
          </a:p>
        </p:txBody>
      </p:sp>
      <p:sp>
        <p:nvSpPr>
          <p:cNvPr id="11" name="Freeform 11"/>
          <p:cNvSpPr/>
          <p:nvPr/>
        </p:nvSpPr>
        <p:spPr>
          <a:xfrm>
            <a:off x="9470065" y="2807223"/>
            <a:ext cx="6227702" cy="5876543"/>
          </a:xfrm>
          <a:custGeom>
            <a:avLst/>
            <a:gdLst/>
            <a:ahLst/>
            <a:cxnLst/>
            <a:rect l="l" t="t" r="r" b="b"/>
            <a:pathLst>
              <a:path w="1143000" h="1143000">
                <a:moveTo>
                  <a:pt x="0" y="0"/>
                </a:moveTo>
                <a:lnTo>
                  <a:pt x="1143000" y="0"/>
                </a:lnTo>
                <a:lnTo>
                  <a:pt x="1143000" y="1143000"/>
                </a:lnTo>
                <a:lnTo>
                  <a:pt x="0" y="1143000"/>
                </a:lnTo>
                <a:lnTo>
                  <a:pt x="0" y="0"/>
                </a:lnTo>
                <a:close/>
              </a:path>
            </a:pathLst>
          </a:custGeom>
          <a:blipFill>
            <a:blip r:embed="rId5"/>
            <a:stretch>
              <a:fillRect/>
            </a:stretch>
          </a:blipFill>
        </p:spPr>
        <p:txBody>
          <a:bodyPr/>
          <a:lstStyle/>
          <a:p>
            <a:endParaRPr lang="en-US"/>
          </a:p>
        </p:txBody>
      </p:sp>
      <p:sp>
        <p:nvSpPr>
          <p:cNvPr id="12" name="Freeform 12"/>
          <p:cNvSpPr/>
          <p:nvPr/>
        </p:nvSpPr>
        <p:spPr>
          <a:xfrm>
            <a:off x="12013940" y="3589393"/>
            <a:ext cx="569976" cy="569976"/>
          </a:xfrm>
          <a:custGeom>
            <a:avLst/>
            <a:gdLst/>
            <a:ahLst/>
            <a:cxnLst/>
            <a:rect l="l" t="t" r="r" b="b"/>
            <a:pathLst>
              <a:path w="569976" h="569976">
                <a:moveTo>
                  <a:pt x="0" y="0"/>
                </a:moveTo>
                <a:lnTo>
                  <a:pt x="569976" y="0"/>
                </a:lnTo>
                <a:lnTo>
                  <a:pt x="569976" y="569976"/>
                </a:lnTo>
                <a:lnTo>
                  <a:pt x="0" y="569976"/>
                </a:lnTo>
                <a:lnTo>
                  <a:pt x="0" y="0"/>
                </a:lnTo>
                <a:close/>
              </a:path>
            </a:pathLst>
          </a:custGeom>
          <a:blipFill>
            <a:blip r:embed="rId8"/>
            <a:stretch>
              <a:fillRect/>
            </a:stretch>
          </a:blipFill>
        </p:spPr>
        <p:txBody>
          <a:bodyPr/>
          <a:lstStyle/>
          <a:p>
            <a:endParaRPr lang="en-US"/>
          </a:p>
        </p:txBody>
      </p:sp>
      <p:sp>
        <p:nvSpPr>
          <p:cNvPr id="13" name="TextBox 13"/>
          <p:cNvSpPr txBox="1"/>
          <p:nvPr/>
        </p:nvSpPr>
        <p:spPr>
          <a:xfrm>
            <a:off x="1620850" y="4781244"/>
            <a:ext cx="5195163" cy="1874359"/>
          </a:xfrm>
          <a:prstGeom prst="rect">
            <a:avLst/>
          </a:prstGeom>
        </p:spPr>
        <p:txBody>
          <a:bodyPr wrap="square" lIns="0" tIns="0" rIns="0" bIns="0" rtlCol="0" anchor="t">
            <a:spAutoFit/>
          </a:bodyPr>
          <a:lstStyle/>
          <a:p>
            <a:pPr algn="l">
              <a:lnSpc>
                <a:spcPts val="2960"/>
              </a:lnSpc>
            </a:pPr>
            <a:r>
              <a:rPr lang="en-US" sz="2114" spc="8" dirty="0">
                <a:solidFill>
                  <a:srgbClr val="3B666B"/>
                </a:solidFill>
                <a:latin typeface="D-DIN-PRO Bold"/>
                <a:ea typeface="D-DIN-PRO Bold"/>
                <a:cs typeface="D-DIN-PRO Bold"/>
                <a:sym typeface="D-DIN-PRO Bold"/>
              </a:rPr>
              <a:t>Transparency</a:t>
            </a:r>
          </a:p>
          <a:p>
            <a:pPr marL="285750" indent="-285750" algn="l">
              <a:lnSpc>
                <a:spcPts val="2960"/>
              </a:lnSpc>
              <a:buFont typeface="Wingdings" panose="05000000000000000000" pitchFamily="2" charset="2"/>
              <a:buChar char="ü"/>
            </a:pPr>
            <a:r>
              <a:rPr lang="en-US" sz="1800" spc="28" dirty="0">
                <a:solidFill>
                  <a:srgbClr val="3F3F3F"/>
                </a:solidFill>
                <a:latin typeface="D-DIN-PRO"/>
                <a:ea typeface="D-DIN-PRO"/>
                <a:cs typeface="D-DIN-PRO"/>
                <a:sym typeface="D-DIN-PRO"/>
              </a:rPr>
              <a:t>Share the event’s sustainability goals and achievements with participants.</a:t>
            </a:r>
          </a:p>
          <a:p>
            <a:pPr marL="285750" indent="-285750" algn="l">
              <a:lnSpc>
                <a:spcPts val="2960"/>
              </a:lnSpc>
              <a:buFont typeface="Wingdings" panose="05000000000000000000" pitchFamily="2" charset="2"/>
              <a:buChar char="ü"/>
            </a:pPr>
            <a:r>
              <a:rPr lang="en-US" sz="1800" spc="28" dirty="0">
                <a:solidFill>
                  <a:srgbClr val="3F3F3F"/>
                </a:solidFill>
                <a:latin typeface="D-DIN-PRO"/>
                <a:ea typeface="D-DIN-PRO"/>
                <a:cs typeface="D-DIN-PRO"/>
                <a:sym typeface="D-DIN-PRO"/>
              </a:rPr>
              <a:t>Provide updates on the steps taken to reduce the event's carbon footprint.</a:t>
            </a:r>
          </a:p>
        </p:txBody>
      </p:sp>
      <p:sp>
        <p:nvSpPr>
          <p:cNvPr id="14" name="TextBox 14"/>
          <p:cNvSpPr txBox="1"/>
          <p:nvPr/>
        </p:nvSpPr>
        <p:spPr>
          <a:xfrm>
            <a:off x="10134600" y="4941539"/>
            <a:ext cx="5312735" cy="1874424"/>
          </a:xfrm>
          <a:prstGeom prst="rect">
            <a:avLst/>
          </a:prstGeom>
        </p:spPr>
        <p:txBody>
          <a:bodyPr wrap="square" lIns="0" tIns="0" rIns="0" bIns="0" rtlCol="0" anchor="t">
            <a:spAutoFit/>
          </a:bodyPr>
          <a:lstStyle/>
          <a:p>
            <a:pPr algn="l">
              <a:lnSpc>
                <a:spcPts val="2960"/>
              </a:lnSpc>
            </a:pPr>
            <a:r>
              <a:rPr lang="en-US" sz="2114" spc="8" dirty="0">
                <a:solidFill>
                  <a:srgbClr val="3B666B"/>
                </a:solidFill>
                <a:latin typeface="D-DIN-PRO Bold"/>
                <a:ea typeface="D-DIN-PRO Bold"/>
                <a:cs typeface="D-DIN-PRO Bold"/>
                <a:sym typeface="D-DIN-PRO Bold"/>
              </a:rPr>
              <a:t>Reporting</a:t>
            </a:r>
          </a:p>
          <a:p>
            <a:pPr marL="342900" indent="-342900" algn="l">
              <a:lnSpc>
                <a:spcPts val="2960"/>
              </a:lnSpc>
              <a:buFont typeface="Wingdings" panose="05000000000000000000" pitchFamily="2" charset="2"/>
              <a:buChar char="ü"/>
            </a:pPr>
            <a:r>
              <a:rPr lang="en-US" sz="1802" spc="28" dirty="0">
                <a:solidFill>
                  <a:srgbClr val="3F3F3F"/>
                </a:solidFill>
                <a:latin typeface="D-DIN-PRO"/>
                <a:ea typeface="D-DIN-PRO"/>
                <a:cs typeface="D-DIN-PRO"/>
                <a:sym typeface="D-DIN-PRO"/>
              </a:rPr>
              <a:t>Compile a report on the event’s carbon footprint and the measures taken.</a:t>
            </a:r>
          </a:p>
          <a:p>
            <a:pPr marL="342900" indent="-342900" algn="l">
              <a:lnSpc>
                <a:spcPts val="2960"/>
              </a:lnSpc>
              <a:buFont typeface="Wingdings" panose="05000000000000000000" pitchFamily="2" charset="2"/>
              <a:buChar char="ü"/>
            </a:pPr>
            <a:r>
              <a:rPr lang="en-US" sz="1802" spc="28" dirty="0">
                <a:solidFill>
                  <a:srgbClr val="3F3F3F"/>
                </a:solidFill>
                <a:latin typeface="D-DIN-PRO"/>
                <a:ea typeface="D-DIN-PRO"/>
                <a:cs typeface="D-DIN-PRO"/>
                <a:sym typeface="D-DIN-PRO"/>
              </a:rPr>
              <a:t>Highlight successes and areas for improvement in future events.</a:t>
            </a:r>
          </a:p>
        </p:txBody>
      </p:sp>
      <p:sp>
        <p:nvSpPr>
          <p:cNvPr id="20" name="TextBox 20"/>
          <p:cNvSpPr txBox="1"/>
          <p:nvPr/>
        </p:nvSpPr>
        <p:spPr>
          <a:xfrm>
            <a:off x="808330" y="1237983"/>
            <a:ext cx="10573417" cy="1009802"/>
          </a:xfrm>
          <a:prstGeom prst="rect">
            <a:avLst/>
          </a:prstGeom>
        </p:spPr>
        <p:txBody>
          <a:bodyPr lIns="0" tIns="0" rIns="0" bIns="0" rtlCol="0" anchor="t">
            <a:spAutoFit/>
          </a:bodyPr>
          <a:lstStyle/>
          <a:p>
            <a:pPr algn="l">
              <a:lnSpc>
                <a:spcPts val="4242"/>
              </a:lnSpc>
            </a:pPr>
            <a:r>
              <a:rPr lang="en-US" sz="4200" spc="16" dirty="0">
                <a:solidFill>
                  <a:srgbClr val="487E84"/>
                </a:solidFill>
                <a:latin typeface="D-DIN-PRO Bold"/>
                <a:ea typeface="D-DIN-PRO Bold"/>
                <a:cs typeface="D-DIN-PRO Bold"/>
                <a:sym typeface="D-DIN-PRO Bold"/>
              </a:rPr>
              <a:t>Communication and Reporting</a:t>
            </a:r>
          </a:p>
          <a:p>
            <a:pPr algn="l">
              <a:lnSpc>
                <a:spcPts val="4242"/>
              </a:lnSpc>
            </a:pPr>
            <a:r>
              <a:rPr lang="en-US" sz="2112" spc="33" dirty="0">
                <a:solidFill>
                  <a:srgbClr val="3F3F3F"/>
                </a:solidFill>
                <a:latin typeface="D-DIN-PRO"/>
                <a:ea typeface="D-DIN-PRO"/>
                <a:cs typeface="D-DIN-PRO"/>
                <a:sym typeface="D-DIN-PRO"/>
              </a:rPr>
              <a:t>Key aspects of carbon neutral events </a:t>
            </a:r>
          </a:p>
        </p:txBody>
      </p:sp>
      <p:sp>
        <p:nvSpPr>
          <p:cNvPr id="22" name="Freeform 22"/>
          <p:cNvSpPr/>
          <p:nvPr/>
        </p:nvSpPr>
        <p:spPr>
          <a:xfrm>
            <a:off x="16658120" y="342900"/>
            <a:ext cx="1250208" cy="1645010"/>
          </a:xfrm>
          <a:custGeom>
            <a:avLst/>
            <a:gdLst/>
            <a:ahLst/>
            <a:cxnLst/>
            <a:rect l="l" t="t" r="r" b="b"/>
            <a:pathLst>
              <a:path w="1250208" h="1645010">
                <a:moveTo>
                  <a:pt x="0" y="0"/>
                </a:moveTo>
                <a:lnTo>
                  <a:pt x="1250208" y="0"/>
                </a:lnTo>
                <a:lnTo>
                  <a:pt x="1250208" y="1645010"/>
                </a:lnTo>
                <a:lnTo>
                  <a:pt x="0" y="1645010"/>
                </a:lnTo>
                <a:lnTo>
                  <a:pt x="0" y="0"/>
                </a:lnTo>
                <a:close/>
              </a:path>
            </a:pathLst>
          </a:custGeom>
          <a:blipFill>
            <a:blip r:embed="rId9"/>
            <a:stretch>
              <a:fillRect/>
            </a:stretch>
          </a:blipFill>
        </p:spPr>
        <p:txBody>
          <a:bodyPr/>
          <a:lstStyle/>
          <a:p>
            <a:endParaRPr lang="en-US"/>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490B0B8-FB8E-40F7-A1FC-3134B15E6BD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7848144" y="2381017"/>
            <a:ext cx="6263803" cy="5855857"/>
          </a:xfrm>
          <a:prstGeom prst="rect">
            <a:avLst/>
          </a:prstGeom>
          <a:effectLst>
            <a:glow rad="177800">
              <a:schemeClr val="accent5">
                <a:lumMod val="75000"/>
                <a:alpha val="33000"/>
              </a:schemeClr>
            </a:glow>
            <a:outerShdw blurRad="50800" dist="38100" dir="2700000" sx="108000" sy="108000" algn="tl" rotWithShape="0">
              <a:schemeClr val="accent5">
                <a:lumMod val="75000"/>
                <a:alpha val="9000"/>
              </a:schemeClr>
            </a:outerShdw>
          </a:effectLst>
        </p:spPr>
      </p:pic>
      <p:sp>
        <p:nvSpPr>
          <p:cNvPr id="2" name="Freeform 2"/>
          <p:cNvSpPr/>
          <p:nvPr/>
        </p:nvSpPr>
        <p:spPr>
          <a:xfrm>
            <a:off x="16916400" y="0"/>
            <a:ext cx="1219200" cy="2343912"/>
          </a:xfrm>
          <a:custGeom>
            <a:avLst/>
            <a:gdLst/>
            <a:ahLst/>
            <a:cxnLst/>
            <a:rect l="l" t="t" r="r" b="b"/>
            <a:pathLst>
              <a:path w="1219200" h="2343912">
                <a:moveTo>
                  <a:pt x="0" y="0"/>
                </a:moveTo>
                <a:lnTo>
                  <a:pt x="1219200" y="0"/>
                </a:lnTo>
                <a:lnTo>
                  <a:pt x="1219200" y="2343912"/>
                </a:lnTo>
                <a:lnTo>
                  <a:pt x="0" y="2343912"/>
                </a:lnTo>
                <a:lnTo>
                  <a:pt x="0" y="0"/>
                </a:lnTo>
                <a:close/>
              </a:path>
            </a:pathLst>
          </a:custGeom>
          <a:blipFill>
            <a:blip r:embed="rId4"/>
            <a:stretch>
              <a:fillRect/>
            </a:stretch>
          </a:blipFill>
        </p:spPr>
        <p:txBody>
          <a:bodyPr/>
          <a:lstStyle/>
          <a:p>
            <a:endParaRPr lang="en-US"/>
          </a:p>
        </p:txBody>
      </p:sp>
      <p:sp>
        <p:nvSpPr>
          <p:cNvPr id="3" name="Freeform 3"/>
          <p:cNvSpPr/>
          <p:nvPr/>
        </p:nvSpPr>
        <p:spPr>
          <a:xfrm>
            <a:off x="16916400" y="0"/>
            <a:ext cx="1219200" cy="2343912"/>
          </a:xfrm>
          <a:custGeom>
            <a:avLst/>
            <a:gdLst/>
            <a:ahLst/>
            <a:cxnLst/>
            <a:rect l="l" t="t" r="r" b="b"/>
            <a:pathLst>
              <a:path w="1219200" h="2343912">
                <a:moveTo>
                  <a:pt x="0" y="0"/>
                </a:moveTo>
                <a:lnTo>
                  <a:pt x="1219200" y="0"/>
                </a:lnTo>
                <a:lnTo>
                  <a:pt x="1219200" y="2343912"/>
                </a:lnTo>
                <a:lnTo>
                  <a:pt x="0" y="2343912"/>
                </a:lnTo>
                <a:lnTo>
                  <a:pt x="0" y="0"/>
                </a:lnTo>
                <a:close/>
              </a:path>
            </a:pathLst>
          </a:custGeom>
          <a:blipFill>
            <a:blip r:embed="rId5"/>
            <a:stretch>
              <a:fillRect/>
            </a:stretch>
          </a:blipFill>
        </p:spPr>
        <p:txBody>
          <a:bodyPr/>
          <a:lstStyle/>
          <a:p>
            <a:endParaRPr lang="en-US"/>
          </a:p>
        </p:txBody>
      </p:sp>
      <p:sp>
        <p:nvSpPr>
          <p:cNvPr id="4" name="Freeform 4"/>
          <p:cNvSpPr/>
          <p:nvPr/>
        </p:nvSpPr>
        <p:spPr>
          <a:xfrm>
            <a:off x="16916400" y="0"/>
            <a:ext cx="1219200" cy="2343912"/>
          </a:xfrm>
          <a:custGeom>
            <a:avLst/>
            <a:gdLst/>
            <a:ahLst/>
            <a:cxnLst/>
            <a:rect l="l" t="t" r="r" b="b"/>
            <a:pathLst>
              <a:path w="1219200" h="2343912">
                <a:moveTo>
                  <a:pt x="0" y="0"/>
                </a:moveTo>
                <a:lnTo>
                  <a:pt x="1219200" y="0"/>
                </a:lnTo>
                <a:lnTo>
                  <a:pt x="1219200" y="2343912"/>
                </a:lnTo>
                <a:lnTo>
                  <a:pt x="0" y="2343912"/>
                </a:lnTo>
                <a:lnTo>
                  <a:pt x="0" y="0"/>
                </a:lnTo>
                <a:close/>
              </a:path>
            </a:pathLst>
          </a:custGeom>
          <a:blipFill>
            <a:blip r:embed="rId6"/>
            <a:stretch>
              <a:fillRect/>
            </a:stretch>
          </a:blipFill>
        </p:spPr>
        <p:txBody>
          <a:bodyPr/>
          <a:lstStyle/>
          <a:p>
            <a:endParaRPr lang="en-US"/>
          </a:p>
        </p:txBody>
      </p:sp>
      <p:sp>
        <p:nvSpPr>
          <p:cNvPr id="5" name="Freeform 5"/>
          <p:cNvSpPr/>
          <p:nvPr/>
        </p:nvSpPr>
        <p:spPr>
          <a:xfrm>
            <a:off x="228600" y="7543800"/>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7"/>
            <a:stretch>
              <a:fillRect/>
            </a:stretch>
          </a:blipFill>
        </p:spPr>
        <p:txBody>
          <a:bodyPr/>
          <a:lstStyle/>
          <a:p>
            <a:endParaRPr lang="en-US"/>
          </a:p>
        </p:txBody>
      </p:sp>
      <p:sp>
        <p:nvSpPr>
          <p:cNvPr id="6" name="Freeform 6"/>
          <p:cNvSpPr/>
          <p:nvPr/>
        </p:nvSpPr>
        <p:spPr>
          <a:xfrm>
            <a:off x="228600" y="7543800"/>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8"/>
            <a:stretch>
              <a:fillRect/>
            </a:stretch>
          </a:blipFill>
        </p:spPr>
        <p:txBody>
          <a:bodyPr/>
          <a:lstStyle/>
          <a:p>
            <a:endParaRPr lang="en-US"/>
          </a:p>
        </p:txBody>
      </p:sp>
      <p:sp>
        <p:nvSpPr>
          <p:cNvPr id="10" name="Freeform 10"/>
          <p:cNvSpPr/>
          <p:nvPr/>
        </p:nvSpPr>
        <p:spPr>
          <a:xfrm>
            <a:off x="4802403" y="5235431"/>
            <a:ext cx="4884801" cy="4074157"/>
          </a:xfrm>
          <a:custGeom>
            <a:avLst/>
            <a:gdLst/>
            <a:ahLst/>
            <a:cxnLst/>
            <a:rect l="l" t="t" r="r" b="b"/>
            <a:pathLst>
              <a:path w="4884801" h="4074157">
                <a:moveTo>
                  <a:pt x="0" y="0"/>
                </a:moveTo>
                <a:lnTo>
                  <a:pt x="4884801" y="0"/>
                </a:lnTo>
                <a:lnTo>
                  <a:pt x="4884801" y="4074156"/>
                </a:lnTo>
                <a:lnTo>
                  <a:pt x="0" y="4074156"/>
                </a:lnTo>
                <a:lnTo>
                  <a:pt x="0" y="0"/>
                </a:lnTo>
                <a:close/>
              </a:path>
            </a:pathLst>
          </a:custGeom>
          <a:blipFill>
            <a:blip r:embed="rId9"/>
            <a:stretch>
              <a:fillRect/>
            </a:stretch>
          </a:blipFill>
        </p:spPr>
        <p:txBody>
          <a:bodyPr/>
          <a:lstStyle/>
          <a:p>
            <a:endParaRPr lang="en-US"/>
          </a:p>
        </p:txBody>
      </p:sp>
      <p:sp>
        <p:nvSpPr>
          <p:cNvPr id="11" name="Freeform 11"/>
          <p:cNvSpPr/>
          <p:nvPr/>
        </p:nvSpPr>
        <p:spPr>
          <a:xfrm>
            <a:off x="5186451" y="5619517"/>
            <a:ext cx="4145280" cy="3334512"/>
          </a:xfrm>
          <a:custGeom>
            <a:avLst/>
            <a:gdLst/>
            <a:ahLst/>
            <a:cxnLst/>
            <a:rect l="l" t="t" r="r" b="b"/>
            <a:pathLst>
              <a:path w="4145280" h="3334512">
                <a:moveTo>
                  <a:pt x="0" y="0"/>
                </a:moveTo>
                <a:lnTo>
                  <a:pt x="4145280" y="0"/>
                </a:lnTo>
                <a:lnTo>
                  <a:pt x="4145280" y="3334512"/>
                </a:lnTo>
                <a:lnTo>
                  <a:pt x="0" y="3334512"/>
                </a:lnTo>
                <a:lnTo>
                  <a:pt x="0" y="0"/>
                </a:lnTo>
                <a:close/>
              </a:path>
            </a:pathLst>
          </a:custGeom>
          <a:blipFill>
            <a:blip r:embed="rId10"/>
            <a:stretch>
              <a:fillRect/>
            </a:stretch>
          </a:blipFill>
        </p:spPr>
        <p:txBody>
          <a:bodyPr/>
          <a:lstStyle/>
          <a:p>
            <a:endParaRPr lang="en-US" dirty="0"/>
          </a:p>
        </p:txBody>
      </p:sp>
      <p:sp>
        <p:nvSpPr>
          <p:cNvPr id="12" name="Freeform 12"/>
          <p:cNvSpPr/>
          <p:nvPr/>
        </p:nvSpPr>
        <p:spPr>
          <a:xfrm>
            <a:off x="11669547" y="977413"/>
            <a:ext cx="4884801" cy="4074157"/>
          </a:xfrm>
          <a:custGeom>
            <a:avLst/>
            <a:gdLst/>
            <a:ahLst/>
            <a:cxnLst/>
            <a:rect l="l" t="t" r="r" b="b"/>
            <a:pathLst>
              <a:path w="4884801" h="4074157">
                <a:moveTo>
                  <a:pt x="0" y="0"/>
                </a:moveTo>
                <a:lnTo>
                  <a:pt x="4884801" y="0"/>
                </a:lnTo>
                <a:lnTo>
                  <a:pt x="4884801" y="4074156"/>
                </a:lnTo>
                <a:lnTo>
                  <a:pt x="0" y="4074156"/>
                </a:lnTo>
                <a:lnTo>
                  <a:pt x="0" y="0"/>
                </a:lnTo>
                <a:close/>
              </a:path>
            </a:pathLst>
          </a:custGeom>
          <a:blipFill>
            <a:blip r:embed="rId9"/>
            <a:stretch>
              <a:fillRect/>
            </a:stretch>
          </a:blipFill>
        </p:spPr>
        <p:txBody>
          <a:bodyPr/>
          <a:lstStyle/>
          <a:p>
            <a:endParaRPr lang="en-US"/>
          </a:p>
        </p:txBody>
      </p:sp>
      <p:sp>
        <p:nvSpPr>
          <p:cNvPr id="13" name="Freeform 13"/>
          <p:cNvSpPr/>
          <p:nvPr/>
        </p:nvSpPr>
        <p:spPr>
          <a:xfrm>
            <a:off x="12053595" y="1361461"/>
            <a:ext cx="4145280" cy="3334512"/>
          </a:xfrm>
          <a:custGeom>
            <a:avLst/>
            <a:gdLst/>
            <a:ahLst/>
            <a:cxnLst/>
            <a:rect l="l" t="t" r="r" b="b"/>
            <a:pathLst>
              <a:path w="4145280" h="3334512">
                <a:moveTo>
                  <a:pt x="0" y="0"/>
                </a:moveTo>
                <a:lnTo>
                  <a:pt x="4145280" y="0"/>
                </a:lnTo>
                <a:lnTo>
                  <a:pt x="4145280" y="3334512"/>
                </a:lnTo>
                <a:lnTo>
                  <a:pt x="0" y="3334512"/>
                </a:lnTo>
                <a:lnTo>
                  <a:pt x="0" y="0"/>
                </a:lnTo>
                <a:close/>
              </a:path>
            </a:pathLst>
          </a:custGeom>
          <a:blipFill>
            <a:blip r:embed="rId10"/>
            <a:stretch>
              <a:fillRect/>
            </a:stretch>
          </a:blipFill>
        </p:spPr>
        <p:txBody>
          <a:bodyPr/>
          <a:lstStyle/>
          <a:p>
            <a:endParaRPr lang="en-US"/>
          </a:p>
        </p:txBody>
      </p:sp>
      <p:sp>
        <p:nvSpPr>
          <p:cNvPr id="14" name="TextBox 14"/>
          <p:cNvSpPr txBox="1"/>
          <p:nvPr/>
        </p:nvSpPr>
        <p:spPr>
          <a:xfrm>
            <a:off x="5427243" y="5892598"/>
            <a:ext cx="3778787" cy="2668359"/>
          </a:xfrm>
          <a:prstGeom prst="rect">
            <a:avLst/>
          </a:prstGeom>
        </p:spPr>
        <p:txBody>
          <a:bodyPr lIns="0" tIns="0" rIns="0" bIns="0" rtlCol="0" anchor="t">
            <a:spAutoFit/>
          </a:bodyPr>
          <a:lstStyle/>
          <a:p>
            <a:pPr algn="l">
              <a:lnSpc>
                <a:spcPts val="2956"/>
              </a:lnSpc>
            </a:pPr>
            <a:r>
              <a:rPr lang="en-US" sz="2112" b="1" spc="8" dirty="0">
                <a:solidFill>
                  <a:srgbClr val="FFFFFF"/>
                </a:solidFill>
                <a:latin typeface="D-DIN-PRO Bold"/>
                <a:ea typeface="D-DIN-PRO Bold"/>
                <a:cs typeface="D-DIN-PRO Bold"/>
                <a:sym typeface="D-DIN-PRO Bold"/>
              </a:rPr>
              <a:t>Review Outcomes</a:t>
            </a:r>
            <a:r>
              <a:rPr lang="en-US" sz="2112" spc="8" dirty="0">
                <a:solidFill>
                  <a:srgbClr val="FFFFFF"/>
                </a:solidFill>
                <a:latin typeface="D-DIN-PRO Bold"/>
                <a:ea typeface="D-DIN-PRO Bold"/>
                <a:cs typeface="D-DIN-PRO Bold"/>
                <a:sym typeface="D-DIN-PRO Bold"/>
              </a:rPr>
              <a:t>:</a:t>
            </a:r>
          </a:p>
          <a:p>
            <a:pPr marL="342900" indent="-342900" algn="l">
              <a:lnSpc>
                <a:spcPts val="2956"/>
              </a:lnSpc>
              <a:buFont typeface="Wingdings" panose="05000000000000000000" pitchFamily="2" charset="2"/>
              <a:buChar char="Ø"/>
            </a:pPr>
            <a:r>
              <a:rPr lang="en-US" sz="2112" spc="8" dirty="0">
                <a:solidFill>
                  <a:srgbClr val="FFFFFF"/>
                </a:solidFill>
                <a:latin typeface="D-DIN-PRO Bold"/>
                <a:ea typeface="D-DIN-PRO Bold"/>
                <a:cs typeface="D-DIN-PRO Bold"/>
                <a:sym typeface="D-DIN-PRO Bold"/>
              </a:rPr>
              <a:t>Analyze the effectiveness of the climate-neutral strategies implemented.</a:t>
            </a:r>
          </a:p>
          <a:p>
            <a:pPr marL="342900" indent="-342900" algn="l">
              <a:lnSpc>
                <a:spcPts val="2956"/>
              </a:lnSpc>
              <a:buFont typeface="Wingdings" panose="05000000000000000000" pitchFamily="2" charset="2"/>
              <a:buChar char="Ø"/>
            </a:pPr>
            <a:r>
              <a:rPr lang="en-US" sz="2112" spc="8" dirty="0">
                <a:solidFill>
                  <a:srgbClr val="FFFFFF"/>
                </a:solidFill>
                <a:latin typeface="D-DIN-PRO Bold"/>
                <a:ea typeface="D-DIN-PRO Bold"/>
                <a:cs typeface="D-DIN-PRO Bold"/>
                <a:sym typeface="D-DIN-PRO Bold"/>
              </a:rPr>
              <a:t>Compare the actual carbon footprint against the projected targets.</a:t>
            </a:r>
          </a:p>
        </p:txBody>
      </p:sp>
      <p:sp>
        <p:nvSpPr>
          <p:cNvPr id="15" name="TextBox 15"/>
          <p:cNvSpPr txBox="1"/>
          <p:nvPr/>
        </p:nvSpPr>
        <p:spPr>
          <a:xfrm>
            <a:off x="12290453" y="1630990"/>
            <a:ext cx="3756631" cy="2280176"/>
          </a:xfrm>
          <a:prstGeom prst="rect">
            <a:avLst/>
          </a:prstGeom>
        </p:spPr>
        <p:txBody>
          <a:bodyPr lIns="0" tIns="0" rIns="0" bIns="0" rtlCol="0" anchor="t">
            <a:spAutoFit/>
          </a:bodyPr>
          <a:lstStyle/>
          <a:p>
            <a:pPr algn="l">
              <a:lnSpc>
                <a:spcPts val="2956"/>
              </a:lnSpc>
            </a:pPr>
            <a:r>
              <a:rPr lang="en-US" sz="2112" b="1" spc="8" dirty="0">
                <a:solidFill>
                  <a:srgbClr val="FFFFFF"/>
                </a:solidFill>
                <a:latin typeface="D-DIN-PRO Bold"/>
                <a:ea typeface="D-DIN-PRO Bold"/>
                <a:cs typeface="D-DIN-PRO Bold"/>
                <a:sym typeface="D-DIN-PRO Bold"/>
              </a:rPr>
              <a:t>Feedback Collection</a:t>
            </a:r>
            <a:r>
              <a:rPr lang="en-US" sz="2112" spc="8" dirty="0">
                <a:solidFill>
                  <a:srgbClr val="FFFFFF"/>
                </a:solidFill>
                <a:latin typeface="D-DIN-PRO Bold"/>
                <a:ea typeface="D-DIN-PRO Bold"/>
                <a:cs typeface="D-DIN-PRO Bold"/>
                <a:sym typeface="D-DIN-PRO Bold"/>
              </a:rPr>
              <a:t>:</a:t>
            </a:r>
          </a:p>
          <a:p>
            <a:pPr marL="342900" indent="-342900" algn="l">
              <a:lnSpc>
                <a:spcPts val="2956"/>
              </a:lnSpc>
              <a:buFont typeface="Wingdings" panose="05000000000000000000" pitchFamily="2" charset="2"/>
              <a:buChar char="Ø"/>
            </a:pPr>
            <a:r>
              <a:rPr lang="en-US" sz="2112" spc="8" dirty="0">
                <a:solidFill>
                  <a:srgbClr val="FFFFFF"/>
                </a:solidFill>
                <a:latin typeface="D-DIN-PRO Bold"/>
                <a:ea typeface="D-DIN-PRO Bold"/>
                <a:cs typeface="D-DIN-PRO Bold"/>
                <a:sym typeface="D-DIN-PRO Bold"/>
              </a:rPr>
              <a:t>Gather feedback from participants on the event’s sustainability practices.</a:t>
            </a:r>
          </a:p>
          <a:p>
            <a:pPr marL="342900" indent="-342900" algn="l">
              <a:lnSpc>
                <a:spcPts val="2956"/>
              </a:lnSpc>
              <a:buFont typeface="Wingdings" panose="05000000000000000000" pitchFamily="2" charset="2"/>
              <a:buChar char="Ø"/>
            </a:pPr>
            <a:r>
              <a:rPr lang="en-US" sz="2112" spc="8" dirty="0">
                <a:solidFill>
                  <a:srgbClr val="FFFFFF"/>
                </a:solidFill>
                <a:latin typeface="D-DIN-PRO Bold"/>
                <a:ea typeface="D-DIN-PRO Bold"/>
                <a:cs typeface="D-DIN-PRO Bold"/>
                <a:sym typeface="D-DIN-PRO Bold"/>
              </a:rPr>
              <a:t>Use insights to refine future event planning.</a:t>
            </a:r>
            <a:endParaRPr lang="en-US" sz="1800" spc="28" dirty="0">
              <a:solidFill>
                <a:srgbClr val="FFFFFF"/>
              </a:solidFill>
              <a:latin typeface="D-DIN-PRO"/>
              <a:ea typeface="D-DIN-PRO"/>
              <a:cs typeface="D-DIN-PRO"/>
              <a:sym typeface="D-DIN-PRO"/>
            </a:endParaRPr>
          </a:p>
        </p:txBody>
      </p:sp>
      <p:sp>
        <p:nvSpPr>
          <p:cNvPr id="17" name="TextBox 17"/>
          <p:cNvSpPr txBox="1"/>
          <p:nvPr/>
        </p:nvSpPr>
        <p:spPr>
          <a:xfrm>
            <a:off x="403598" y="1667757"/>
            <a:ext cx="7328756" cy="751360"/>
          </a:xfrm>
          <a:prstGeom prst="rect">
            <a:avLst/>
          </a:prstGeom>
        </p:spPr>
        <p:txBody>
          <a:bodyPr wrap="square" lIns="0" tIns="0" rIns="0" bIns="0" rtlCol="0" anchor="t">
            <a:spAutoFit/>
          </a:bodyPr>
          <a:lstStyle/>
          <a:p>
            <a:pPr algn="l">
              <a:lnSpc>
                <a:spcPts val="5740"/>
              </a:lnSpc>
            </a:pPr>
            <a:r>
              <a:rPr lang="en-US" sz="6000" b="1" spc="16" dirty="0">
                <a:solidFill>
                  <a:srgbClr val="3F3F3F"/>
                </a:solidFill>
                <a:latin typeface="D-DIN-PRO Bold"/>
                <a:ea typeface="D-DIN-PRO Bold"/>
                <a:cs typeface="D-DIN-PRO Bold"/>
                <a:sym typeface="D-DIN-PRO Bold"/>
              </a:rPr>
              <a:t>Post-Event Evaluation</a:t>
            </a:r>
          </a:p>
        </p:txBody>
      </p:sp>
      <p:sp>
        <p:nvSpPr>
          <p:cNvPr id="19" name="Freeform 19"/>
          <p:cNvSpPr/>
          <p:nvPr/>
        </p:nvSpPr>
        <p:spPr>
          <a:xfrm>
            <a:off x="16658120" y="342900"/>
            <a:ext cx="1250208" cy="1645010"/>
          </a:xfrm>
          <a:custGeom>
            <a:avLst/>
            <a:gdLst/>
            <a:ahLst/>
            <a:cxnLst/>
            <a:rect l="l" t="t" r="r" b="b"/>
            <a:pathLst>
              <a:path w="1250208" h="1645010">
                <a:moveTo>
                  <a:pt x="0" y="0"/>
                </a:moveTo>
                <a:lnTo>
                  <a:pt x="1250208" y="0"/>
                </a:lnTo>
                <a:lnTo>
                  <a:pt x="1250208" y="1645010"/>
                </a:lnTo>
                <a:lnTo>
                  <a:pt x="0" y="1645010"/>
                </a:lnTo>
                <a:lnTo>
                  <a:pt x="0" y="0"/>
                </a:lnTo>
                <a:close/>
              </a:path>
            </a:pathLst>
          </a:custGeom>
          <a:blipFill>
            <a:blip r:embed="rId11"/>
            <a:stretch>
              <a:fillRect/>
            </a:stretch>
          </a:blipFill>
        </p:spPr>
        <p:txBody>
          <a:bodyPr/>
          <a:lstStyle/>
          <a:p>
            <a:endParaRPr lang="en-US"/>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E888F"/>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en-US"/>
          </a:p>
        </p:txBody>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US"/>
          </a:p>
        </p:txBody>
      </p:sp>
      <p:sp>
        <p:nvSpPr>
          <p:cNvPr id="8" name="Freeform 8"/>
          <p:cNvSpPr/>
          <p:nvPr/>
        </p:nvSpPr>
        <p:spPr>
          <a:xfrm>
            <a:off x="13831824" y="7202424"/>
            <a:ext cx="4227576" cy="2855976"/>
          </a:xfrm>
          <a:custGeom>
            <a:avLst/>
            <a:gdLst/>
            <a:ahLst/>
            <a:cxnLst/>
            <a:rect l="l" t="t" r="r" b="b"/>
            <a:pathLst>
              <a:path w="4227576" h="2855976">
                <a:moveTo>
                  <a:pt x="0" y="0"/>
                </a:moveTo>
                <a:lnTo>
                  <a:pt x="4227576" y="0"/>
                </a:lnTo>
                <a:lnTo>
                  <a:pt x="4227576" y="2855976"/>
                </a:lnTo>
                <a:lnTo>
                  <a:pt x="0" y="2855976"/>
                </a:lnTo>
                <a:lnTo>
                  <a:pt x="0" y="0"/>
                </a:lnTo>
                <a:close/>
              </a:path>
            </a:pathLst>
          </a:custGeom>
          <a:blipFill>
            <a:blip r:embed="rId6"/>
            <a:stretch>
              <a:fillRect/>
            </a:stretch>
          </a:blipFill>
        </p:spPr>
        <p:txBody>
          <a:bodyPr/>
          <a:lstStyle/>
          <a:p>
            <a:endParaRPr lang="en-US"/>
          </a:p>
        </p:txBody>
      </p:sp>
      <p:sp>
        <p:nvSpPr>
          <p:cNvPr id="9" name="Freeform 9"/>
          <p:cNvSpPr/>
          <p:nvPr/>
        </p:nvSpPr>
        <p:spPr>
          <a:xfrm>
            <a:off x="13831824" y="7202424"/>
            <a:ext cx="4227576" cy="2855976"/>
          </a:xfrm>
          <a:custGeom>
            <a:avLst/>
            <a:gdLst/>
            <a:ahLst/>
            <a:cxnLst/>
            <a:rect l="l" t="t" r="r" b="b"/>
            <a:pathLst>
              <a:path w="4227576" h="2855976">
                <a:moveTo>
                  <a:pt x="0" y="0"/>
                </a:moveTo>
                <a:lnTo>
                  <a:pt x="4227576" y="0"/>
                </a:lnTo>
                <a:lnTo>
                  <a:pt x="4227576" y="2855976"/>
                </a:lnTo>
                <a:lnTo>
                  <a:pt x="0" y="2855976"/>
                </a:lnTo>
                <a:lnTo>
                  <a:pt x="0" y="0"/>
                </a:lnTo>
                <a:close/>
              </a:path>
            </a:pathLst>
          </a:custGeom>
          <a:blipFill>
            <a:blip r:embed="rId7"/>
            <a:stretch>
              <a:fillRect/>
            </a:stretch>
          </a:blipFill>
        </p:spPr>
        <p:txBody>
          <a:bodyPr/>
          <a:lstStyle/>
          <a:p>
            <a:endParaRPr lang="en-US"/>
          </a:p>
        </p:txBody>
      </p:sp>
      <p:sp>
        <p:nvSpPr>
          <p:cNvPr id="10" name="Freeform 10"/>
          <p:cNvSpPr/>
          <p:nvPr/>
        </p:nvSpPr>
        <p:spPr>
          <a:xfrm>
            <a:off x="13831824" y="7202424"/>
            <a:ext cx="4227576" cy="2855976"/>
          </a:xfrm>
          <a:custGeom>
            <a:avLst/>
            <a:gdLst/>
            <a:ahLst/>
            <a:cxnLst/>
            <a:rect l="l" t="t" r="r" b="b"/>
            <a:pathLst>
              <a:path w="4227576" h="2855976">
                <a:moveTo>
                  <a:pt x="0" y="0"/>
                </a:moveTo>
                <a:lnTo>
                  <a:pt x="4227576" y="0"/>
                </a:lnTo>
                <a:lnTo>
                  <a:pt x="4227576" y="2855976"/>
                </a:lnTo>
                <a:lnTo>
                  <a:pt x="0" y="2855976"/>
                </a:lnTo>
                <a:lnTo>
                  <a:pt x="0" y="0"/>
                </a:lnTo>
                <a:close/>
              </a:path>
            </a:pathLst>
          </a:custGeom>
          <a:blipFill>
            <a:blip r:embed="rId8"/>
            <a:stretch>
              <a:fillRect/>
            </a:stretch>
          </a:blipFill>
        </p:spPr>
        <p:txBody>
          <a:bodyPr/>
          <a:lstStyle/>
          <a:p>
            <a:endParaRPr lang="en-US"/>
          </a:p>
        </p:txBody>
      </p:sp>
      <p:sp>
        <p:nvSpPr>
          <p:cNvPr id="11" name="Freeform 11"/>
          <p:cNvSpPr/>
          <p:nvPr/>
        </p:nvSpPr>
        <p:spPr>
          <a:xfrm>
            <a:off x="13831824" y="7202424"/>
            <a:ext cx="4227576" cy="2855976"/>
          </a:xfrm>
          <a:custGeom>
            <a:avLst/>
            <a:gdLst/>
            <a:ahLst/>
            <a:cxnLst/>
            <a:rect l="l" t="t" r="r" b="b"/>
            <a:pathLst>
              <a:path w="4227576" h="2855976">
                <a:moveTo>
                  <a:pt x="0" y="0"/>
                </a:moveTo>
                <a:lnTo>
                  <a:pt x="4227576" y="0"/>
                </a:lnTo>
                <a:lnTo>
                  <a:pt x="4227576" y="2855976"/>
                </a:lnTo>
                <a:lnTo>
                  <a:pt x="0" y="2855976"/>
                </a:lnTo>
                <a:lnTo>
                  <a:pt x="0" y="0"/>
                </a:lnTo>
                <a:close/>
              </a:path>
            </a:pathLst>
          </a:custGeom>
          <a:blipFill>
            <a:blip r:embed="rId9"/>
            <a:stretch>
              <a:fillRect/>
            </a:stretch>
          </a:blipFill>
        </p:spPr>
        <p:txBody>
          <a:bodyPr/>
          <a:lstStyle/>
          <a:p>
            <a:endParaRPr lang="en-US"/>
          </a:p>
        </p:txBody>
      </p:sp>
      <p:sp>
        <p:nvSpPr>
          <p:cNvPr id="12" name="Freeform 12"/>
          <p:cNvSpPr/>
          <p:nvPr/>
        </p:nvSpPr>
        <p:spPr>
          <a:xfrm>
            <a:off x="13831824" y="7202424"/>
            <a:ext cx="4227576" cy="2855976"/>
          </a:xfrm>
          <a:custGeom>
            <a:avLst/>
            <a:gdLst/>
            <a:ahLst/>
            <a:cxnLst/>
            <a:rect l="l" t="t" r="r" b="b"/>
            <a:pathLst>
              <a:path w="4227576" h="2855976">
                <a:moveTo>
                  <a:pt x="0" y="0"/>
                </a:moveTo>
                <a:lnTo>
                  <a:pt x="4227576" y="0"/>
                </a:lnTo>
                <a:lnTo>
                  <a:pt x="4227576" y="2855976"/>
                </a:lnTo>
                <a:lnTo>
                  <a:pt x="0" y="2855976"/>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3831824" y="7202424"/>
            <a:ext cx="4227576" cy="2855976"/>
          </a:xfrm>
          <a:custGeom>
            <a:avLst/>
            <a:gdLst/>
            <a:ahLst/>
            <a:cxnLst/>
            <a:rect l="l" t="t" r="r" b="b"/>
            <a:pathLst>
              <a:path w="4227576" h="2855976">
                <a:moveTo>
                  <a:pt x="0" y="0"/>
                </a:moveTo>
                <a:lnTo>
                  <a:pt x="4227576" y="0"/>
                </a:lnTo>
                <a:lnTo>
                  <a:pt x="4227576" y="2855976"/>
                </a:lnTo>
                <a:lnTo>
                  <a:pt x="0" y="2855976"/>
                </a:lnTo>
                <a:lnTo>
                  <a:pt x="0" y="0"/>
                </a:lnTo>
                <a:close/>
              </a:path>
            </a:pathLst>
          </a:custGeom>
          <a:blipFill>
            <a:blip r:embed="rId11"/>
            <a:stretch>
              <a:fillRect/>
            </a:stretch>
          </a:blipFill>
        </p:spPr>
        <p:txBody>
          <a:bodyPr/>
          <a:lstStyle/>
          <a:p>
            <a:endParaRPr lang="en-US"/>
          </a:p>
        </p:txBody>
      </p:sp>
      <p:sp>
        <p:nvSpPr>
          <p:cNvPr id="14" name="Freeform 14"/>
          <p:cNvSpPr/>
          <p:nvPr/>
        </p:nvSpPr>
        <p:spPr>
          <a:xfrm>
            <a:off x="7086600" y="228600"/>
            <a:ext cx="2859024" cy="1219200"/>
          </a:xfrm>
          <a:custGeom>
            <a:avLst/>
            <a:gdLst/>
            <a:ahLst/>
            <a:cxnLst/>
            <a:rect l="l" t="t" r="r" b="b"/>
            <a:pathLst>
              <a:path w="2859024" h="1219200">
                <a:moveTo>
                  <a:pt x="0" y="0"/>
                </a:moveTo>
                <a:lnTo>
                  <a:pt x="2859024" y="0"/>
                </a:lnTo>
                <a:lnTo>
                  <a:pt x="2859024" y="1219200"/>
                </a:lnTo>
                <a:lnTo>
                  <a:pt x="0" y="1219200"/>
                </a:lnTo>
                <a:lnTo>
                  <a:pt x="0" y="0"/>
                </a:lnTo>
                <a:close/>
              </a:path>
            </a:pathLst>
          </a:custGeom>
          <a:blipFill>
            <a:blip r:embed="rId12"/>
            <a:stretch>
              <a:fillRect/>
            </a:stretch>
          </a:blipFill>
        </p:spPr>
        <p:txBody>
          <a:bodyPr/>
          <a:lstStyle/>
          <a:p>
            <a:endParaRPr lang="en-US"/>
          </a:p>
        </p:txBody>
      </p:sp>
      <p:sp>
        <p:nvSpPr>
          <p:cNvPr id="15" name="Freeform 15"/>
          <p:cNvSpPr/>
          <p:nvPr/>
        </p:nvSpPr>
        <p:spPr>
          <a:xfrm>
            <a:off x="7086600" y="228600"/>
            <a:ext cx="2859024" cy="1219200"/>
          </a:xfrm>
          <a:custGeom>
            <a:avLst/>
            <a:gdLst/>
            <a:ahLst/>
            <a:cxnLst/>
            <a:rect l="l" t="t" r="r" b="b"/>
            <a:pathLst>
              <a:path w="2859024" h="1219200">
                <a:moveTo>
                  <a:pt x="0" y="0"/>
                </a:moveTo>
                <a:lnTo>
                  <a:pt x="2859024" y="0"/>
                </a:lnTo>
                <a:lnTo>
                  <a:pt x="2859024" y="1219200"/>
                </a:lnTo>
                <a:lnTo>
                  <a:pt x="0" y="1219200"/>
                </a:lnTo>
                <a:lnTo>
                  <a:pt x="0" y="0"/>
                </a:lnTo>
                <a:close/>
              </a:path>
            </a:pathLst>
          </a:custGeom>
          <a:blipFill>
            <a:blip r:embed="rId13"/>
            <a:stretch>
              <a:fillRect/>
            </a:stretch>
          </a:blipFill>
        </p:spPr>
        <p:txBody>
          <a:bodyPr/>
          <a:lstStyle/>
          <a:p>
            <a:endParaRPr lang="en-US"/>
          </a:p>
        </p:txBody>
      </p:sp>
      <p:sp>
        <p:nvSpPr>
          <p:cNvPr id="16" name="Freeform 16"/>
          <p:cNvSpPr/>
          <p:nvPr/>
        </p:nvSpPr>
        <p:spPr>
          <a:xfrm>
            <a:off x="7086600" y="228600"/>
            <a:ext cx="2859024" cy="1219200"/>
          </a:xfrm>
          <a:custGeom>
            <a:avLst/>
            <a:gdLst/>
            <a:ahLst/>
            <a:cxnLst/>
            <a:rect l="l" t="t" r="r" b="b"/>
            <a:pathLst>
              <a:path w="2859024" h="1219200">
                <a:moveTo>
                  <a:pt x="0" y="0"/>
                </a:moveTo>
                <a:lnTo>
                  <a:pt x="2859024" y="0"/>
                </a:lnTo>
                <a:lnTo>
                  <a:pt x="2859024" y="1219200"/>
                </a:lnTo>
                <a:lnTo>
                  <a:pt x="0" y="1219200"/>
                </a:lnTo>
                <a:lnTo>
                  <a:pt x="0" y="0"/>
                </a:lnTo>
                <a:close/>
              </a:path>
            </a:pathLst>
          </a:custGeom>
          <a:blipFill>
            <a:blip r:embed="rId14"/>
            <a:stretch>
              <a:fillRect/>
            </a:stretch>
          </a:blipFill>
        </p:spPr>
        <p:txBody>
          <a:bodyPr/>
          <a:lstStyle/>
          <a:p>
            <a:endParaRPr lang="en-US"/>
          </a:p>
        </p:txBody>
      </p:sp>
      <p:sp>
        <p:nvSpPr>
          <p:cNvPr id="17" name="Freeform 17"/>
          <p:cNvSpPr/>
          <p:nvPr/>
        </p:nvSpPr>
        <p:spPr>
          <a:xfrm>
            <a:off x="7086600" y="228600"/>
            <a:ext cx="2859024" cy="1219200"/>
          </a:xfrm>
          <a:custGeom>
            <a:avLst/>
            <a:gdLst/>
            <a:ahLst/>
            <a:cxnLst/>
            <a:rect l="l" t="t" r="r" b="b"/>
            <a:pathLst>
              <a:path w="2859024" h="1219200">
                <a:moveTo>
                  <a:pt x="0" y="0"/>
                </a:moveTo>
                <a:lnTo>
                  <a:pt x="2859024" y="0"/>
                </a:lnTo>
                <a:lnTo>
                  <a:pt x="2859024" y="1219200"/>
                </a:lnTo>
                <a:lnTo>
                  <a:pt x="0" y="1219200"/>
                </a:lnTo>
                <a:lnTo>
                  <a:pt x="0" y="0"/>
                </a:lnTo>
                <a:close/>
              </a:path>
            </a:pathLst>
          </a:custGeom>
          <a:blipFill>
            <a:blip r:embed="rId15"/>
            <a:stretch>
              <a:fillRect/>
            </a:stretch>
          </a:blipFill>
        </p:spPr>
        <p:txBody>
          <a:bodyPr/>
          <a:lstStyle/>
          <a:p>
            <a:endParaRPr lang="en-US"/>
          </a:p>
        </p:txBody>
      </p:sp>
      <p:sp>
        <p:nvSpPr>
          <p:cNvPr id="18" name="Freeform 18"/>
          <p:cNvSpPr/>
          <p:nvPr/>
        </p:nvSpPr>
        <p:spPr>
          <a:xfrm>
            <a:off x="228600" y="6230112"/>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16"/>
            <a:stretch>
              <a:fillRect/>
            </a:stretch>
          </a:blipFill>
        </p:spPr>
        <p:txBody>
          <a:bodyPr/>
          <a:lstStyle/>
          <a:p>
            <a:endParaRPr lang="en-US"/>
          </a:p>
        </p:txBody>
      </p:sp>
      <p:sp>
        <p:nvSpPr>
          <p:cNvPr id="19" name="Freeform 19"/>
          <p:cNvSpPr/>
          <p:nvPr/>
        </p:nvSpPr>
        <p:spPr>
          <a:xfrm>
            <a:off x="228600" y="6230112"/>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17"/>
            <a:stretch>
              <a:fillRect/>
            </a:stretch>
          </a:blipFill>
        </p:spPr>
        <p:txBody>
          <a:bodyPr/>
          <a:lstStyle/>
          <a:p>
            <a:endParaRPr lang="en-US"/>
          </a:p>
        </p:txBody>
      </p:sp>
      <p:sp>
        <p:nvSpPr>
          <p:cNvPr id="20" name="TextBox 20"/>
          <p:cNvSpPr txBox="1"/>
          <p:nvPr/>
        </p:nvSpPr>
        <p:spPr>
          <a:xfrm>
            <a:off x="1795529" y="3014863"/>
            <a:ext cx="10636139" cy="1096747"/>
          </a:xfrm>
          <a:prstGeom prst="rect">
            <a:avLst/>
          </a:prstGeom>
        </p:spPr>
        <p:txBody>
          <a:bodyPr lIns="0" tIns="0" rIns="0" bIns="0" rtlCol="0" anchor="t">
            <a:spAutoFit/>
          </a:bodyPr>
          <a:lstStyle/>
          <a:p>
            <a:pPr algn="l">
              <a:lnSpc>
                <a:spcPts val="2154"/>
              </a:lnSpc>
            </a:pPr>
            <a:r>
              <a:rPr lang="en-US" sz="1800" spc="547">
                <a:solidFill>
                  <a:srgbClr val="FFFFFF"/>
                </a:solidFill>
                <a:latin typeface="D-DIN-PRO Bold"/>
                <a:ea typeface="D-DIN-PRO Bold"/>
                <a:cs typeface="D-DIN-PRO Bold"/>
                <a:sym typeface="D-DIN-PRO Bold"/>
              </a:rPr>
              <a:t>SUPPORT SUSTAINABLE DECARBONIZATION</a:t>
            </a:r>
          </a:p>
          <a:p>
            <a:pPr algn="l">
              <a:lnSpc>
                <a:spcPts val="6463"/>
              </a:lnSpc>
            </a:pPr>
            <a:r>
              <a:rPr lang="en-US" sz="5400" spc="21">
                <a:solidFill>
                  <a:srgbClr val="FFFFFF"/>
                </a:solidFill>
                <a:latin typeface="D-DIN-PRO Bold"/>
                <a:ea typeface="D-DIN-PRO Bold"/>
                <a:cs typeface="D-DIN-PRO Bold"/>
                <a:sym typeface="D-DIN-PRO Bold"/>
              </a:rPr>
              <a:t>Conclusion and Key Takeaways</a:t>
            </a:r>
          </a:p>
        </p:txBody>
      </p:sp>
      <p:sp>
        <p:nvSpPr>
          <p:cNvPr id="24" name="Freeform 24"/>
          <p:cNvSpPr/>
          <p:nvPr/>
        </p:nvSpPr>
        <p:spPr>
          <a:xfrm>
            <a:off x="16658120" y="342900"/>
            <a:ext cx="1250208" cy="1645010"/>
          </a:xfrm>
          <a:custGeom>
            <a:avLst/>
            <a:gdLst/>
            <a:ahLst/>
            <a:cxnLst/>
            <a:rect l="l" t="t" r="r" b="b"/>
            <a:pathLst>
              <a:path w="1250208" h="1645010">
                <a:moveTo>
                  <a:pt x="0" y="0"/>
                </a:moveTo>
                <a:lnTo>
                  <a:pt x="1250208" y="0"/>
                </a:lnTo>
                <a:lnTo>
                  <a:pt x="1250208" y="1645010"/>
                </a:lnTo>
                <a:lnTo>
                  <a:pt x="0" y="1645010"/>
                </a:lnTo>
                <a:lnTo>
                  <a:pt x="0" y="0"/>
                </a:lnTo>
                <a:close/>
              </a:path>
            </a:pathLst>
          </a:custGeom>
          <a:blipFill>
            <a:blip r:embed="rId18"/>
            <a:stretch>
              <a:fillRect/>
            </a:stretch>
          </a:blipFill>
        </p:spPr>
        <p:txBody>
          <a:bodyPr/>
          <a:lstStyle/>
          <a:p>
            <a:endParaRPr 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600" y="7543800"/>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2"/>
            <a:stretch>
              <a:fillRect/>
            </a:stretch>
          </a:blipFill>
        </p:spPr>
        <p:txBody>
          <a:bodyPr/>
          <a:lstStyle/>
          <a:p>
            <a:endParaRPr lang="en-US"/>
          </a:p>
        </p:txBody>
      </p:sp>
      <p:sp>
        <p:nvSpPr>
          <p:cNvPr id="3" name="Freeform 3"/>
          <p:cNvSpPr/>
          <p:nvPr/>
        </p:nvSpPr>
        <p:spPr>
          <a:xfrm>
            <a:off x="228600" y="7543800"/>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1461926" y="1296373"/>
            <a:ext cx="3046781" cy="721995"/>
          </a:xfrm>
          <a:prstGeom prst="rect">
            <a:avLst/>
          </a:prstGeom>
        </p:spPr>
        <p:txBody>
          <a:bodyPr lIns="0" tIns="0" rIns="0" bIns="0" rtlCol="0" anchor="t">
            <a:spAutoFit/>
          </a:bodyPr>
          <a:lstStyle/>
          <a:p>
            <a:pPr algn="l">
              <a:lnSpc>
                <a:spcPts val="5880"/>
              </a:lnSpc>
            </a:pPr>
            <a:r>
              <a:rPr lang="en-US" sz="4200" spc="16">
                <a:solidFill>
                  <a:srgbClr val="3F3F3F"/>
                </a:solidFill>
                <a:latin typeface="D-DIN-PRO Bold"/>
                <a:ea typeface="D-DIN-PRO Bold"/>
                <a:cs typeface="D-DIN-PRO Bold"/>
                <a:sym typeface="D-DIN-PRO Bold"/>
              </a:rPr>
              <a:t>References</a:t>
            </a:r>
          </a:p>
        </p:txBody>
      </p:sp>
      <p:sp>
        <p:nvSpPr>
          <p:cNvPr id="15" name="Freeform 15"/>
          <p:cNvSpPr/>
          <p:nvPr/>
        </p:nvSpPr>
        <p:spPr>
          <a:xfrm>
            <a:off x="16658120" y="342900"/>
            <a:ext cx="1250208" cy="1645010"/>
          </a:xfrm>
          <a:custGeom>
            <a:avLst/>
            <a:gdLst/>
            <a:ahLst/>
            <a:cxnLst/>
            <a:rect l="l" t="t" r="r" b="b"/>
            <a:pathLst>
              <a:path w="1250208" h="1645010">
                <a:moveTo>
                  <a:pt x="0" y="0"/>
                </a:moveTo>
                <a:lnTo>
                  <a:pt x="1250208" y="0"/>
                </a:lnTo>
                <a:lnTo>
                  <a:pt x="1250208" y="1645010"/>
                </a:lnTo>
                <a:lnTo>
                  <a:pt x="0" y="1645010"/>
                </a:lnTo>
                <a:lnTo>
                  <a:pt x="0" y="0"/>
                </a:lnTo>
                <a:close/>
              </a:path>
            </a:pathLst>
          </a:custGeom>
          <a:blipFill>
            <a:blip r:embed="rId4"/>
            <a:stretch>
              <a:fillRect/>
            </a:stretch>
          </a:blipFill>
        </p:spPr>
        <p:txBody>
          <a:bodyPr/>
          <a:lstStyle/>
          <a:p>
            <a:endParaRPr lang="en-US"/>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E888F"/>
        </a:solidFill>
        <a:effectLst/>
      </p:bgPr>
    </p:bg>
    <p:spTree>
      <p:nvGrpSpPr>
        <p:cNvPr id="1" name=""/>
        <p:cNvGrpSpPr/>
        <p:nvPr/>
      </p:nvGrpSpPr>
      <p:grpSpPr>
        <a:xfrm>
          <a:off x="0" y="0"/>
          <a:ext cx="0" cy="0"/>
          <a:chOff x="0" y="0"/>
          <a:chExt cx="0" cy="0"/>
        </a:xfrm>
      </p:grpSpPr>
      <p:sp>
        <p:nvSpPr>
          <p:cNvPr id="2" name="Freeform 2"/>
          <p:cNvSpPr/>
          <p:nvPr/>
        </p:nvSpPr>
        <p:spPr>
          <a:xfrm>
            <a:off x="0" y="6228960"/>
            <a:ext cx="18288000" cy="4058040"/>
          </a:xfrm>
          <a:custGeom>
            <a:avLst/>
            <a:gdLst/>
            <a:ahLst/>
            <a:cxnLst/>
            <a:rect l="l" t="t" r="r" b="b"/>
            <a:pathLst>
              <a:path w="18288000" h="3599688">
                <a:moveTo>
                  <a:pt x="0" y="0"/>
                </a:moveTo>
                <a:lnTo>
                  <a:pt x="18288000" y="0"/>
                </a:lnTo>
                <a:lnTo>
                  <a:pt x="18288000" y="3599688"/>
                </a:lnTo>
                <a:lnTo>
                  <a:pt x="0" y="3599688"/>
                </a:lnTo>
                <a:lnTo>
                  <a:pt x="0" y="0"/>
                </a:lnTo>
                <a:close/>
              </a:path>
            </a:pathLst>
          </a:custGeom>
          <a:blipFill>
            <a:blip r:embed="rId2"/>
            <a:stretch>
              <a:fillRect/>
            </a:stretch>
          </a:blipFill>
        </p:spPr>
        <p:txBody>
          <a:bodyPr/>
          <a:lstStyle/>
          <a:p>
            <a:endParaRPr lang="en-US"/>
          </a:p>
        </p:txBody>
      </p:sp>
      <p:sp>
        <p:nvSpPr>
          <p:cNvPr id="3" name="Freeform 3"/>
          <p:cNvSpPr/>
          <p:nvPr/>
        </p:nvSpPr>
        <p:spPr>
          <a:xfrm>
            <a:off x="13831824" y="7202424"/>
            <a:ext cx="4227576" cy="2855976"/>
          </a:xfrm>
          <a:custGeom>
            <a:avLst/>
            <a:gdLst/>
            <a:ahLst/>
            <a:cxnLst/>
            <a:rect l="l" t="t" r="r" b="b"/>
            <a:pathLst>
              <a:path w="4227576" h="2855976">
                <a:moveTo>
                  <a:pt x="0" y="0"/>
                </a:moveTo>
                <a:lnTo>
                  <a:pt x="4227576" y="0"/>
                </a:lnTo>
                <a:lnTo>
                  <a:pt x="4227576" y="2855976"/>
                </a:lnTo>
                <a:lnTo>
                  <a:pt x="0" y="2855976"/>
                </a:lnTo>
                <a:lnTo>
                  <a:pt x="0" y="0"/>
                </a:lnTo>
                <a:close/>
              </a:path>
            </a:pathLst>
          </a:custGeom>
          <a:blipFill>
            <a:blip r:embed="rId3"/>
            <a:stretch>
              <a:fillRect/>
            </a:stretch>
          </a:blipFill>
        </p:spPr>
        <p:txBody>
          <a:bodyPr/>
          <a:lstStyle/>
          <a:p>
            <a:endParaRPr lang="en-US"/>
          </a:p>
        </p:txBody>
      </p:sp>
      <p:sp>
        <p:nvSpPr>
          <p:cNvPr id="4" name="Freeform 4"/>
          <p:cNvSpPr/>
          <p:nvPr/>
        </p:nvSpPr>
        <p:spPr>
          <a:xfrm>
            <a:off x="13831824" y="7202424"/>
            <a:ext cx="4227576" cy="2855976"/>
          </a:xfrm>
          <a:custGeom>
            <a:avLst/>
            <a:gdLst/>
            <a:ahLst/>
            <a:cxnLst/>
            <a:rect l="l" t="t" r="r" b="b"/>
            <a:pathLst>
              <a:path w="4227576" h="2855976">
                <a:moveTo>
                  <a:pt x="0" y="0"/>
                </a:moveTo>
                <a:lnTo>
                  <a:pt x="4227576" y="0"/>
                </a:lnTo>
                <a:lnTo>
                  <a:pt x="4227576" y="2855976"/>
                </a:lnTo>
                <a:lnTo>
                  <a:pt x="0" y="2855976"/>
                </a:lnTo>
                <a:lnTo>
                  <a:pt x="0" y="0"/>
                </a:lnTo>
                <a:close/>
              </a:path>
            </a:pathLst>
          </a:custGeom>
          <a:blipFill>
            <a:blip r:embed="rId4"/>
            <a:stretch>
              <a:fillRect/>
            </a:stretch>
          </a:blipFill>
        </p:spPr>
        <p:txBody>
          <a:bodyPr/>
          <a:lstStyle/>
          <a:p>
            <a:endParaRPr lang="en-US"/>
          </a:p>
        </p:txBody>
      </p:sp>
      <p:sp>
        <p:nvSpPr>
          <p:cNvPr id="5" name="Freeform 5"/>
          <p:cNvSpPr/>
          <p:nvPr/>
        </p:nvSpPr>
        <p:spPr>
          <a:xfrm>
            <a:off x="13831824" y="7202424"/>
            <a:ext cx="4227576" cy="2855976"/>
          </a:xfrm>
          <a:custGeom>
            <a:avLst/>
            <a:gdLst/>
            <a:ahLst/>
            <a:cxnLst/>
            <a:rect l="l" t="t" r="r" b="b"/>
            <a:pathLst>
              <a:path w="4227576" h="2855976">
                <a:moveTo>
                  <a:pt x="0" y="0"/>
                </a:moveTo>
                <a:lnTo>
                  <a:pt x="4227576" y="0"/>
                </a:lnTo>
                <a:lnTo>
                  <a:pt x="4227576" y="2855976"/>
                </a:lnTo>
                <a:lnTo>
                  <a:pt x="0" y="2855976"/>
                </a:lnTo>
                <a:lnTo>
                  <a:pt x="0" y="0"/>
                </a:lnTo>
                <a:close/>
              </a:path>
            </a:pathLst>
          </a:custGeom>
          <a:blipFill>
            <a:blip r:embed="rId5"/>
            <a:stretch>
              <a:fillRect/>
            </a:stretch>
          </a:blipFill>
        </p:spPr>
        <p:txBody>
          <a:bodyPr/>
          <a:lstStyle/>
          <a:p>
            <a:endParaRPr lang="en-US"/>
          </a:p>
        </p:txBody>
      </p:sp>
      <p:sp>
        <p:nvSpPr>
          <p:cNvPr id="6" name="Freeform 6"/>
          <p:cNvSpPr/>
          <p:nvPr/>
        </p:nvSpPr>
        <p:spPr>
          <a:xfrm>
            <a:off x="13831824" y="7202424"/>
            <a:ext cx="4227576" cy="2855976"/>
          </a:xfrm>
          <a:custGeom>
            <a:avLst/>
            <a:gdLst/>
            <a:ahLst/>
            <a:cxnLst/>
            <a:rect l="l" t="t" r="r" b="b"/>
            <a:pathLst>
              <a:path w="4227576" h="2855976">
                <a:moveTo>
                  <a:pt x="0" y="0"/>
                </a:moveTo>
                <a:lnTo>
                  <a:pt x="4227576" y="0"/>
                </a:lnTo>
                <a:lnTo>
                  <a:pt x="4227576" y="2855976"/>
                </a:lnTo>
                <a:lnTo>
                  <a:pt x="0" y="2855976"/>
                </a:lnTo>
                <a:lnTo>
                  <a:pt x="0" y="0"/>
                </a:lnTo>
                <a:close/>
              </a:path>
            </a:pathLst>
          </a:custGeom>
          <a:blipFill>
            <a:blip r:embed="rId6"/>
            <a:stretch>
              <a:fillRect/>
            </a:stretch>
          </a:blipFill>
        </p:spPr>
        <p:txBody>
          <a:bodyPr/>
          <a:lstStyle/>
          <a:p>
            <a:endParaRPr lang="en-US"/>
          </a:p>
        </p:txBody>
      </p:sp>
      <p:sp>
        <p:nvSpPr>
          <p:cNvPr id="7" name="Freeform 7"/>
          <p:cNvSpPr/>
          <p:nvPr/>
        </p:nvSpPr>
        <p:spPr>
          <a:xfrm>
            <a:off x="13831824" y="7202424"/>
            <a:ext cx="4227576" cy="2855976"/>
          </a:xfrm>
          <a:custGeom>
            <a:avLst/>
            <a:gdLst/>
            <a:ahLst/>
            <a:cxnLst/>
            <a:rect l="l" t="t" r="r" b="b"/>
            <a:pathLst>
              <a:path w="4227576" h="2855976">
                <a:moveTo>
                  <a:pt x="0" y="0"/>
                </a:moveTo>
                <a:lnTo>
                  <a:pt x="4227576" y="0"/>
                </a:lnTo>
                <a:lnTo>
                  <a:pt x="4227576" y="2855976"/>
                </a:lnTo>
                <a:lnTo>
                  <a:pt x="0" y="2855976"/>
                </a:lnTo>
                <a:lnTo>
                  <a:pt x="0" y="0"/>
                </a:lnTo>
                <a:close/>
              </a:path>
            </a:pathLst>
          </a:custGeom>
          <a:blipFill>
            <a:blip r:embed="rId7"/>
            <a:stretch>
              <a:fillRect/>
            </a:stretch>
          </a:blipFill>
        </p:spPr>
        <p:txBody>
          <a:bodyPr/>
          <a:lstStyle/>
          <a:p>
            <a:endParaRPr lang="en-US"/>
          </a:p>
        </p:txBody>
      </p:sp>
      <p:sp>
        <p:nvSpPr>
          <p:cNvPr id="8" name="Freeform 8"/>
          <p:cNvSpPr/>
          <p:nvPr/>
        </p:nvSpPr>
        <p:spPr>
          <a:xfrm>
            <a:off x="13831824" y="7202424"/>
            <a:ext cx="4227576" cy="2855976"/>
          </a:xfrm>
          <a:custGeom>
            <a:avLst/>
            <a:gdLst/>
            <a:ahLst/>
            <a:cxnLst/>
            <a:rect l="l" t="t" r="r" b="b"/>
            <a:pathLst>
              <a:path w="4227576" h="2855976">
                <a:moveTo>
                  <a:pt x="0" y="0"/>
                </a:moveTo>
                <a:lnTo>
                  <a:pt x="4227576" y="0"/>
                </a:lnTo>
                <a:lnTo>
                  <a:pt x="4227576" y="2855976"/>
                </a:lnTo>
                <a:lnTo>
                  <a:pt x="0" y="2855976"/>
                </a:lnTo>
                <a:lnTo>
                  <a:pt x="0" y="0"/>
                </a:lnTo>
                <a:close/>
              </a:path>
            </a:pathLst>
          </a:custGeom>
          <a:blipFill>
            <a:blip r:embed="rId8"/>
            <a:stretch>
              <a:fillRect/>
            </a:stretch>
          </a:blipFill>
        </p:spPr>
        <p:txBody>
          <a:bodyPr/>
          <a:lstStyle/>
          <a:p>
            <a:endParaRPr lang="en-US"/>
          </a:p>
        </p:txBody>
      </p:sp>
      <p:sp>
        <p:nvSpPr>
          <p:cNvPr id="9" name="Freeform 9"/>
          <p:cNvSpPr/>
          <p:nvPr/>
        </p:nvSpPr>
        <p:spPr>
          <a:xfrm>
            <a:off x="7086600" y="228600"/>
            <a:ext cx="2859024" cy="1219200"/>
          </a:xfrm>
          <a:custGeom>
            <a:avLst/>
            <a:gdLst/>
            <a:ahLst/>
            <a:cxnLst/>
            <a:rect l="l" t="t" r="r" b="b"/>
            <a:pathLst>
              <a:path w="2859024" h="1219200">
                <a:moveTo>
                  <a:pt x="0" y="0"/>
                </a:moveTo>
                <a:lnTo>
                  <a:pt x="2859024" y="0"/>
                </a:lnTo>
                <a:lnTo>
                  <a:pt x="2859024" y="1219200"/>
                </a:lnTo>
                <a:lnTo>
                  <a:pt x="0" y="1219200"/>
                </a:lnTo>
                <a:lnTo>
                  <a:pt x="0" y="0"/>
                </a:lnTo>
                <a:close/>
              </a:path>
            </a:pathLst>
          </a:custGeom>
          <a:blipFill>
            <a:blip r:embed="rId9"/>
            <a:stretch>
              <a:fillRect/>
            </a:stretch>
          </a:blipFill>
        </p:spPr>
        <p:txBody>
          <a:bodyPr/>
          <a:lstStyle/>
          <a:p>
            <a:endParaRPr lang="en-US"/>
          </a:p>
        </p:txBody>
      </p:sp>
      <p:sp>
        <p:nvSpPr>
          <p:cNvPr id="10" name="Freeform 10"/>
          <p:cNvSpPr/>
          <p:nvPr/>
        </p:nvSpPr>
        <p:spPr>
          <a:xfrm>
            <a:off x="7086600" y="228600"/>
            <a:ext cx="2859024" cy="1219200"/>
          </a:xfrm>
          <a:custGeom>
            <a:avLst/>
            <a:gdLst/>
            <a:ahLst/>
            <a:cxnLst/>
            <a:rect l="l" t="t" r="r" b="b"/>
            <a:pathLst>
              <a:path w="2859024" h="1219200">
                <a:moveTo>
                  <a:pt x="0" y="0"/>
                </a:moveTo>
                <a:lnTo>
                  <a:pt x="2859024" y="0"/>
                </a:lnTo>
                <a:lnTo>
                  <a:pt x="2859024" y="1219200"/>
                </a:lnTo>
                <a:lnTo>
                  <a:pt x="0" y="1219200"/>
                </a:lnTo>
                <a:lnTo>
                  <a:pt x="0" y="0"/>
                </a:lnTo>
                <a:close/>
              </a:path>
            </a:pathLst>
          </a:custGeom>
          <a:blipFill>
            <a:blip r:embed="rId10"/>
            <a:stretch>
              <a:fillRect/>
            </a:stretch>
          </a:blipFill>
        </p:spPr>
        <p:txBody>
          <a:bodyPr/>
          <a:lstStyle/>
          <a:p>
            <a:endParaRPr lang="en-US"/>
          </a:p>
        </p:txBody>
      </p:sp>
      <p:sp>
        <p:nvSpPr>
          <p:cNvPr id="11" name="Freeform 11"/>
          <p:cNvSpPr/>
          <p:nvPr/>
        </p:nvSpPr>
        <p:spPr>
          <a:xfrm>
            <a:off x="7086600" y="228600"/>
            <a:ext cx="2859024" cy="1219200"/>
          </a:xfrm>
          <a:custGeom>
            <a:avLst/>
            <a:gdLst/>
            <a:ahLst/>
            <a:cxnLst/>
            <a:rect l="l" t="t" r="r" b="b"/>
            <a:pathLst>
              <a:path w="2859024" h="1219200">
                <a:moveTo>
                  <a:pt x="0" y="0"/>
                </a:moveTo>
                <a:lnTo>
                  <a:pt x="2859024" y="0"/>
                </a:lnTo>
                <a:lnTo>
                  <a:pt x="2859024" y="1219200"/>
                </a:lnTo>
                <a:lnTo>
                  <a:pt x="0" y="1219200"/>
                </a:lnTo>
                <a:lnTo>
                  <a:pt x="0" y="0"/>
                </a:lnTo>
                <a:close/>
              </a:path>
            </a:pathLst>
          </a:custGeom>
          <a:blipFill>
            <a:blip r:embed="rId11"/>
            <a:stretch>
              <a:fillRect/>
            </a:stretch>
          </a:blipFill>
        </p:spPr>
        <p:txBody>
          <a:bodyPr/>
          <a:lstStyle/>
          <a:p>
            <a:endParaRPr lang="en-US"/>
          </a:p>
        </p:txBody>
      </p:sp>
      <p:sp>
        <p:nvSpPr>
          <p:cNvPr id="12" name="Freeform 12"/>
          <p:cNvSpPr/>
          <p:nvPr/>
        </p:nvSpPr>
        <p:spPr>
          <a:xfrm>
            <a:off x="7086600" y="228600"/>
            <a:ext cx="2859024" cy="1219200"/>
          </a:xfrm>
          <a:custGeom>
            <a:avLst/>
            <a:gdLst/>
            <a:ahLst/>
            <a:cxnLst/>
            <a:rect l="l" t="t" r="r" b="b"/>
            <a:pathLst>
              <a:path w="2859024" h="1219200">
                <a:moveTo>
                  <a:pt x="0" y="0"/>
                </a:moveTo>
                <a:lnTo>
                  <a:pt x="2859024" y="0"/>
                </a:lnTo>
                <a:lnTo>
                  <a:pt x="2859024" y="1219200"/>
                </a:lnTo>
                <a:lnTo>
                  <a:pt x="0" y="1219200"/>
                </a:lnTo>
                <a:lnTo>
                  <a:pt x="0" y="0"/>
                </a:lnTo>
                <a:close/>
              </a:path>
            </a:pathLst>
          </a:custGeom>
          <a:blipFill>
            <a:blip r:embed="rId12"/>
            <a:stretch>
              <a:fillRect/>
            </a:stretch>
          </a:blipFill>
        </p:spPr>
        <p:txBody>
          <a:bodyPr/>
          <a:lstStyle/>
          <a:p>
            <a:endParaRPr lang="en-US"/>
          </a:p>
        </p:txBody>
      </p:sp>
      <p:sp>
        <p:nvSpPr>
          <p:cNvPr id="13" name="Freeform 13"/>
          <p:cNvSpPr/>
          <p:nvPr/>
        </p:nvSpPr>
        <p:spPr>
          <a:xfrm>
            <a:off x="228600" y="6230112"/>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13"/>
            <a:stretch>
              <a:fillRect/>
            </a:stretch>
          </a:blipFill>
        </p:spPr>
        <p:txBody>
          <a:bodyPr/>
          <a:lstStyle/>
          <a:p>
            <a:endParaRPr lang="en-US"/>
          </a:p>
        </p:txBody>
      </p:sp>
      <p:sp>
        <p:nvSpPr>
          <p:cNvPr id="14" name="Freeform 14"/>
          <p:cNvSpPr/>
          <p:nvPr/>
        </p:nvSpPr>
        <p:spPr>
          <a:xfrm>
            <a:off x="228600" y="6230112"/>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14"/>
            <a:stretch>
              <a:fillRect/>
            </a:stretch>
          </a:blipFill>
        </p:spPr>
        <p:txBody>
          <a:bodyPr/>
          <a:lstStyle/>
          <a:p>
            <a:endParaRPr lang="en-US"/>
          </a:p>
        </p:txBody>
      </p:sp>
      <p:sp>
        <p:nvSpPr>
          <p:cNvPr id="15" name="Freeform 15"/>
          <p:cNvSpPr/>
          <p:nvPr/>
        </p:nvSpPr>
        <p:spPr>
          <a:xfrm>
            <a:off x="16658120" y="342900"/>
            <a:ext cx="1250208" cy="1645010"/>
          </a:xfrm>
          <a:custGeom>
            <a:avLst/>
            <a:gdLst/>
            <a:ahLst/>
            <a:cxnLst/>
            <a:rect l="l" t="t" r="r" b="b"/>
            <a:pathLst>
              <a:path w="1250208" h="1645010">
                <a:moveTo>
                  <a:pt x="0" y="0"/>
                </a:moveTo>
                <a:lnTo>
                  <a:pt x="1250208" y="0"/>
                </a:lnTo>
                <a:lnTo>
                  <a:pt x="1250208" y="1645010"/>
                </a:lnTo>
                <a:lnTo>
                  <a:pt x="0" y="1645010"/>
                </a:lnTo>
                <a:lnTo>
                  <a:pt x="0" y="0"/>
                </a:lnTo>
                <a:close/>
              </a:path>
            </a:pathLst>
          </a:custGeom>
          <a:blipFill>
            <a:blip r:embed="rId15"/>
            <a:stretch>
              <a:fillRect/>
            </a:stretch>
          </a:blipFill>
        </p:spPr>
        <p:txBody>
          <a:bodyPr/>
          <a:lstStyle/>
          <a:p>
            <a:endParaRPr lang="en-US"/>
          </a:p>
        </p:txBody>
      </p:sp>
      <p:sp>
        <p:nvSpPr>
          <p:cNvPr id="17" name="TextBox 17"/>
          <p:cNvSpPr txBox="1"/>
          <p:nvPr/>
        </p:nvSpPr>
        <p:spPr>
          <a:xfrm>
            <a:off x="1601529" y="4058040"/>
            <a:ext cx="16306799" cy="425758"/>
          </a:xfrm>
          <a:prstGeom prst="rect">
            <a:avLst/>
          </a:prstGeom>
        </p:spPr>
        <p:txBody>
          <a:bodyPr wrap="square" lIns="0" tIns="0" rIns="0" bIns="0" rtlCol="0" anchor="t">
            <a:spAutoFit/>
          </a:bodyPr>
          <a:lstStyle/>
          <a:p>
            <a:pPr algn="l">
              <a:lnSpc>
                <a:spcPts val="2783"/>
              </a:lnSpc>
            </a:pPr>
            <a:r>
              <a:rPr lang="en-US" sz="6000" b="1" spc="33" dirty="0">
                <a:solidFill>
                  <a:srgbClr val="FFFFFF"/>
                </a:solidFill>
                <a:latin typeface="D-DIN-PRO"/>
                <a:ea typeface="D-DIN-PRO"/>
                <a:cs typeface="D-DIN-PRO"/>
                <a:sym typeface="D-DIN-PRO"/>
              </a:rPr>
              <a:t>Climate Decode Guide to Climate Neutral Events </a:t>
            </a:r>
          </a:p>
        </p:txBody>
      </p:sp>
    </p:spTree>
    <p:extLst>
      <p:ext uri="{BB962C8B-B14F-4D97-AF65-F5344CB8AC3E}">
        <p14:creationId xmlns:p14="http://schemas.microsoft.com/office/powerpoint/2010/main" val="2723258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3"/>
          <p:cNvGrpSpPr/>
          <p:nvPr/>
        </p:nvGrpSpPr>
        <p:grpSpPr>
          <a:xfrm>
            <a:off x="17679728" y="1464560"/>
            <a:ext cx="457200" cy="1828800"/>
            <a:chOff x="0" y="0"/>
            <a:chExt cx="609600" cy="2438400"/>
          </a:xfrm>
        </p:grpSpPr>
        <p:sp>
          <p:nvSpPr>
            <p:cNvPr id="4" name="Freeform 4"/>
            <p:cNvSpPr/>
            <p:nvPr/>
          </p:nvSpPr>
          <p:spPr>
            <a:xfrm>
              <a:off x="0" y="0"/>
              <a:ext cx="609600" cy="2438400"/>
            </a:xfrm>
            <a:custGeom>
              <a:avLst/>
              <a:gdLst/>
              <a:ahLst/>
              <a:cxnLst/>
              <a:rect l="l" t="t" r="r" b="b"/>
              <a:pathLst>
                <a:path w="609600" h="2438400">
                  <a:moveTo>
                    <a:pt x="0" y="0"/>
                  </a:moveTo>
                  <a:lnTo>
                    <a:pt x="0" y="2438400"/>
                  </a:lnTo>
                  <a:lnTo>
                    <a:pt x="609600" y="2438400"/>
                  </a:lnTo>
                  <a:lnTo>
                    <a:pt x="609600" y="0"/>
                  </a:lnTo>
                  <a:lnTo>
                    <a:pt x="0" y="0"/>
                  </a:lnTo>
                  <a:close/>
                </a:path>
              </a:pathLst>
            </a:custGeom>
            <a:blipFill>
              <a:blip r:embed="rId3"/>
              <a:stretch>
                <a:fillRect/>
              </a:stretch>
            </a:blipFill>
          </p:spPr>
          <p:txBody>
            <a:bodyPr/>
            <a:lstStyle/>
            <a:p>
              <a:endParaRPr lang="en-US" sz="2000"/>
            </a:p>
          </p:txBody>
        </p:sp>
      </p:grpSp>
      <p:grpSp>
        <p:nvGrpSpPr>
          <p:cNvPr id="5" name="Group 5"/>
          <p:cNvGrpSpPr/>
          <p:nvPr/>
        </p:nvGrpSpPr>
        <p:grpSpPr>
          <a:xfrm>
            <a:off x="17679728" y="1464560"/>
            <a:ext cx="457200" cy="1828800"/>
            <a:chOff x="0" y="0"/>
            <a:chExt cx="609600" cy="2438400"/>
          </a:xfrm>
        </p:grpSpPr>
        <p:sp>
          <p:nvSpPr>
            <p:cNvPr id="6" name="Freeform 6"/>
            <p:cNvSpPr/>
            <p:nvPr/>
          </p:nvSpPr>
          <p:spPr>
            <a:xfrm>
              <a:off x="0" y="0"/>
              <a:ext cx="609600" cy="2438400"/>
            </a:xfrm>
            <a:custGeom>
              <a:avLst/>
              <a:gdLst/>
              <a:ahLst/>
              <a:cxnLst/>
              <a:rect l="l" t="t" r="r" b="b"/>
              <a:pathLst>
                <a:path w="609600" h="2438400">
                  <a:moveTo>
                    <a:pt x="0" y="0"/>
                  </a:moveTo>
                  <a:lnTo>
                    <a:pt x="0" y="2438400"/>
                  </a:lnTo>
                  <a:lnTo>
                    <a:pt x="609600" y="2438400"/>
                  </a:lnTo>
                  <a:lnTo>
                    <a:pt x="609600" y="0"/>
                  </a:lnTo>
                  <a:lnTo>
                    <a:pt x="0" y="0"/>
                  </a:lnTo>
                  <a:close/>
                </a:path>
              </a:pathLst>
            </a:custGeom>
            <a:blipFill>
              <a:blip r:embed="rId4"/>
              <a:stretch>
                <a:fillRect/>
              </a:stretch>
            </a:blipFill>
          </p:spPr>
          <p:txBody>
            <a:bodyPr/>
            <a:lstStyle/>
            <a:p>
              <a:endParaRPr lang="en-US" sz="2000"/>
            </a:p>
          </p:txBody>
        </p:sp>
      </p:grpSp>
      <p:sp>
        <p:nvSpPr>
          <p:cNvPr id="7" name="Freeform 7"/>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5"/>
            <a:stretch>
              <a:fillRect/>
            </a:stretch>
          </a:blipFill>
        </p:spPr>
        <p:txBody>
          <a:bodyPr/>
          <a:lstStyle/>
          <a:p>
            <a:endParaRPr lang="en-US"/>
          </a:p>
        </p:txBody>
      </p:sp>
      <p:sp>
        <p:nvSpPr>
          <p:cNvPr id="8" name="Freeform 8"/>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6"/>
            <a:stretch>
              <a:fillRect/>
            </a:stretch>
          </a:blipFill>
        </p:spPr>
        <p:txBody>
          <a:bodyPr/>
          <a:lstStyle/>
          <a:p>
            <a:endParaRPr lang="en-US"/>
          </a:p>
        </p:txBody>
      </p:sp>
      <p:sp>
        <p:nvSpPr>
          <p:cNvPr id="9" name="Freeform 9"/>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7"/>
            <a:stretch>
              <a:fillRect/>
            </a:stretch>
          </a:blipFill>
        </p:spPr>
        <p:txBody>
          <a:bodyPr/>
          <a:lstStyle/>
          <a:p>
            <a:endParaRPr lang="en-US"/>
          </a:p>
        </p:txBody>
      </p:sp>
      <p:sp>
        <p:nvSpPr>
          <p:cNvPr id="10" name="Freeform 10"/>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8"/>
            <a:stretch>
              <a:fillRect/>
            </a:stretch>
          </a:blipFill>
        </p:spPr>
        <p:txBody>
          <a:bodyPr/>
          <a:lstStyle/>
          <a:p>
            <a:endParaRPr lang="en-US"/>
          </a:p>
        </p:txBody>
      </p:sp>
      <p:sp>
        <p:nvSpPr>
          <p:cNvPr id="11" name="Freeform 11"/>
          <p:cNvSpPr/>
          <p:nvPr/>
        </p:nvSpPr>
        <p:spPr>
          <a:xfrm>
            <a:off x="877824" y="2249424"/>
            <a:ext cx="5474208" cy="6504432"/>
          </a:xfrm>
          <a:custGeom>
            <a:avLst/>
            <a:gdLst/>
            <a:ahLst/>
            <a:cxnLst/>
            <a:rect l="l" t="t" r="r" b="b"/>
            <a:pathLst>
              <a:path w="5474208" h="6504432">
                <a:moveTo>
                  <a:pt x="0" y="0"/>
                </a:moveTo>
                <a:lnTo>
                  <a:pt x="5474208" y="0"/>
                </a:lnTo>
                <a:lnTo>
                  <a:pt x="5474208" y="6504432"/>
                </a:lnTo>
                <a:lnTo>
                  <a:pt x="0" y="6504432"/>
                </a:lnTo>
                <a:lnTo>
                  <a:pt x="0" y="0"/>
                </a:lnTo>
                <a:close/>
              </a:path>
            </a:pathLst>
          </a:custGeom>
          <a:blipFill>
            <a:blip r:embed="rId9"/>
            <a:stretch>
              <a:fillRect/>
            </a:stretch>
          </a:blipFill>
        </p:spPr>
        <p:txBody>
          <a:bodyPr/>
          <a:lstStyle/>
          <a:p>
            <a:endParaRPr lang="en-US"/>
          </a:p>
        </p:txBody>
      </p:sp>
      <p:sp>
        <p:nvSpPr>
          <p:cNvPr id="12" name="Freeform 12"/>
          <p:cNvSpPr/>
          <p:nvPr/>
        </p:nvSpPr>
        <p:spPr>
          <a:xfrm>
            <a:off x="808330" y="3293360"/>
            <a:ext cx="5135270" cy="5337247"/>
          </a:xfrm>
          <a:custGeom>
            <a:avLst/>
            <a:gdLst/>
            <a:ahLst/>
            <a:cxnLst/>
            <a:rect l="l" t="t" r="r" b="b"/>
            <a:pathLst>
              <a:path w="6034278" h="7064502">
                <a:moveTo>
                  <a:pt x="0" y="0"/>
                </a:moveTo>
                <a:lnTo>
                  <a:pt x="6034278" y="0"/>
                </a:lnTo>
                <a:lnTo>
                  <a:pt x="6034278" y="7064502"/>
                </a:lnTo>
                <a:lnTo>
                  <a:pt x="0" y="7064502"/>
                </a:lnTo>
                <a:lnTo>
                  <a:pt x="0" y="0"/>
                </a:lnTo>
                <a:close/>
              </a:path>
            </a:pathLst>
          </a:custGeom>
          <a:blipFill>
            <a:blip r:embed="rId10"/>
            <a:stretch>
              <a:fillRect/>
            </a:stretch>
          </a:blipFill>
        </p:spPr>
        <p:txBody>
          <a:bodyPr/>
          <a:lstStyle/>
          <a:p>
            <a:endParaRPr lang="en-US"/>
          </a:p>
        </p:txBody>
      </p:sp>
      <p:sp>
        <p:nvSpPr>
          <p:cNvPr id="13" name="Freeform 13"/>
          <p:cNvSpPr/>
          <p:nvPr/>
        </p:nvSpPr>
        <p:spPr>
          <a:xfrm>
            <a:off x="877824" y="2836330"/>
            <a:ext cx="5474208" cy="5917526"/>
          </a:xfrm>
          <a:prstGeom prst="rect">
            <a:avLst/>
          </a:prstGeom>
          <a:blipFill>
            <a:blip r:embed="rId11"/>
            <a:srcRect/>
            <a:stretch>
              <a:fillRect l="-15" r="-15"/>
            </a:stretch>
          </a:blipFill>
        </p:spPr>
        <p:txBody>
          <a:bodyPr/>
          <a:lstStyle/>
          <a:p>
            <a:endParaRPr lang="en-US" dirty="0"/>
          </a:p>
        </p:txBody>
      </p:sp>
      <p:sp>
        <p:nvSpPr>
          <p:cNvPr id="14" name="TextBox 14"/>
          <p:cNvSpPr txBox="1"/>
          <p:nvPr/>
        </p:nvSpPr>
        <p:spPr>
          <a:xfrm>
            <a:off x="8353163" y="4831180"/>
            <a:ext cx="492404" cy="468205"/>
          </a:xfrm>
          <a:prstGeom prst="rect">
            <a:avLst/>
          </a:prstGeom>
        </p:spPr>
        <p:txBody>
          <a:bodyPr lIns="0" tIns="0" rIns="0" bIns="0" rtlCol="0" anchor="t">
            <a:spAutoFit/>
          </a:bodyPr>
          <a:lstStyle/>
          <a:p>
            <a:pPr algn="l">
              <a:lnSpc>
                <a:spcPts val="4035"/>
              </a:lnSpc>
            </a:pPr>
            <a:r>
              <a:rPr lang="en-US" sz="3200" spc="11" dirty="0">
                <a:solidFill>
                  <a:srgbClr val="3F3F3F"/>
                </a:solidFill>
                <a:latin typeface="D-DIN-PRO Bold"/>
                <a:ea typeface="D-DIN-PRO Bold"/>
                <a:cs typeface="D-DIN-PRO Bold"/>
                <a:sym typeface="D-DIN-PRO Bold"/>
              </a:rPr>
              <a:t>03</a:t>
            </a:r>
          </a:p>
        </p:txBody>
      </p:sp>
      <p:sp>
        <p:nvSpPr>
          <p:cNvPr id="15" name="TextBox 15"/>
          <p:cNvSpPr txBox="1"/>
          <p:nvPr/>
        </p:nvSpPr>
        <p:spPr>
          <a:xfrm>
            <a:off x="8328926" y="1808406"/>
            <a:ext cx="487480" cy="493084"/>
          </a:xfrm>
          <a:prstGeom prst="rect">
            <a:avLst/>
          </a:prstGeom>
        </p:spPr>
        <p:txBody>
          <a:bodyPr wrap="square" lIns="0" tIns="0" rIns="0" bIns="0" rtlCol="0" anchor="t">
            <a:spAutoFit/>
          </a:bodyPr>
          <a:lstStyle/>
          <a:p>
            <a:pPr algn="l">
              <a:lnSpc>
                <a:spcPts val="4035"/>
              </a:lnSpc>
            </a:pPr>
            <a:r>
              <a:rPr lang="en-US" sz="3200" spc="11" dirty="0">
                <a:solidFill>
                  <a:srgbClr val="3F3F3F"/>
                </a:solidFill>
                <a:latin typeface="D-DIN-PRO Bold"/>
                <a:ea typeface="D-DIN-PRO Bold"/>
                <a:cs typeface="D-DIN-PRO Bold"/>
                <a:sym typeface="D-DIN-PRO Bold"/>
              </a:rPr>
              <a:t>01</a:t>
            </a:r>
          </a:p>
        </p:txBody>
      </p:sp>
      <p:sp>
        <p:nvSpPr>
          <p:cNvPr id="16" name="TextBox 16"/>
          <p:cNvSpPr txBox="1"/>
          <p:nvPr/>
        </p:nvSpPr>
        <p:spPr>
          <a:xfrm>
            <a:off x="8337374" y="6106855"/>
            <a:ext cx="508454" cy="468205"/>
          </a:xfrm>
          <a:prstGeom prst="rect">
            <a:avLst/>
          </a:prstGeom>
        </p:spPr>
        <p:txBody>
          <a:bodyPr lIns="0" tIns="0" rIns="0" bIns="0" rtlCol="0" anchor="t">
            <a:spAutoFit/>
          </a:bodyPr>
          <a:lstStyle/>
          <a:p>
            <a:pPr algn="l">
              <a:lnSpc>
                <a:spcPts val="4035"/>
              </a:lnSpc>
            </a:pPr>
            <a:r>
              <a:rPr lang="en-US" sz="3200" spc="11" dirty="0">
                <a:solidFill>
                  <a:srgbClr val="3F3F3F"/>
                </a:solidFill>
                <a:latin typeface="D-DIN-PRO Bold"/>
                <a:ea typeface="D-DIN-PRO Bold"/>
                <a:cs typeface="D-DIN-PRO Bold"/>
                <a:sym typeface="D-DIN-PRO Bold"/>
              </a:rPr>
              <a:t>04</a:t>
            </a:r>
          </a:p>
        </p:txBody>
      </p:sp>
      <p:sp>
        <p:nvSpPr>
          <p:cNvPr id="17" name="TextBox 17"/>
          <p:cNvSpPr txBox="1"/>
          <p:nvPr/>
        </p:nvSpPr>
        <p:spPr>
          <a:xfrm>
            <a:off x="8347600" y="3175046"/>
            <a:ext cx="487480" cy="468205"/>
          </a:xfrm>
          <a:prstGeom prst="rect">
            <a:avLst/>
          </a:prstGeom>
        </p:spPr>
        <p:txBody>
          <a:bodyPr lIns="0" tIns="0" rIns="0" bIns="0" rtlCol="0" anchor="t">
            <a:spAutoFit/>
          </a:bodyPr>
          <a:lstStyle/>
          <a:p>
            <a:pPr algn="l">
              <a:lnSpc>
                <a:spcPts val="4035"/>
              </a:lnSpc>
            </a:pPr>
            <a:r>
              <a:rPr lang="en-US" sz="3200" spc="14" dirty="0">
                <a:solidFill>
                  <a:srgbClr val="3F3F3F"/>
                </a:solidFill>
                <a:latin typeface="D-DIN-PRO Bold"/>
                <a:ea typeface="D-DIN-PRO Bold"/>
                <a:cs typeface="D-DIN-PRO Bold"/>
                <a:sym typeface="D-DIN-PRO Bold"/>
              </a:rPr>
              <a:t>02</a:t>
            </a:r>
          </a:p>
        </p:txBody>
      </p:sp>
      <p:sp>
        <p:nvSpPr>
          <p:cNvPr id="18" name="TextBox 18"/>
          <p:cNvSpPr txBox="1"/>
          <p:nvPr/>
        </p:nvSpPr>
        <p:spPr>
          <a:xfrm>
            <a:off x="9144000" y="1675162"/>
            <a:ext cx="4905632" cy="1169551"/>
          </a:xfrm>
          <a:prstGeom prst="rect">
            <a:avLst/>
          </a:prstGeom>
        </p:spPr>
        <p:txBody>
          <a:bodyPr lIns="0" tIns="0" rIns="0" bIns="0" rtlCol="0" anchor="t">
            <a:spAutoFit/>
          </a:bodyPr>
          <a:lstStyle/>
          <a:p>
            <a:pPr algn="l"/>
            <a:r>
              <a:rPr lang="en-IN" sz="2800" spc="16" dirty="0">
                <a:solidFill>
                  <a:srgbClr val="3B666B"/>
                </a:solidFill>
                <a:latin typeface="D-DIN-PRO Bold"/>
              </a:rPr>
              <a:t>Introduction to Climate-Neutral Events</a:t>
            </a:r>
            <a:br>
              <a:rPr lang="en-IN" sz="2800" spc="16" dirty="0">
                <a:solidFill>
                  <a:srgbClr val="3B666B"/>
                </a:solidFill>
                <a:latin typeface="D-DIN-PRO Bold"/>
              </a:rPr>
            </a:br>
            <a:r>
              <a:rPr lang="en-IN" sz="2000" spc="16" dirty="0">
                <a:solidFill>
                  <a:srgbClr val="3B666B"/>
                </a:solidFill>
                <a:latin typeface="D-DIN-PRO Bold"/>
              </a:rPr>
              <a:t>1.1 Importance of Climate-Neutral Events</a:t>
            </a:r>
            <a:endParaRPr lang="en-IN" sz="2800" spc="16" dirty="0">
              <a:solidFill>
                <a:srgbClr val="3B666B"/>
              </a:solidFill>
              <a:latin typeface="D-DIN-PRO Bold"/>
            </a:endParaRPr>
          </a:p>
        </p:txBody>
      </p:sp>
      <p:sp>
        <p:nvSpPr>
          <p:cNvPr id="19" name="TextBox 19"/>
          <p:cNvSpPr txBox="1"/>
          <p:nvPr/>
        </p:nvSpPr>
        <p:spPr>
          <a:xfrm>
            <a:off x="9144000" y="3108377"/>
            <a:ext cx="4994853" cy="1477328"/>
          </a:xfrm>
          <a:prstGeom prst="rect">
            <a:avLst/>
          </a:prstGeom>
        </p:spPr>
        <p:txBody>
          <a:bodyPr lIns="0" tIns="0" rIns="0" bIns="0" rtlCol="0" anchor="t">
            <a:spAutoFit/>
          </a:bodyPr>
          <a:lstStyle>
            <a:defPPr>
              <a:defRPr lang="en-US"/>
            </a:defPPr>
            <a:lvl1pPr>
              <a:defRPr sz="2800" spc="16">
                <a:solidFill>
                  <a:srgbClr val="3B666B"/>
                </a:solidFill>
                <a:latin typeface="D-DIN-PRO Bold"/>
              </a:defRPr>
            </a:lvl1pPr>
          </a:lstStyle>
          <a:p>
            <a:r>
              <a:rPr lang="en-US" dirty="0">
                <a:sym typeface="D-DIN-PRO Bold"/>
              </a:rPr>
              <a:t>Planning for Climate-Neutral Events</a:t>
            </a:r>
          </a:p>
          <a:p>
            <a:r>
              <a:rPr lang="en-US" sz="2000" dirty="0">
                <a:sym typeface="D-DIN-PRO"/>
              </a:rPr>
              <a:t>2.1 Initial Assessment</a:t>
            </a:r>
          </a:p>
          <a:p>
            <a:r>
              <a:rPr lang="en-US" sz="2000" dirty="0">
                <a:sym typeface="D-DIN-PRO"/>
              </a:rPr>
              <a:t>2.2 Stakeholders Engagement</a:t>
            </a:r>
          </a:p>
        </p:txBody>
      </p:sp>
      <p:sp>
        <p:nvSpPr>
          <p:cNvPr id="20" name="TextBox 20"/>
          <p:cNvSpPr txBox="1"/>
          <p:nvPr/>
        </p:nvSpPr>
        <p:spPr>
          <a:xfrm>
            <a:off x="9144000" y="5256070"/>
            <a:ext cx="4620768" cy="628762"/>
          </a:xfrm>
          <a:prstGeom prst="rect">
            <a:avLst/>
          </a:prstGeom>
        </p:spPr>
        <p:txBody>
          <a:bodyPr lIns="0" tIns="0" rIns="0" bIns="0" rtlCol="0" anchor="t">
            <a:spAutoFit/>
          </a:bodyPr>
          <a:lstStyle/>
          <a:p>
            <a:pPr algn="l">
              <a:lnSpc>
                <a:spcPts val="2496"/>
              </a:lnSpc>
            </a:pPr>
            <a:r>
              <a:rPr lang="en-US" sz="2000" spc="16" dirty="0">
                <a:solidFill>
                  <a:srgbClr val="3B666B"/>
                </a:solidFill>
                <a:latin typeface="D-DIN-PRO Bold"/>
                <a:sym typeface="D-DIN-PRO"/>
              </a:rPr>
              <a:t>3.1 Data Collection </a:t>
            </a:r>
          </a:p>
          <a:p>
            <a:pPr algn="l">
              <a:lnSpc>
                <a:spcPts val="2496"/>
              </a:lnSpc>
            </a:pPr>
            <a:r>
              <a:rPr lang="en-US" sz="2000" spc="16" dirty="0">
                <a:solidFill>
                  <a:srgbClr val="3B666B"/>
                </a:solidFill>
                <a:latin typeface="D-DIN-PRO Bold"/>
                <a:sym typeface="D-DIN-PRO"/>
              </a:rPr>
              <a:t>3.2 Emission Categorization </a:t>
            </a:r>
          </a:p>
        </p:txBody>
      </p:sp>
      <p:sp>
        <p:nvSpPr>
          <p:cNvPr id="22" name="TextBox 22"/>
          <p:cNvSpPr txBox="1"/>
          <p:nvPr/>
        </p:nvSpPr>
        <p:spPr>
          <a:xfrm>
            <a:off x="9144000" y="4849369"/>
            <a:ext cx="4809817" cy="399981"/>
          </a:xfrm>
          <a:prstGeom prst="rect">
            <a:avLst/>
          </a:prstGeom>
        </p:spPr>
        <p:txBody>
          <a:bodyPr wrap="square" lIns="0" tIns="0" rIns="0" bIns="0" rtlCol="0" anchor="t">
            <a:spAutoFit/>
          </a:bodyPr>
          <a:lstStyle/>
          <a:p>
            <a:pPr algn="l">
              <a:lnSpc>
                <a:spcPts val="3363"/>
              </a:lnSpc>
            </a:pPr>
            <a:r>
              <a:rPr lang="en-US" sz="2800" spc="38" dirty="0">
                <a:solidFill>
                  <a:srgbClr val="487E84"/>
                </a:solidFill>
                <a:latin typeface="D-DIN-PRO"/>
                <a:ea typeface="D-DIN-PRO"/>
                <a:cs typeface="D-DIN-PRO"/>
                <a:sym typeface="D-DIN-PRO"/>
              </a:rPr>
              <a:t>Carbon Footprint Calculation</a:t>
            </a:r>
          </a:p>
        </p:txBody>
      </p:sp>
      <p:sp>
        <p:nvSpPr>
          <p:cNvPr id="24" name="TextBox 24"/>
          <p:cNvSpPr txBox="1"/>
          <p:nvPr/>
        </p:nvSpPr>
        <p:spPr>
          <a:xfrm>
            <a:off x="808330" y="742626"/>
            <a:ext cx="8183270" cy="756617"/>
          </a:xfrm>
          <a:prstGeom prst="rect">
            <a:avLst/>
          </a:prstGeom>
        </p:spPr>
        <p:txBody>
          <a:bodyPr wrap="square" lIns="0" tIns="0" rIns="0" bIns="0" rtlCol="0" anchor="t">
            <a:spAutoFit/>
          </a:bodyPr>
          <a:lstStyle/>
          <a:p>
            <a:pPr algn="l">
              <a:lnSpc>
                <a:spcPts val="5883"/>
              </a:lnSpc>
            </a:pPr>
            <a:r>
              <a:rPr lang="en-US" sz="5400" spc="16" dirty="0">
                <a:solidFill>
                  <a:srgbClr val="3F3F3F"/>
                </a:solidFill>
                <a:latin typeface="D-DIN-PRO Bold"/>
                <a:ea typeface="D-DIN-PRO Bold"/>
                <a:cs typeface="D-DIN-PRO Bold"/>
                <a:sym typeface="D-DIN-PRO Bold"/>
              </a:rPr>
              <a:t>Table of Contents</a:t>
            </a:r>
          </a:p>
        </p:txBody>
      </p:sp>
      <p:sp>
        <p:nvSpPr>
          <p:cNvPr id="25" name="Freeform 25"/>
          <p:cNvSpPr/>
          <p:nvPr/>
        </p:nvSpPr>
        <p:spPr>
          <a:xfrm>
            <a:off x="16658120" y="342900"/>
            <a:ext cx="1250208" cy="1645010"/>
          </a:xfrm>
          <a:custGeom>
            <a:avLst/>
            <a:gdLst/>
            <a:ahLst/>
            <a:cxnLst/>
            <a:rect l="l" t="t" r="r" b="b"/>
            <a:pathLst>
              <a:path w="1250208" h="1645010">
                <a:moveTo>
                  <a:pt x="0" y="0"/>
                </a:moveTo>
                <a:lnTo>
                  <a:pt x="1250208" y="0"/>
                </a:lnTo>
                <a:lnTo>
                  <a:pt x="1250208" y="1645010"/>
                </a:lnTo>
                <a:lnTo>
                  <a:pt x="0" y="1645010"/>
                </a:lnTo>
                <a:lnTo>
                  <a:pt x="0" y="0"/>
                </a:lnTo>
                <a:close/>
              </a:path>
            </a:pathLst>
          </a:custGeom>
          <a:blipFill>
            <a:blip r:embed="rId12"/>
            <a:stretch>
              <a:fillRect/>
            </a:stretch>
          </a:blipFill>
        </p:spPr>
        <p:txBody>
          <a:bodyPr/>
          <a:lstStyle/>
          <a:p>
            <a:endParaRPr lang="en-US"/>
          </a:p>
        </p:txBody>
      </p:sp>
      <p:sp>
        <p:nvSpPr>
          <p:cNvPr id="26" name="TextBox 22">
            <a:extLst>
              <a:ext uri="{FF2B5EF4-FFF2-40B4-BE49-F238E27FC236}">
                <a16:creationId xmlns:a16="http://schemas.microsoft.com/office/drawing/2014/main" id="{5BFA5FD5-1FBE-478E-BA62-C8035D4485D1}"/>
              </a:ext>
            </a:extLst>
          </p:cNvPr>
          <p:cNvSpPr txBox="1"/>
          <p:nvPr/>
        </p:nvSpPr>
        <p:spPr>
          <a:xfrm>
            <a:off x="9144000" y="6175079"/>
            <a:ext cx="5362214" cy="399981"/>
          </a:xfrm>
          <a:prstGeom prst="rect">
            <a:avLst/>
          </a:prstGeom>
        </p:spPr>
        <p:txBody>
          <a:bodyPr wrap="square" lIns="0" tIns="0" rIns="0" bIns="0" rtlCol="0" anchor="t">
            <a:spAutoFit/>
          </a:bodyPr>
          <a:lstStyle/>
          <a:p>
            <a:pPr algn="l">
              <a:lnSpc>
                <a:spcPts val="3363"/>
              </a:lnSpc>
            </a:pPr>
            <a:r>
              <a:rPr lang="en-US" sz="2800" spc="38" dirty="0">
                <a:solidFill>
                  <a:srgbClr val="487E84"/>
                </a:solidFill>
                <a:latin typeface="D-DIN-PRO"/>
                <a:ea typeface="D-DIN-PRO"/>
                <a:cs typeface="D-DIN-PRO"/>
                <a:sym typeface="D-DIN-PRO"/>
              </a:rPr>
              <a:t>Strategies for Reducing Emissions</a:t>
            </a:r>
          </a:p>
        </p:txBody>
      </p:sp>
      <p:sp>
        <p:nvSpPr>
          <p:cNvPr id="27" name="TextBox 16">
            <a:extLst>
              <a:ext uri="{FF2B5EF4-FFF2-40B4-BE49-F238E27FC236}">
                <a16:creationId xmlns:a16="http://schemas.microsoft.com/office/drawing/2014/main" id="{F272100E-58D6-44F5-AE5C-2D7709E89704}"/>
              </a:ext>
            </a:extLst>
          </p:cNvPr>
          <p:cNvSpPr txBox="1"/>
          <p:nvPr/>
        </p:nvSpPr>
        <p:spPr>
          <a:xfrm>
            <a:off x="8337113" y="6796013"/>
            <a:ext cx="508454" cy="493084"/>
          </a:xfrm>
          <a:prstGeom prst="rect">
            <a:avLst/>
          </a:prstGeom>
        </p:spPr>
        <p:txBody>
          <a:bodyPr lIns="0" tIns="0" rIns="0" bIns="0" rtlCol="0" anchor="t">
            <a:spAutoFit/>
          </a:bodyPr>
          <a:lstStyle/>
          <a:p>
            <a:pPr algn="l">
              <a:lnSpc>
                <a:spcPts val="4035"/>
              </a:lnSpc>
            </a:pPr>
            <a:r>
              <a:rPr lang="en-US" sz="3200" spc="11" dirty="0">
                <a:solidFill>
                  <a:srgbClr val="3F3F3F"/>
                </a:solidFill>
                <a:latin typeface="D-DIN-PRO Bold"/>
                <a:ea typeface="D-DIN-PRO Bold"/>
                <a:cs typeface="D-DIN-PRO Bold"/>
                <a:sym typeface="D-DIN-PRO Bold"/>
              </a:rPr>
              <a:t>05</a:t>
            </a:r>
          </a:p>
        </p:txBody>
      </p:sp>
      <p:sp>
        <p:nvSpPr>
          <p:cNvPr id="28" name="TextBox 18">
            <a:extLst>
              <a:ext uri="{FF2B5EF4-FFF2-40B4-BE49-F238E27FC236}">
                <a16:creationId xmlns:a16="http://schemas.microsoft.com/office/drawing/2014/main" id="{4329971A-9BD9-4B93-B9E4-D143F3CBCBDB}"/>
              </a:ext>
            </a:extLst>
          </p:cNvPr>
          <p:cNvSpPr txBox="1"/>
          <p:nvPr/>
        </p:nvSpPr>
        <p:spPr>
          <a:xfrm>
            <a:off x="9144000" y="6796013"/>
            <a:ext cx="4905632" cy="430887"/>
          </a:xfrm>
          <a:prstGeom prst="rect">
            <a:avLst/>
          </a:prstGeom>
        </p:spPr>
        <p:txBody>
          <a:bodyPr lIns="0" tIns="0" rIns="0" bIns="0" rtlCol="0" anchor="t">
            <a:spAutoFit/>
          </a:bodyPr>
          <a:lstStyle/>
          <a:p>
            <a:r>
              <a:rPr lang="en-US" sz="2800" spc="21" dirty="0">
                <a:solidFill>
                  <a:srgbClr val="3B666B"/>
                </a:solidFill>
                <a:latin typeface="D-DIN-PRO Bold"/>
                <a:ea typeface="D-DIN-PRO Bold"/>
                <a:cs typeface="D-DIN-PRO Bold"/>
                <a:sym typeface="D-DIN-PRO Bold"/>
              </a:rPr>
              <a:t>Offsetting Carbon Emissions</a:t>
            </a:r>
            <a:endParaRPr lang="en-IN" sz="2800" spc="16" dirty="0">
              <a:solidFill>
                <a:srgbClr val="3B666B"/>
              </a:solidFill>
              <a:latin typeface="D-DIN-PRO Bold"/>
            </a:endParaRPr>
          </a:p>
        </p:txBody>
      </p:sp>
      <p:sp>
        <p:nvSpPr>
          <p:cNvPr id="29" name="TextBox 16">
            <a:extLst>
              <a:ext uri="{FF2B5EF4-FFF2-40B4-BE49-F238E27FC236}">
                <a16:creationId xmlns:a16="http://schemas.microsoft.com/office/drawing/2014/main" id="{DD4F0002-1ED3-418D-B7A9-C95A168B711B}"/>
              </a:ext>
            </a:extLst>
          </p:cNvPr>
          <p:cNvSpPr txBox="1"/>
          <p:nvPr/>
        </p:nvSpPr>
        <p:spPr>
          <a:xfrm>
            <a:off x="8362380" y="7428923"/>
            <a:ext cx="508454" cy="493084"/>
          </a:xfrm>
          <a:prstGeom prst="rect">
            <a:avLst/>
          </a:prstGeom>
        </p:spPr>
        <p:txBody>
          <a:bodyPr lIns="0" tIns="0" rIns="0" bIns="0" rtlCol="0" anchor="t">
            <a:spAutoFit/>
          </a:bodyPr>
          <a:lstStyle/>
          <a:p>
            <a:pPr algn="l">
              <a:lnSpc>
                <a:spcPts val="4035"/>
              </a:lnSpc>
            </a:pPr>
            <a:r>
              <a:rPr lang="en-US" sz="3200" spc="11" dirty="0">
                <a:solidFill>
                  <a:srgbClr val="3F3F3F"/>
                </a:solidFill>
                <a:latin typeface="D-DIN-PRO Bold"/>
                <a:ea typeface="D-DIN-PRO Bold"/>
                <a:cs typeface="D-DIN-PRO Bold"/>
                <a:sym typeface="D-DIN-PRO Bold"/>
              </a:rPr>
              <a:t>06</a:t>
            </a:r>
          </a:p>
        </p:txBody>
      </p:sp>
      <p:sp>
        <p:nvSpPr>
          <p:cNvPr id="30" name="TextBox 18">
            <a:extLst>
              <a:ext uri="{FF2B5EF4-FFF2-40B4-BE49-F238E27FC236}">
                <a16:creationId xmlns:a16="http://schemas.microsoft.com/office/drawing/2014/main" id="{598ACDBE-415D-4D1A-A8E5-CE253877CCCA}"/>
              </a:ext>
            </a:extLst>
          </p:cNvPr>
          <p:cNvSpPr txBox="1"/>
          <p:nvPr/>
        </p:nvSpPr>
        <p:spPr>
          <a:xfrm>
            <a:off x="9154632" y="7423281"/>
            <a:ext cx="4905632" cy="498726"/>
          </a:xfrm>
          <a:prstGeom prst="rect">
            <a:avLst/>
          </a:prstGeom>
        </p:spPr>
        <p:txBody>
          <a:bodyPr lIns="0" tIns="0" rIns="0" bIns="0" rtlCol="0" anchor="t">
            <a:spAutoFit/>
          </a:bodyPr>
          <a:lstStyle/>
          <a:p>
            <a:pPr algn="l">
              <a:lnSpc>
                <a:spcPts val="4242"/>
              </a:lnSpc>
            </a:pPr>
            <a:r>
              <a:rPr lang="en-US" sz="2800" spc="16" dirty="0">
                <a:solidFill>
                  <a:srgbClr val="487E84"/>
                </a:solidFill>
                <a:latin typeface="D-DIN-PRO Bold"/>
                <a:ea typeface="D-DIN-PRO Bold"/>
                <a:cs typeface="D-DIN-PRO Bold"/>
                <a:sym typeface="D-DIN-PRO Bold"/>
              </a:rPr>
              <a:t>Communication and Reporting</a:t>
            </a:r>
          </a:p>
        </p:txBody>
      </p:sp>
      <p:sp>
        <p:nvSpPr>
          <p:cNvPr id="31" name="TextBox 16">
            <a:extLst>
              <a:ext uri="{FF2B5EF4-FFF2-40B4-BE49-F238E27FC236}">
                <a16:creationId xmlns:a16="http://schemas.microsoft.com/office/drawing/2014/main" id="{A3719D4F-6DB2-4E50-B31D-B7BFCB9A5481}"/>
              </a:ext>
            </a:extLst>
          </p:cNvPr>
          <p:cNvSpPr txBox="1"/>
          <p:nvPr/>
        </p:nvSpPr>
        <p:spPr>
          <a:xfrm>
            <a:off x="8326626" y="8176582"/>
            <a:ext cx="508454" cy="493084"/>
          </a:xfrm>
          <a:prstGeom prst="rect">
            <a:avLst/>
          </a:prstGeom>
        </p:spPr>
        <p:txBody>
          <a:bodyPr lIns="0" tIns="0" rIns="0" bIns="0" rtlCol="0" anchor="t">
            <a:spAutoFit/>
          </a:bodyPr>
          <a:lstStyle/>
          <a:p>
            <a:pPr algn="l">
              <a:lnSpc>
                <a:spcPts val="4035"/>
              </a:lnSpc>
            </a:pPr>
            <a:r>
              <a:rPr lang="en-US" sz="3200" spc="11" dirty="0">
                <a:solidFill>
                  <a:srgbClr val="3F3F3F"/>
                </a:solidFill>
                <a:latin typeface="D-DIN-PRO Bold"/>
                <a:ea typeface="D-DIN-PRO Bold"/>
                <a:cs typeface="D-DIN-PRO Bold"/>
                <a:sym typeface="D-DIN-PRO Bold"/>
              </a:rPr>
              <a:t>07</a:t>
            </a:r>
          </a:p>
        </p:txBody>
      </p:sp>
      <p:sp>
        <p:nvSpPr>
          <p:cNvPr id="32" name="TextBox 18">
            <a:extLst>
              <a:ext uri="{FF2B5EF4-FFF2-40B4-BE49-F238E27FC236}">
                <a16:creationId xmlns:a16="http://schemas.microsoft.com/office/drawing/2014/main" id="{DBD9C752-F023-4F10-A3D6-EF4C951CC5E0}"/>
              </a:ext>
            </a:extLst>
          </p:cNvPr>
          <p:cNvSpPr txBox="1"/>
          <p:nvPr/>
        </p:nvSpPr>
        <p:spPr>
          <a:xfrm>
            <a:off x="9144000" y="8189127"/>
            <a:ext cx="4905632" cy="498726"/>
          </a:xfrm>
          <a:prstGeom prst="rect">
            <a:avLst/>
          </a:prstGeom>
        </p:spPr>
        <p:txBody>
          <a:bodyPr lIns="0" tIns="0" rIns="0" bIns="0" rtlCol="0" anchor="t">
            <a:spAutoFit/>
          </a:bodyPr>
          <a:lstStyle/>
          <a:p>
            <a:pPr algn="l">
              <a:lnSpc>
                <a:spcPts val="4242"/>
              </a:lnSpc>
            </a:pPr>
            <a:r>
              <a:rPr lang="en-US" sz="2800" spc="16" dirty="0">
                <a:solidFill>
                  <a:srgbClr val="487E84"/>
                </a:solidFill>
                <a:latin typeface="D-DIN-PRO Bold"/>
                <a:ea typeface="D-DIN-PRO Bold"/>
                <a:cs typeface="D-DIN-PRO Bold"/>
                <a:sym typeface="D-DIN-PRO Bold"/>
              </a:rPr>
              <a:t>Post-Event Evaluation</a:t>
            </a:r>
          </a:p>
        </p:txBody>
      </p:sp>
      <p:sp>
        <p:nvSpPr>
          <p:cNvPr id="33" name="TextBox 18">
            <a:extLst>
              <a:ext uri="{FF2B5EF4-FFF2-40B4-BE49-F238E27FC236}">
                <a16:creationId xmlns:a16="http://schemas.microsoft.com/office/drawing/2014/main" id="{0B13D808-D5B6-46AF-8ACB-A259BDEE6B12}"/>
              </a:ext>
            </a:extLst>
          </p:cNvPr>
          <p:cNvSpPr txBox="1"/>
          <p:nvPr/>
        </p:nvSpPr>
        <p:spPr>
          <a:xfrm>
            <a:off x="9096092" y="8926705"/>
            <a:ext cx="4905632" cy="498726"/>
          </a:xfrm>
          <a:prstGeom prst="rect">
            <a:avLst/>
          </a:prstGeom>
        </p:spPr>
        <p:txBody>
          <a:bodyPr lIns="0" tIns="0" rIns="0" bIns="0" rtlCol="0" anchor="t">
            <a:spAutoFit/>
          </a:bodyPr>
          <a:lstStyle/>
          <a:p>
            <a:pPr algn="l">
              <a:lnSpc>
                <a:spcPts val="4242"/>
              </a:lnSpc>
            </a:pPr>
            <a:r>
              <a:rPr lang="en-US" sz="2800" spc="16" dirty="0">
                <a:solidFill>
                  <a:srgbClr val="487E84"/>
                </a:solidFill>
                <a:latin typeface="D-DIN-PRO Bold"/>
                <a:ea typeface="D-DIN-PRO Bold"/>
                <a:cs typeface="D-DIN-PRO Bold"/>
                <a:sym typeface="D-DIN-PRO Bold"/>
              </a:rPr>
              <a:t>Conclusion and References </a:t>
            </a:r>
          </a:p>
        </p:txBody>
      </p:sp>
      <p:sp>
        <p:nvSpPr>
          <p:cNvPr id="34" name="TextBox 16">
            <a:extLst>
              <a:ext uri="{FF2B5EF4-FFF2-40B4-BE49-F238E27FC236}">
                <a16:creationId xmlns:a16="http://schemas.microsoft.com/office/drawing/2014/main" id="{F0E2EBAC-645A-4C1D-A481-1ECC6E80AD2B}"/>
              </a:ext>
            </a:extLst>
          </p:cNvPr>
          <p:cNvSpPr txBox="1"/>
          <p:nvPr/>
        </p:nvSpPr>
        <p:spPr>
          <a:xfrm>
            <a:off x="8333187" y="8978829"/>
            <a:ext cx="508454" cy="493084"/>
          </a:xfrm>
          <a:prstGeom prst="rect">
            <a:avLst/>
          </a:prstGeom>
        </p:spPr>
        <p:txBody>
          <a:bodyPr lIns="0" tIns="0" rIns="0" bIns="0" rtlCol="0" anchor="t">
            <a:spAutoFit/>
          </a:bodyPr>
          <a:lstStyle/>
          <a:p>
            <a:pPr algn="l">
              <a:lnSpc>
                <a:spcPts val="4035"/>
              </a:lnSpc>
            </a:pPr>
            <a:r>
              <a:rPr lang="en-US" sz="3200" spc="11" dirty="0">
                <a:solidFill>
                  <a:srgbClr val="3F3F3F"/>
                </a:solidFill>
                <a:latin typeface="D-DIN-PRO Bold"/>
                <a:ea typeface="D-DIN-PRO Bold"/>
                <a:cs typeface="D-DIN-PRO Bold"/>
                <a:sym typeface="D-DIN-PRO Bold"/>
              </a:rPr>
              <a:t>08</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BECEFC-D213-4A45-AB38-929090390961}"/>
              </a:ext>
            </a:extLst>
          </p:cNvPr>
          <p:cNvPicPr>
            <a:picLocks noChangeAspect="1"/>
          </p:cNvPicPr>
          <p:nvPr/>
        </p:nvPicPr>
        <p:blipFill>
          <a:blip r:embed="rId2">
            <a:alphaModFix amt="97000"/>
            <a:extLst>
              <a:ext uri="{BEBA8EAE-BF5A-486C-A8C5-ECC9F3942E4B}">
                <a14:imgProps xmlns:a14="http://schemas.microsoft.com/office/drawing/2010/main">
                  <a14:imgLayer r:embed="rId3">
                    <a14:imgEffect>
                      <a14:brightnessContrast contrast="-26000"/>
                    </a14:imgEffect>
                  </a14:imgLayer>
                </a14:imgProps>
              </a:ext>
            </a:extLst>
          </a:blip>
          <a:stretch>
            <a:fillRect/>
          </a:stretch>
        </p:blipFill>
        <p:spPr>
          <a:xfrm>
            <a:off x="2590800" y="2575557"/>
            <a:ext cx="14401800" cy="6010459"/>
          </a:xfrm>
          <a:prstGeom prst="rect">
            <a:avLst/>
          </a:prstGeom>
          <a:effectLst>
            <a:outerShdw blurRad="50800" dist="50800" dir="5400000" sx="1000" sy="1000" algn="ctr" rotWithShape="0">
              <a:srgbClr val="000000"/>
            </a:outerShdw>
          </a:effectLst>
        </p:spPr>
      </p:pic>
      <p:sp>
        <p:nvSpPr>
          <p:cNvPr id="3" name="Freeform 3"/>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4"/>
            <a:stretch>
              <a:fillRect/>
            </a:stretch>
          </a:blipFill>
        </p:spPr>
        <p:txBody>
          <a:bodyPr/>
          <a:lstStyle/>
          <a:p>
            <a:endParaRPr lang="en-US"/>
          </a:p>
        </p:txBody>
      </p:sp>
      <p:sp>
        <p:nvSpPr>
          <p:cNvPr id="4" name="Freeform 4"/>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5"/>
            <a:stretch>
              <a:fillRect/>
            </a:stretch>
          </a:blipFill>
        </p:spPr>
        <p:txBody>
          <a:bodyPr/>
          <a:lstStyle/>
          <a:p>
            <a:endParaRPr lang="en-US"/>
          </a:p>
        </p:txBody>
      </p:sp>
      <p:sp>
        <p:nvSpPr>
          <p:cNvPr id="5" name="Freeform 5"/>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6"/>
            <a:stretch>
              <a:fillRect/>
            </a:stretch>
          </a:blipFill>
        </p:spPr>
        <p:txBody>
          <a:bodyPr/>
          <a:lstStyle/>
          <a:p>
            <a:endParaRPr lang="en-US"/>
          </a:p>
        </p:txBody>
      </p:sp>
      <p:sp>
        <p:nvSpPr>
          <p:cNvPr id="6" name="Freeform 6"/>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838200" y="1145298"/>
            <a:ext cx="12906451" cy="1555041"/>
          </a:xfrm>
          <a:prstGeom prst="rect">
            <a:avLst/>
          </a:prstGeom>
        </p:spPr>
        <p:txBody>
          <a:bodyPr wrap="square" lIns="0" tIns="0" rIns="0" bIns="0" rtlCol="0" anchor="t">
            <a:spAutoFit/>
          </a:bodyPr>
          <a:lstStyle/>
          <a:p>
            <a:pPr algn="l">
              <a:lnSpc>
                <a:spcPts val="8616"/>
              </a:lnSpc>
            </a:pPr>
            <a:r>
              <a:rPr lang="en-US" sz="5402" spc="21" dirty="0">
                <a:latin typeface="D-DIN-PRO Bold"/>
                <a:ea typeface="D-DIN-PRO Bold"/>
                <a:cs typeface="D-DIN-PRO Bold"/>
                <a:sym typeface="D-DIN-PRO Bold"/>
              </a:rPr>
              <a:t>01 </a:t>
            </a:r>
            <a:r>
              <a:rPr lang="en-IN" sz="6000" spc="16" dirty="0">
                <a:solidFill>
                  <a:srgbClr val="3B666B"/>
                </a:solidFill>
                <a:latin typeface="D-DIN-PRO Bold"/>
              </a:rPr>
              <a:t>Introduction to Climate-Neutral Events</a:t>
            </a:r>
            <a:endParaRPr lang="en-US" sz="6000" spc="16" dirty="0">
              <a:solidFill>
                <a:srgbClr val="3B666B"/>
              </a:solidFill>
              <a:latin typeface="D-DIN-PRO Bold"/>
              <a:sym typeface="D-DIN-PRO Bold"/>
            </a:endParaRPr>
          </a:p>
          <a:p>
            <a:pPr algn="l">
              <a:lnSpc>
                <a:spcPts val="2834"/>
              </a:lnSpc>
            </a:pPr>
            <a:endParaRPr lang="en-US" sz="5402" spc="21" dirty="0">
              <a:solidFill>
                <a:schemeClr val="bg1"/>
              </a:solidFill>
              <a:latin typeface="D-DIN-PRO Bold"/>
              <a:ea typeface="D-DIN-PRO Bold"/>
              <a:cs typeface="D-DIN-PRO Bold"/>
              <a:sym typeface="D-DIN-PRO Bold"/>
            </a:endParaRPr>
          </a:p>
        </p:txBody>
      </p:sp>
      <p:sp>
        <p:nvSpPr>
          <p:cNvPr id="10" name="Freeform 10"/>
          <p:cNvSpPr/>
          <p:nvPr/>
        </p:nvSpPr>
        <p:spPr>
          <a:xfrm>
            <a:off x="16667645" y="342900"/>
            <a:ext cx="1250208" cy="1645010"/>
          </a:xfrm>
          <a:custGeom>
            <a:avLst/>
            <a:gdLst/>
            <a:ahLst/>
            <a:cxnLst/>
            <a:rect l="l" t="t" r="r" b="b"/>
            <a:pathLst>
              <a:path w="1250208" h="1645010">
                <a:moveTo>
                  <a:pt x="0" y="0"/>
                </a:moveTo>
                <a:lnTo>
                  <a:pt x="1250208" y="0"/>
                </a:lnTo>
                <a:lnTo>
                  <a:pt x="1250208" y="1645010"/>
                </a:lnTo>
                <a:lnTo>
                  <a:pt x="0" y="1645010"/>
                </a:lnTo>
                <a:lnTo>
                  <a:pt x="0" y="0"/>
                </a:lnTo>
                <a:close/>
              </a:path>
            </a:pathLst>
          </a:custGeom>
          <a:blipFill>
            <a:blip r:embed="rId8"/>
            <a:stretch>
              <a:fillRect/>
            </a:stretch>
          </a:blipFill>
        </p:spPr>
        <p:txBody>
          <a:bodyPr/>
          <a:lstStyle/>
          <a:p>
            <a:endParaRPr lang="en-US"/>
          </a:p>
        </p:txBody>
      </p:sp>
      <p:sp>
        <p:nvSpPr>
          <p:cNvPr id="9" name="TextBox 8">
            <a:extLst>
              <a:ext uri="{FF2B5EF4-FFF2-40B4-BE49-F238E27FC236}">
                <a16:creationId xmlns:a16="http://schemas.microsoft.com/office/drawing/2014/main" id="{2B297456-19B2-4002-8006-8DA3E4725C1B}"/>
              </a:ext>
            </a:extLst>
          </p:cNvPr>
          <p:cNvSpPr txBox="1"/>
          <p:nvPr/>
        </p:nvSpPr>
        <p:spPr>
          <a:xfrm>
            <a:off x="2590800" y="6674871"/>
            <a:ext cx="6705600" cy="1923439"/>
          </a:xfrm>
          <a:prstGeom prst="rect">
            <a:avLst/>
          </a:prstGeom>
          <a:solidFill>
            <a:schemeClr val="bg1"/>
          </a:solidFill>
          <a:ln>
            <a:noFill/>
          </a:ln>
        </p:spPr>
        <p:txBody>
          <a:bodyPr wrap="square" rtlCol="0">
            <a:spAutoFit/>
          </a:bodyPr>
          <a:lstStyle/>
          <a:p>
            <a:pPr algn="just"/>
            <a:r>
              <a:rPr lang="en-US" sz="2000" dirty="0">
                <a:latin typeface="D-DIN-PRO" panose="020B0504030202030204" pitchFamily="34" charset="0"/>
              </a:rPr>
              <a:t>Climate-neutral events are those organized with the goal of minimizing and offsetting the greenhouse gas (GHG) emissions they produce. This involves calculating the event's carbon footprint, reducing emissions wherever possible, and compensating for the remaining emissions through carbon offset projects.</a:t>
            </a:r>
            <a:endParaRPr lang="en-IN" sz="2000" dirty="0">
              <a:latin typeface="D-DIN-PRO" panose="020B0504030202030204" pitchFamily="34" charset="0"/>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E888F"/>
        </a:solidFill>
        <a:effectLst/>
      </p:bgPr>
    </p:bg>
    <p:spTree>
      <p:nvGrpSpPr>
        <p:cNvPr id="1" name=""/>
        <p:cNvGrpSpPr/>
        <p:nvPr/>
      </p:nvGrpSpPr>
      <p:grpSpPr>
        <a:xfrm>
          <a:off x="0" y="0"/>
          <a:ext cx="0" cy="0"/>
          <a:chOff x="0" y="0"/>
          <a:chExt cx="0" cy="0"/>
        </a:xfrm>
      </p:grpSpPr>
      <p:grpSp>
        <p:nvGrpSpPr>
          <p:cNvPr id="2" name="Group 2"/>
          <p:cNvGrpSpPr/>
          <p:nvPr/>
        </p:nvGrpSpPr>
        <p:grpSpPr>
          <a:xfrm>
            <a:off x="17662388" y="1489443"/>
            <a:ext cx="457200" cy="1828800"/>
            <a:chOff x="0" y="0"/>
            <a:chExt cx="609600" cy="2438400"/>
          </a:xfrm>
        </p:grpSpPr>
        <p:sp>
          <p:nvSpPr>
            <p:cNvPr id="3" name="Freeform 3"/>
            <p:cNvSpPr/>
            <p:nvPr/>
          </p:nvSpPr>
          <p:spPr>
            <a:xfrm>
              <a:off x="0" y="0"/>
              <a:ext cx="609600" cy="2438400"/>
            </a:xfrm>
            <a:custGeom>
              <a:avLst/>
              <a:gdLst/>
              <a:ahLst/>
              <a:cxnLst/>
              <a:rect l="l" t="t" r="r" b="b"/>
              <a:pathLst>
                <a:path w="609600" h="2438400">
                  <a:moveTo>
                    <a:pt x="0" y="0"/>
                  </a:moveTo>
                  <a:lnTo>
                    <a:pt x="0" y="2438400"/>
                  </a:lnTo>
                  <a:lnTo>
                    <a:pt x="609600" y="2438400"/>
                  </a:lnTo>
                  <a:lnTo>
                    <a:pt x="609600" y="0"/>
                  </a:lnTo>
                  <a:lnTo>
                    <a:pt x="0" y="0"/>
                  </a:lnTo>
                  <a:close/>
                </a:path>
              </a:pathLst>
            </a:custGeom>
            <a:blipFill>
              <a:blip r:embed="rId3"/>
              <a:stretch>
                <a:fillRect/>
              </a:stretch>
            </a:blipFill>
          </p:spPr>
          <p:txBody>
            <a:bodyPr/>
            <a:lstStyle/>
            <a:p>
              <a:endParaRPr lang="en-US"/>
            </a:p>
          </p:txBody>
        </p:sp>
      </p:grpSp>
      <p:grpSp>
        <p:nvGrpSpPr>
          <p:cNvPr id="4" name="Group 4"/>
          <p:cNvGrpSpPr/>
          <p:nvPr/>
        </p:nvGrpSpPr>
        <p:grpSpPr>
          <a:xfrm>
            <a:off x="17662388" y="1489443"/>
            <a:ext cx="457200" cy="1828800"/>
            <a:chOff x="0" y="0"/>
            <a:chExt cx="609600" cy="2438400"/>
          </a:xfrm>
        </p:grpSpPr>
        <p:sp>
          <p:nvSpPr>
            <p:cNvPr id="5" name="Freeform 5"/>
            <p:cNvSpPr/>
            <p:nvPr/>
          </p:nvSpPr>
          <p:spPr>
            <a:xfrm>
              <a:off x="0" y="0"/>
              <a:ext cx="609600" cy="2438400"/>
            </a:xfrm>
            <a:custGeom>
              <a:avLst/>
              <a:gdLst/>
              <a:ahLst/>
              <a:cxnLst/>
              <a:rect l="l" t="t" r="r" b="b"/>
              <a:pathLst>
                <a:path w="609600" h="2438400">
                  <a:moveTo>
                    <a:pt x="0" y="0"/>
                  </a:moveTo>
                  <a:lnTo>
                    <a:pt x="0" y="2438400"/>
                  </a:lnTo>
                  <a:lnTo>
                    <a:pt x="609600" y="2438400"/>
                  </a:lnTo>
                  <a:lnTo>
                    <a:pt x="609600" y="0"/>
                  </a:lnTo>
                  <a:lnTo>
                    <a:pt x="0" y="0"/>
                  </a:lnTo>
                  <a:close/>
                </a:path>
              </a:pathLst>
            </a:custGeom>
            <a:blipFill>
              <a:blip r:embed="rId4"/>
              <a:stretch>
                <a:fillRect/>
              </a:stretch>
            </a:blipFill>
          </p:spPr>
          <p:txBody>
            <a:bodyPr/>
            <a:lstStyle/>
            <a:p>
              <a:endParaRPr lang="en-US"/>
            </a:p>
          </p:txBody>
        </p:sp>
      </p:grpSp>
      <p:sp>
        <p:nvSpPr>
          <p:cNvPr id="6" name="Freeform 6"/>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5"/>
            <a:stretch>
              <a:fillRect/>
            </a:stretch>
          </a:blipFill>
        </p:spPr>
        <p:txBody>
          <a:bodyPr/>
          <a:lstStyle/>
          <a:p>
            <a:endParaRPr lang="en-US"/>
          </a:p>
        </p:txBody>
      </p:sp>
      <p:sp>
        <p:nvSpPr>
          <p:cNvPr id="7" name="Freeform 7"/>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6"/>
            <a:stretch>
              <a:fillRect/>
            </a:stretch>
          </a:blipFill>
        </p:spPr>
        <p:txBody>
          <a:bodyPr/>
          <a:lstStyle/>
          <a:p>
            <a:endParaRPr lang="en-US"/>
          </a:p>
        </p:txBody>
      </p:sp>
      <p:sp>
        <p:nvSpPr>
          <p:cNvPr id="8" name="Freeform 8"/>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7"/>
            <a:stretch>
              <a:fillRect/>
            </a:stretch>
          </a:blipFill>
        </p:spPr>
        <p:txBody>
          <a:bodyPr/>
          <a:lstStyle/>
          <a:p>
            <a:endParaRPr lang="en-US"/>
          </a:p>
        </p:txBody>
      </p:sp>
      <p:sp>
        <p:nvSpPr>
          <p:cNvPr id="9" name="Freeform 9"/>
          <p:cNvSpPr/>
          <p:nvPr/>
        </p:nvSpPr>
        <p:spPr>
          <a:xfrm>
            <a:off x="228600" y="5145024"/>
            <a:ext cx="2173224" cy="3541776"/>
          </a:xfrm>
          <a:custGeom>
            <a:avLst/>
            <a:gdLst/>
            <a:ahLst/>
            <a:cxnLst/>
            <a:rect l="l" t="t" r="r" b="b"/>
            <a:pathLst>
              <a:path w="2173224" h="3541776">
                <a:moveTo>
                  <a:pt x="0" y="0"/>
                </a:moveTo>
                <a:lnTo>
                  <a:pt x="2173224" y="0"/>
                </a:lnTo>
                <a:lnTo>
                  <a:pt x="2173224" y="3541776"/>
                </a:lnTo>
                <a:lnTo>
                  <a:pt x="0" y="3541776"/>
                </a:lnTo>
                <a:lnTo>
                  <a:pt x="0" y="0"/>
                </a:lnTo>
                <a:close/>
              </a:path>
            </a:pathLst>
          </a:custGeom>
          <a:blipFill>
            <a:blip r:embed="rId8"/>
            <a:stretch>
              <a:fillRect/>
            </a:stretch>
          </a:blipFill>
        </p:spPr>
        <p:txBody>
          <a:bodyPr/>
          <a:lstStyle/>
          <a:p>
            <a:endParaRPr lang="en-US"/>
          </a:p>
        </p:txBody>
      </p:sp>
      <p:sp>
        <p:nvSpPr>
          <p:cNvPr id="10" name="Freeform 10"/>
          <p:cNvSpPr/>
          <p:nvPr/>
        </p:nvSpPr>
        <p:spPr>
          <a:xfrm>
            <a:off x="877824" y="2590800"/>
            <a:ext cx="5474208" cy="6163056"/>
          </a:xfrm>
          <a:custGeom>
            <a:avLst/>
            <a:gdLst/>
            <a:ahLst/>
            <a:cxnLst/>
            <a:rect l="l" t="t" r="r" b="b"/>
            <a:pathLst>
              <a:path w="5474208" h="6163056">
                <a:moveTo>
                  <a:pt x="0" y="0"/>
                </a:moveTo>
                <a:lnTo>
                  <a:pt x="5474208" y="0"/>
                </a:lnTo>
                <a:lnTo>
                  <a:pt x="5474208" y="6163056"/>
                </a:lnTo>
                <a:lnTo>
                  <a:pt x="0" y="6163056"/>
                </a:lnTo>
                <a:lnTo>
                  <a:pt x="0" y="0"/>
                </a:lnTo>
                <a:close/>
              </a:path>
            </a:pathLst>
          </a:custGeom>
          <a:blipFill>
            <a:blip r:embed="rId9"/>
            <a:stretch>
              <a:fillRect/>
            </a:stretch>
          </a:blipFill>
        </p:spPr>
        <p:txBody>
          <a:bodyPr/>
          <a:lstStyle/>
          <a:p>
            <a:endParaRPr lang="en-US"/>
          </a:p>
        </p:txBody>
      </p:sp>
      <p:grpSp>
        <p:nvGrpSpPr>
          <p:cNvPr id="11" name="Group 11"/>
          <p:cNvGrpSpPr/>
          <p:nvPr/>
        </p:nvGrpSpPr>
        <p:grpSpPr>
          <a:xfrm>
            <a:off x="588264" y="2301240"/>
            <a:ext cx="6034278" cy="6723126"/>
            <a:chOff x="0" y="0"/>
            <a:chExt cx="8045704" cy="8964168"/>
          </a:xfrm>
        </p:grpSpPr>
        <p:sp>
          <p:nvSpPr>
            <p:cNvPr id="12" name="Freeform 12"/>
            <p:cNvSpPr/>
            <p:nvPr/>
          </p:nvSpPr>
          <p:spPr>
            <a:xfrm>
              <a:off x="0" y="0"/>
              <a:ext cx="8045704" cy="8964168"/>
            </a:xfrm>
            <a:custGeom>
              <a:avLst/>
              <a:gdLst/>
              <a:ahLst/>
              <a:cxnLst/>
              <a:rect l="l" t="t" r="r" b="b"/>
              <a:pathLst>
                <a:path w="8045704" h="8964168">
                  <a:moveTo>
                    <a:pt x="8045704" y="0"/>
                  </a:moveTo>
                  <a:lnTo>
                    <a:pt x="0" y="0"/>
                  </a:lnTo>
                  <a:lnTo>
                    <a:pt x="0" y="8964168"/>
                  </a:lnTo>
                  <a:lnTo>
                    <a:pt x="8045704" y="8964168"/>
                  </a:lnTo>
                  <a:lnTo>
                    <a:pt x="8045704" y="0"/>
                  </a:lnTo>
                  <a:close/>
                </a:path>
              </a:pathLst>
            </a:custGeom>
            <a:blipFill>
              <a:blip r:embed="rId10"/>
              <a:stretch>
                <a:fillRect/>
              </a:stretch>
            </a:blipFill>
          </p:spPr>
          <p:txBody>
            <a:bodyPr/>
            <a:lstStyle/>
            <a:p>
              <a:endParaRPr lang="en-US"/>
            </a:p>
          </p:txBody>
        </p:sp>
      </p:grpSp>
      <p:sp>
        <p:nvSpPr>
          <p:cNvPr id="13" name="Freeform 13"/>
          <p:cNvSpPr/>
          <p:nvPr/>
        </p:nvSpPr>
        <p:spPr>
          <a:xfrm>
            <a:off x="877824" y="2590800"/>
            <a:ext cx="5474208" cy="6163056"/>
          </a:xfrm>
          <a:custGeom>
            <a:avLst/>
            <a:gdLst/>
            <a:ahLst/>
            <a:cxnLst/>
            <a:rect l="l" t="t" r="r" b="b"/>
            <a:pathLst>
              <a:path w="5474208" h="6163056">
                <a:moveTo>
                  <a:pt x="0" y="0"/>
                </a:moveTo>
                <a:lnTo>
                  <a:pt x="5474208" y="0"/>
                </a:lnTo>
                <a:lnTo>
                  <a:pt x="5474208" y="6163056"/>
                </a:lnTo>
                <a:lnTo>
                  <a:pt x="0" y="6163056"/>
                </a:lnTo>
                <a:lnTo>
                  <a:pt x="0" y="0"/>
                </a:lnTo>
                <a:close/>
              </a:path>
            </a:pathLst>
          </a:custGeom>
          <a:blipFill>
            <a:blip r:embed="rId11"/>
            <a:stretch>
              <a:fillRect/>
            </a:stretch>
          </a:blipFill>
        </p:spPr>
        <p:txBody>
          <a:bodyPr/>
          <a:lstStyle/>
          <a:p>
            <a:endParaRPr lang="en-US"/>
          </a:p>
        </p:txBody>
      </p:sp>
      <p:sp>
        <p:nvSpPr>
          <p:cNvPr id="14" name="Freeform 14"/>
          <p:cNvSpPr/>
          <p:nvPr/>
        </p:nvSpPr>
        <p:spPr>
          <a:xfrm>
            <a:off x="6070588" y="2364343"/>
            <a:ext cx="1143000" cy="1143000"/>
          </a:xfrm>
          <a:custGeom>
            <a:avLst/>
            <a:gdLst/>
            <a:ahLst/>
            <a:cxnLst/>
            <a:rect l="l" t="t" r="r" b="b"/>
            <a:pathLst>
              <a:path w="1143000" h="1143000">
                <a:moveTo>
                  <a:pt x="0" y="0"/>
                </a:moveTo>
                <a:lnTo>
                  <a:pt x="1143000" y="0"/>
                </a:lnTo>
                <a:lnTo>
                  <a:pt x="1143000" y="1143000"/>
                </a:lnTo>
                <a:lnTo>
                  <a:pt x="0" y="1143000"/>
                </a:lnTo>
                <a:lnTo>
                  <a:pt x="0" y="0"/>
                </a:lnTo>
                <a:close/>
              </a:path>
            </a:pathLst>
          </a:custGeom>
          <a:blipFill>
            <a:blip r:embed="rId12"/>
            <a:stretch>
              <a:fillRect/>
            </a:stretch>
          </a:blipFill>
        </p:spPr>
        <p:txBody>
          <a:bodyPr/>
          <a:lstStyle/>
          <a:p>
            <a:endParaRPr lang="en-US" sz="2000"/>
          </a:p>
        </p:txBody>
      </p:sp>
      <p:sp>
        <p:nvSpPr>
          <p:cNvPr id="15" name="Freeform 15"/>
          <p:cNvSpPr/>
          <p:nvPr/>
        </p:nvSpPr>
        <p:spPr>
          <a:xfrm>
            <a:off x="6357100" y="2650855"/>
            <a:ext cx="573024" cy="569976"/>
          </a:xfrm>
          <a:custGeom>
            <a:avLst/>
            <a:gdLst/>
            <a:ahLst/>
            <a:cxnLst/>
            <a:rect l="l" t="t" r="r" b="b"/>
            <a:pathLst>
              <a:path w="573024" h="569976">
                <a:moveTo>
                  <a:pt x="0" y="0"/>
                </a:moveTo>
                <a:lnTo>
                  <a:pt x="573024" y="0"/>
                </a:lnTo>
                <a:lnTo>
                  <a:pt x="573024" y="569976"/>
                </a:lnTo>
                <a:lnTo>
                  <a:pt x="0" y="569976"/>
                </a:lnTo>
                <a:lnTo>
                  <a:pt x="0" y="0"/>
                </a:lnTo>
                <a:close/>
              </a:path>
            </a:pathLst>
          </a:custGeom>
          <a:blipFill>
            <a:blip r:embed="rId13"/>
            <a:stretch>
              <a:fillRect/>
            </a:stretch>
          </a:blipFill>
        </p:spPr>
        <p:txBody>
          <a:bodyPr/>
          <a:lstStyle/>
          <a:p>
            <a:endParaRPr lang="en-US" sz="2000"/>
          </a:p>
        </p:txBody>
      </p:sp>
      <p:sp>
        <p:nvSpPr>
          <p:cNvPr id="16" name="Freeform 16"/>
          <p:cNvSpPr/>
          <p:nvPr/>
        </p:nvSpPr>
        <p:spPr>
          <a:xfrm>
            <a:off x="6081551" y="5941600"/>
            <a:ext cx="1143000" cy="1143000"/>
          </a:xfrm>
          <a:custGeom>
            <a:avLst/>
            <a:gdLst/>
            <a:ahLst/>
            <a:cxnLst/>
            <a:rect l="l" t="t" r="r" b="b"/>
            <a:pathLst>
              <a:path w="1143000" h="1143000">
                <a:moveTo>
                  <a:pt x="0" y="0"/>
                </a:moveTo>
                <a:lnTo>
                  <a:pt x="1143000" y="0"/>
                </a:lnTo>
                <a:lnTo>
                  <a:pt x="1143000" y="1143000"/>
                </a:lnTo>
                <a:lnTo>
                  <a:pt x="0" y="1143000"/>
                </a:lnTo>
                <a:lnTo>
                  <a:pt x="0" y="0"/>
                </a:lnTo>
                <a:close/>
              </a:path>
            </a:pathLst>
          </a:custGeom>
          <a:blipFill>
            <a:blip r:embed="rId12"/>
            <a:stretch>
              <a:fillRect/>
            </a:stretch>
          </a:blipFill>
        </p:spPr>
        <p:txBody>
          <a:bodyPr/>
          <a:lstStyle/>
          <a:p>
            <a:endParaRPr lang="en-US" sz="2000"/>
          </a:p>
        </p:txBody>
      </p:sp>
      <p:sp>
        <p:nvSpPr>
          <p:cNvPr id="17" name="Freeform 17"/>
          <p:cNvSpPr/>
          <p:nvPr/>
        </p:nvSpPr>
        <p:spPr>
          <a:xfrm>
            <a:off x="6366539" y="6226588"/>
            <a:ext cx="573024" cy="573024"/>
          </a:xfrm>
          <a:custGeom>
            <a:avLst/>
            <a:gdLst/>
            <a:ahLst/>
            <a:cxnLst/>
            <a:rect l="l" t="t" r="r" b="b"/>
            <a:pathLst>
              <a:path w="573024" h="573024">
                <a:moveTo>
                  <a:pt x="0" y="0"/>
                </a:moveTo>
                <a:lnTo>
                  <a:pt x="573024" y="0"/>
                </a:lnTo>
                <a:lnTo>
                  <a:pt x="573024" y="573024"/>
                </a:lnTo>
                <a:lnTo>
                  <a:pt x="0" y="573024"/>
                </a:lnTo>
                <a:lnTo>
                  <a:pt x="0" y="0"/>
                </a:lnTo>
                <a:close/>
              </a:path>
            </a:pathLst>
          </a:custGeom>
          <a:blipFill>
            <a:blip r:embed="rId14"/>
            <a:stretch>
              <a:fillRect/>
            </a:stretch>
          </a:blipFill>
        </p:spPr>
        <p:txBody>
          <a:bodyPr/>
          <a:lstStyle/>
          <a:p>
            <a:endParaRPr lang="en-US" sz="2000"/>
          </a:p>
        </p:txBody>
      </p:sp>
      <p:sp>
        <p:nvSpPr>
          <p:cNvPr id="20" name="TextBox 20"/>
          <p:cNvSpPr txBox="1"/>
          <p:nvPr/>
        </p:nvSpPr>
        <p:spPr>
          <a:xfrm>
            <a:off x="7452218" y="1534373"/>
            <a:ext cx="8615220" cy="1520031"/>
          </a:xfrm>
          <a:prstGeom prst="rect">
            <a:avLst/>
          </a:prstGeom>
        </p:spPr>
        <p:txBody>
          <a:bodyPr lIns="0" tIns="0" rIns="0" bIns="0" rtlCol="0" anchor="t">
            <a:spAutoFit/>
          </a:bodyPr>
          <a:lstStyle/>
          <a:p>
            <a:pPr algn="l">
              <a:lnSpc>
                <a:spcPts val="2960"/>
              </a:lnSpc>
            </a:pPr>
            <a:r>
              <a:rPr lang="en-US" sz="2800" b="1" spc="8" dirty="0">
                <a:solidFill>
                  <a:srgbClr val="FFFFFF"/>
                </a:solidFill>
                <a:latin typeface="D-DIN-PRO Bold"/>
                <a:ea typeface="D-DIN-PRO Bold"/>
                <a:cs typeface="D-DIN-PRO Bold"/>
                <a:sym typeface="D-DIN-PRO Bold"/>
              </a:rPr>
              <a:t>Importance:</a:t>
            </a:r>
          </a:p>
          <a:p>
            <a:pPr algn="l">
              <a:lnSpc>
                <a:spcPts val="2960"/>
              </a:lnSpc>
            </a:pPr>
            <a:r>
              <a:rPr lang="en-US" sz="2400" spc="8" dirty="0">
                <a:solidFill>
                  <a:srgbClr val="FFFFFF"/>
                </a:solidFill>
                <a:latin typeface="D-DIN-PRO Bold"/>
                <a:ea typeface="D-DIN-PRO Bold"/>
                <a:cs typeface="D-DIN-PRO Bold"/>
                <a:sym typeface="D-DIN-PRO Bold"/>
              </a:rPr>
              <a:t>In India, where the events industry is rapidly growing, there is an increasing need to address these impacts. By adopting climate-neutral practices, event organizers can contribute ;</a:t>
            </a:r>
            <a:endParaRPr lang="en-US" sz="2000" spc="28" dirty="0">
              <a:solidFill>
                <a:srgbClr val="FFFFFF"/>
              </a:solidFill>
              <a:latin typeface="D-DIN-PRO"/>
              <a:ea typeface="D-DIN-PRO"/>
              <a:cs typeface="D-DIN-PRO"/>
              <a:sym typeface="D-DIN-PRO"/>
            </a:endParaRPr>
          </a:p>
        </p:txBody>
      </p:sp>
      <p:sp>
        <p:nvSpPr>
          <p:cNvPr id="22" name="TextBox 22"/>
          <p:cNvSpPr txBox="1"/>
          <p:nvPr/>
        </p:nvSpPr>
        <p:spPr>
          <a:xfrm>
            <a:off x="7427637" y="3145658"/>
            <a:ext cx="8269729" cy="1895584"/>
          </a:xfrm>
          <a:prstGeom prst="rect">
            <a:avLst/>
          </a:prstGeom>
        </p:spPr>
        <p:txBody>
          <a:bodyPr wrap="square" lIns="0" tIns="0" rIns="0" bIns="0" rtlCol="0" anchor="t">
            <a:spAutoFit/>
          </a:bodyPr>
          <a:lstStyle/>
          <a:p>
            <a:pPr marL="342900" indent="-342900" algn="l">
              <a:lnSpc>
                <a:spcPts val="2503"/>
              </a:lnSpc>
              <a:buFont typeface="Arial" panose="020B0604020202020204" pitchFamily="34" charset="0"/>
              <a:buChar char="•"/>
            </a:pPr>
            <a:r>
              <a:rPr lang="en-US" sz="2000" spc="28" dirty="0">
                <a:solidFill>
                  <a:srgbClr val="FFFFFF"/>
                </a:solidFill>
                <a:latin typeface="D-DIN-PRO"/>
                <a:ea typeface="D-DIN-PRO"/>
                <a:cs typeface="D-DIN-PRO"/>
                <a:sym typeface="D-DIN-PRO"/>
              </a:rPr>
              <a:t>To significantly impact energy use, waste, and transportation, necessitating sustainable practices.</a:t>
            </a:r>
          </a:p>
          <a:p>
            <a:pPr marL="342900" indent="-342900" algn="l">
              <a:lnSpc>
                <a:spcPts val="2503"/>
              </a:lnSpc>
              <a:buFont typeface="Arial" panose="020B0604020202020204" pitchFamily="34" charset="0"/>
              <a:buChar char="•"/>
            </a:pPr>
            <a:r>
              <a:rPr lang="en-US" sz="2000" spc="28" dirty="0">
                <a:solidFill>
                  <a:srgbClr val="FFFFFF"/>
                </a:solidFill>
                <a:latin typeface="D-DIN-PRO"/>
                <a:ea typeface="D-DIN-PRO"/>
                <a:cs typeface="D-DIN-PRO"/>
                <a:sym typeface="D-DIN-PRO"/>
              </a:rPr>
              <a:t>Adopting climate-neutral practices helps combat climate change and aligns with India's sustainability goals.</a:t>
            </a:r>
          </a:p>
          <a:p>
            <a:pPr marL="342900" indent="-342900" algn="l">
              <a:lnSpc>
                <a:spcPts val="2503"/>
              </a:lnSpc>
              <a:buFont typeface="Arial" panose="020B0604020202020204" pitchFamily="34" charset="0"/>
              <a:buChar char="•"/>
            </a:pPr>
            <a:r>
              <a:rPr lang="en-US" sz="2000" spc="28" dirty="0">
                <a:solidFill>
                  <a:srgbClr val="FFFFFF"/>
                </a:solidFill>
                <a:latin typeface="D-DIN-PRO"/>
                <a:ea typeface="D-DIN-PRO"/>
                <a:cs typeface="D-DIN-PRO"/>
                <a:sym typeface="D-DIN-PRO"/>
              </a:rPr>
              <a:t>Implementing these practices boosts the event's reputation and supports broader environmental objectives.</a:t>
            </a:r>
          </a:p>
        </p:txBody>
      </p:sp>
      <p:sp>
        <p:nvSpPr>
          <p:cNvPr id="24" name="TextBox 24"/>
          <p:cNvSpPr txBox="1"/>
          <p:nvPr/>
        </p:nvSpPr>
        <p:spPr>
          <a:xfrm>
            <a:off x="7456741" y="6040713"/>
            <a:ext cx="8749065" cy="1254382"/>
          </a:xfrm>
          <a:prstGeom prst="rect">
            <a:avLst/>
          </a:prstGeom>
        </p:spPr>
        <p:txBody>
          <a:bodyPr lIns="0" tIns="0" rIns="0" bIns="0" rtlCol="0" anchor="t">
            <a:spAutoFit/>
          </a:bodyPr>
          <a:lstStyle/>
          <a:p>
            <a:pPr algn="l">
              <a:lnSpc>
                <a:spcPts val="2523"/>
              </a:lnSpc>
            </a:pPr>
            <a:r>
              <a:rPr lang="en-US" sz="2000" spc="28" dirty="0">
                <a:solidFill>
                  <a:srgbClr val="FFFFFF"/>
                </a:solidFill>
                <a:latin typeface="D-DIN-PRO"/>
                <a:ea typeface="D-DIN-PRO"/>
                <a:cs typeface="D-DIN-PRO"/>
                <a:sym typeface="D-DIN-PRO"/>
              </a:rPr>
              <a:t>This guidebook is designed to help event organizers in India plan and execute climate-neutral events. The goal is to provide practical steps and strategies to reduce the carbon footprint of events, promote sustainability, and support India’s broader environmental objectives.</a:t>
            </a:r>
          </a:p>
        </p:txBody>
      </p:sp>
      <p:sp>
        <p:nvSpPr>
          <p:cNvPr id="25" name="TextBox 25"/>
          <p:cNvSpPr txBox="1"/>
          <p:nvPr/>
        </p:nvSpPr>
        <p:spPr>
          <a:xfrm>
            <a:off x="7461657" y="5603310"/>
            <a:ext cx="5921273" cy="384721"/>
          </a:xfrm>
          <a:prstGeom prst="rect">
            <a:avLst/>
          </a:prstGeom>
        </p:spPr>
        <p:txBody>
          <a:bodyPr lIns="0" tIns="0" rIns="0" bIns="0" rtlCol="0" anchor="t">
            <a:spAutoFit/>
          </a:bodyPr>
          <a:lstStyle/>
          <a:p>
            <a:pPr algn="l">
              <a:lnSpc>
                <a:spcPts val="2956"/>
              </a:lnSpc>
            </a:pPr>
            <a:r>
              <a:rPr lang="en-US" sz="2800" b="1" spc="8" dirty="0">
                <a:solidFill>
                  <a:srgbClr val="FFFFFF"/>
                </a:solidFill>
                <a:latin typeface="D-DIN-PRO Bold"/>
                <a:sym typeface="D-DIN-PRO Bold"/>
              </a:rPr>
              <a:t>Objective:</a:t>
            </a:r>
          </a:p>
        </p:txBody>
      </p:sp>
      <p:sp>
        <p:nvSpPr>
          <p:cNvPr id="28" name="Freeform 28"/>
          <p:cNvSpPr/>
          <p:nvPr/>
        </p:nvSpPr>
        <p:spPr>
          <a:xfrm>
            <a:off x="16658120" y="342900"/>
            <a:ext cx="1250208" cy="1645010"/>
          </a:xfrm>
          <a:custGeom>
            <a:avLst/>
            <a:gdLst/>
            <a:ahLst/>
            <a:cxnLst/>
            <a:rect l="l" t="t" r="r" b="b"/>
            <a:pathLst>
              <a:path w="1250208" h="1645010">
                <a:moveTo>
                  <a:pt x="0" y="0"/>
                </a:moveTo>
                <a:lnTo>
                  <a:pt x="1250208" y="0"/>
                </a:lnTo>
                <a:lnTo>
                  <a:pt x="1250208" y="1645010"/>
                </a:lnTo>
                <a:lnTo>
                  <a:pt x="0" y="1645010"/>
                </a:lnTo>
                <a:lnTo>
                  <a:pt x="0" y="0"/>
                </a:lnTo>
                <a:close/>
              </a:path>
            </a:pathLst>
          </a:custGeom>
          <a:blipFill>
            <a:blip r:embed="rId15"/>
            <a:stretch>
              <a:fillRect/>
            </a:stretch>
          </a:blipFill>
        </p:spPr>
        <p:txBody>
          <a:bodyPr/>
          <a:lstStyle/>
          <a:p>
            <a:endParaRPr lang="en-US"/>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600" y="7543800"/>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2"/>
            <a:stretch>
              <a:fillRect/>
            </a:stretch>
          </a:blipFill>
        </p:spPr>
        <p:txBody>
          <a:bodyPr/>
          <a:lstStyle/>
          <a:p>
            <a:endParaRPr lang="en-US" sz="2800"/>
          </a:p>
        </p:txBody>
      </p:sp>
      <p:sp>
        <p:nvSpPr>
          <p:cNvPr id="3" name="Freeform 3"/>
          <p:cNvSpPr/>
          <p:nvPr/>
        </p:nvSpPr>
        <p:spPr>
          <a:xfrm>
            <a:off x="228600" y="7543800"/>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3"/>
            <a:stretch>
              <a:fillRect/>
            </a:stretch>
          </a:blipFill>
        </p:spPr>
        <p:txBody>
          <a:bodyPr/>
          <a:lstStyle/>
          <a:p>
            <a:endParaRPr lang="en-US" sz="2800"/>
          </a:p>
        </p:txBody>
      </p:sp>
      <p:sp>
        <p:nvSpPr>
          <p:cNvPr id="4" name="Freeform 4"/>
          <p:cNvSpPr/>
          <p:nvPr/>
        </p:nvSpPr>
        <p:spPr>
          <a:xfrm>
            <a:off x="1302883" y="2484101"/>
            <a:ext cx="6337726" cy="672416"/>
          </a:xfrm>
          <a:custGeom>
            <a:avLst/>
            <a:gdLst/>
            <a:ahLst/>
            <a:cxnLst/>
            <a:rect l="l" t="t" r="r" b="b"/>
            <a:pathLst>
              <a:path w="5315712" h="551688">
                <a:moveTo>
                  <a:pt x="0" y="0"/>
                </a:moveTo>
                <a:lnTo>
                  <a:pt x="5315712" y="0"/>
                </a:lnTo>
                <a:lnTo>
                  <a:pt x="5315712" y="551688"/>
                </a:lnTo>
                <a:lnTo>
                  <a:pt x="0" y="551688"/>
                </a:lnTo>
                <a:lnTo>
                  <a:pt x="0" y="0"/>
                </a:lnTo>
                <a:close/>
              </a:path>
            </a:pathLst>
          </a:custGeom>
          <a:blipFill>
            <a:blip r:embed="rId4"/>
            <a:stretch>
              <a:fillRect/>
            </a:stretch>
          </a:blipFill>
        </p:spPr>
        <p:txBody>
          <a:bodyPr/>
          <a:lstStyle/>
          <a:p>
            <a:r>
              <a:rPr lang="en-IN" sz="3200" b="1" dirty="0">
                <a:solidFill>
                  <a:schemeClr val="bg1"/>
                </a:solidFill>
                <a:latin typeface="D-DIN-PRO" panose="020B0504030202030204" pitchFamily="34" charset="0"/>
              </a:rPr>
              <a:t>Initial Assessment</a:t>
            </a:r>
            <a:endParaRPr lang="en-US" sz="3200" b="1" dirty="0">
              <a:solidFill>
                <a:schemeClr val="bg1"/>
              </a:solidFill>
              <a:latin typeface="D-DIN-PRO" panose="020B0504030202030204" pitchFamily="34" charset="0"/>
            </a:endParaRPr>
          </a:p>
        </p:txBody>
      </p:sp>
      <p:sp>
        <p:nvSpPr>
          <p:cNvPr id="5" name="Freeform 5"/>
          <p:cNvSpPr/>
          <p:nvPr/>
        </p:nvSpPr>
        <p:spPr>
          <a:xfrm>
            <a:off x="6162859" y="4915149"/>
            <a:ext cx="457200" cy="4572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5"/>
            <a:stretch>
              <a:fillRect/>
            </a:stretch>
          </a:blipFill>
        </p:spPr>
        <p:txBody>
          <a:bodyPr/>
          <a:lstStyle/>
          <a:p>
            <a:endParaRPr lang="en-US" sz="2400"/>
          </a:p>
        </p:txBody>
      </p:sp>
      <p:sp>
        <p:nvSpPr>
          <p:cNvPr id="17" name="TextBox 17"/>
          <p:cNvSpPr txBox="1"/>
          <p:nvPr/>
        </p:nvSpPr>
        <p:spPr>
          <a:xfrm>
            <a:off x="1325006" y="3382005"/>
            <a:ext cx="6408548" cy="3693319"/>
          </a:xfrm>
          <a:prstGeom prst="rect">
            <a:avLst/>
          </a:prstGeom>
        </p:spPr>
        <p:txBody>
          <a:bodyPr wrap="square" lIns="0" tIns="0" rIns="0" bIns="0" rtlCol="0" anchor="t">
            <a:spAutoFit/>
          </a:bodyPr>
          <a:lstStyle/>
          <a:p>
            <a:pPr marL="342900" indent="-342900" algn="l">
              <a:buFont typeface="+mj-lt"/>
              <a:buAutoNum type="arabicPeriod"/>
            </a:pPr>
            <a:r>
              <a:rPr lang="en-US" sz="2400" dirty="0">
                <a:latin typeface="D-DIN-PRO" panose="020B0504030202030204" pitchFamily="34" charset="0"/>
              </a:rPr>
              <a:t>Assess key areas of environmental concern such as energy usage (lighting, venue power), waste generation (plastic, food waste), and transportation (participant travel, event logistics).</a:t>
            </a:r>
            <a:br>
              <a:rPr lang="en-US" sz="2400" dirty="0">
                <a:latin typeface="D-DIN-PRO" panose="020B0504030202030204" pitchFamily="34" charset="0"/>
              </a:rPr>
            </a:br>
            <a:endParaRPr lang="en-US" sz="2400" dirty="0">
              <a:latin typeface="D-DIN-PRO" panose="020B0504030202030204" pitchFamily="34" charset="0"/>
            </a:endParaRPr>
          </a:p>
          <a:p>
            <a:pPr marL="342900" indent="-342900" algn="l">
              <a:buFont typeface="+mj-lt"/>
              <a:buAutoNum type="arabicPeriod"/>
            </a:pPr>
            <a:r>
              <a:rPr lang="en-US" sz="2400" dirty="0">
                <a:latin typeface="D-DIN-PRO" panose="020B0504030202030204" pitchFamily="34" charset="0"/>
              </a:rPr>
              <a:t>Establish specific and measurable targets for reducing the event's carbon footprint, including minimizing energy use, limiting waste, and promoting eco-friendly transport options.</a:t>
            </a:r>
            <a:endParaRPr lang="en-US" sz="2400" dirty="0">
              <a:latin typeface="D-DIN-PRO" panose="020B0504030202030204" pitchFamily="34" charset="0"/>
              <a:sym typeface="D-DIN-PRO"/>
            </a:endParaRPr>
          </a:p>
        </p:txBody>
      </p:sp>
      <p:sp>
        <p:nvSpPr>
          <p:cNvPr id="18" name="TextBox 18"/>
          <p:cNvSpPr txBox="1"/>
          <p:nvPr/>
        </p:nvSpPr>
        <p:spPr>
          <a:xfrm>
            <a:off x="9601200" y="3452377"/>
            <a:ext cx="6553200" cy="4431983"/>
          </a:xfrm>
          <a:prstGeom prst="rect">
            <a:avLst/>
          </a:prstGeom>
        </p:spPr>
        <p:txBody>
          <a:bodyPr wrap="square" lIns="0" tIns="0" rIns="0" bIns="0" rtlCol="0" anchor="t">
            <a:spAutoFit/>
          </a:bodyPr>
          <a:lstStyle/>
          <a:p>
            <a:pPr marL="342900" indent="-342900">
              <a:buFont typeface="+mj-lt"/>
              <a:buAutoNum type="arabicPeriod"/>
            </a:pPr>
            <a:r>
              <a:rPr lang="en-US" sz="2400" b="1" dirty="0">
                <a:latin typeface="D-DIN-PRO" panose="020B0504030202030204" pitchFamily="34" charset="0"/>
              </a:rPr>
              <a:t>Engage stakeholders</a:t>
            </a:r>
            <a:r>
              <a:rPr lang="en-US" sz="2400" dirty="0">
                <a:latin typeface="D-DIN-PRO" panose="020B0504030202030204" pitchFamily="34" charset="0"/>
              </a:rPr>
              <a:t>—such as venue managers, sponsors, suppliers, and participants—early in the planning process to align them with your sustainability goals.</a:t>
            </a:r>
            <a:br>
              <a:rPr lang="en-US" sz="2400" dirty="0">
                <a:latin typeface="D-DIN-PRO" panose="020B0504030202030204" pitchFamily="34" charset="0"/>
              </a:rPr>
            </a:br>
            <a:endParaRPr lang="en-US" sz="2400" dirty="0">
              <a:latin typeface="D-DIN-PRO" panose="020B0504030202030204" pitchFamily="34" charset="0"/>
            </a:endParaRPr>
          </a:p>
          <a:p>
            <a:pPr marL="342900" indent="-342900">
              <a:buFont typeface="+mj-lt"/>
              <a:buAutoNum type="arabicPeriod"/>
            </a:pPr>
            <a:r>
              <a:rPr lang="en-US" sz="2400" b="1" dirty="0">
                <a:latin typeface="D-DIN-PRO" panose="020B0504030202030204" pitchFamily="34" charset="0"/>
              </a:rPr>
              <a:t>Clearly communicate</a:t>
            </a:r>
            <a:r>
              <a:rPr lang="en-US" sz="2400" dirty="0">
                <a:latin typeface="D-DIN-PRO" panose="020B0504030202030204" pitchFamily="34" charset="0"/>
              </a:rPr>
              <a:t> the event's climate-neutral goals to all parties involved.</a:t>
            </a:r>
            <a:br>
              <a:rPr lang="en-US" sz="2400" dirty="0">
                <a:latin typeface="D-DIN-PRO" panose="020B0504030202030204" pitchFamily="34" charset="0"/>
              </a:rPr>
            </a:br>
            <a:endParaRPr lang="en-US" sz="2400" dirty="0">
              <a:latin typeface="D-DIN-PRO" panose="020B0504030202030204" pitchFamily="34" charset="0"/>
            </a:endParaRPr>
          </a:p>
          <a:p>
            <a:pPr marL="342900" indent="-342900">
              <a:buFont typeface="+mj-lt"/>
              <a:buAutoNum type="arabicPeriod"/>
            </a:pPr>
            <a:r>
              <a:rPr lang="en-US" sz="2400" b="1" dirty="0">
                <a:latin typeface="D-DIN-PRO" panose="020B0504030202030204" pitchFamily="34" charset="0"/>
              </a:rPr>
              <a:t>Encourage suppliers </a:t>
            </a:r>
            <a:r>
              <a:rPr lang="en-US" sz="2400" dirty="0">
                <a:latin typeface="D-DIN-PRO" panose="020B0504030202030204" pitchFamily="34" charset="0"/>
              </a:rPr>
              <a:t>to offer sustainable products and services, and raise awareness among participants about the importance of minimizing their own carbon impact.</a:t>
            </a:r>
            <a:endParaRPr lang="en-US" sz="2400" dirty="0">
              <a:latin typeface="D-DIN-PRO" panose="020B0504030202030204" pitchFamily="34" charset="0"/>
              <a:sym typeface="D-DIN-PRO"/>
            </a:endParaRPr>
          </a:p>
        </p:txBody>
      </p:sp>
      <p:sp>
        <p:nvSpPr>
          <p:cNvPr id="20" name="TextBox 20"/>
          <p:cNvSpPr txBox="1"/>
          <p:nvPr/>
        </p:nvSpPr>
        <p:spPr>
          <a:xfrm>
            <a:off x="808330" y="739073"/>
            <a:ext cx="12663888" cy="756617"/>
          </a:xfrm>
          <a:prstGeom prst="rect">
            <a:avLst/>
          </a:prstGeom>
        </p:spPr>
        <p:txBody>
          <a:bodyPr lIns="0" tIns="0" rIns="0" bIns="0" rtlCol="0" anchor="t">
            <a:spAutoFit/>
          </a:bodyPr>
          <a:lstStyle/>
          <a:p>
            <a:pPr algn="l">
              <a:lnSpc>
                <a:spcPts val="5883"/>
              </a:lnSpc>
            </a:pPr>
            <a:r>
              <a:rPr lang="en-US" sz="5400" spc="16" dirty="0">
                <a:solidFill>
                  <a:srgbClr val="3B666B"/>
                </a:solidFill>
                <a:latin typeface="D-DIN-PRO Bold"/>
                <a:ea typeface="D-DIN-PRO Bold"/>
                <a:cs typeface="D-DIN-PRO Bold"/>
                <a:sym typeface="D-DIN-PRO Bold"/>
              </a:rPr>
              <a:t>Planning for Climate-Neutral Events</a:t>
            </a:r>
          </a:p>
        </p:txBody>
      </p:sp>
      <p:sp>
        <p:nvSpPr>
          <p:cNvPr id="21" name="Freeform 21"/>
          <p:cNvSpPr/>
          <p:nvPr/>
        </p:nvSpPr>
        <p:spPr>
          <a:xfrm>
            <a:off x="16658120" y="342900"/>
            <a:ext cx="1250208" cy="1645010"/>
          </a:xfrm>
          <a:custGeom>
            <a:avLst/>
            <a:gdLst/>
            <a:ahLst/>
            <a:cxnLst/>
            <a:rect l="l" t="t" r="r" b="b"/>
            <a:pathLst>
              <a:path w="1250208" h="1645010">
                <a:moveTo>
                  <a:pt x="0" y="0"/>
                </a:moveTo>
                <a:lnTo>
                  <a:pt x="1250208" y="0"/>
                </a:lnTo>
                <a:lnTo>
                  <a:pt x="1250208" y="1645010"/>
                </a:lnTo>
                <a:lnTo>
                  <a:pt x="0" y="1645010"/>
                </a:lnTo>
                <a:lnTo>
                  <a:pt x="0" y="0"/>
                </a:lnTo>
                <a:close/>
              </a:path>
            </a:pathLst>
          </a:custGeom>
          <a:blipFill>
            <a:blip r:embed="rId6"/>
            <a:stretch>
              <a:fillRect/>
            </a:stretch>
          </a:blipFill>
        </p:spPr>
        <p:txBody>
          <a:bodyPr/>
          <a:lstStyle/>
          <a:p>
            <a:endParaRPr lang="en-US"/>
          </a:p>
        </p:txBody>
      </p:sp>
      <p:sp>
        <p:nvSpPr>
          <p:cNvPr id="23" name="Freeform 4">
            <a:extLst>
              <a:ext uri="{FF2B5EF4-FFF2-40B4-BE49-F238E27FC236}">
                <a16:creationId xmlns:a16="http://schemas.microsoft.com/office/drawing/2014/main" id="{09A62F5B-818B-4C3E-A351-4A20D7683025}"/>
              </a:ext>
            </a:extLst>
          </p:cNvPr>
          <p:cNvSpPr/>
          <p:nvPr/>
        </p:nvSpPr>
        <p:spPr>
          <a:xfrm>
            <a:off x="9605578" y="2484102"/>
            <a:ext cx="6337726" cy="672416"/>
          </a:xfrm>
          <a:custGeom>
            <a:avLst/>
            <a:gdLst/>
            <a:ahLst/>
            <a:cxnLst/>
            <a:rect l="l" t="t" r="r" b="b"/>
            <a:pathLst>
              <a:path w="5315712" h="551688">
                <a:moveTo>
                  <a:pt x="0" y="0"/>
                </a:moveTo>
                <a:lnTo>
                  <a:pt x="5315712" y="0"/>
                </a:lnTo>
                <a:lnTo>
                  <a:pt x="5315712" y="551688"/>
                </a:lnTo>
                <a:lnTo>
                  <a:pt x="0" y="551688"/>
                </a:lnTo>
                <a:lnTo>
                  <a:pt x="0" y="0"/>
                </a:lnTo>
                <a:close/>
              </a:path>
            </a:pathLst>
          </a:custGeom>
          <a:blipFill>
            <a:blip r:embed="rId4"/>
            <a:stretch>
              <a:fillRect/>
            </a:stretch>
          </a:blipFill>
        </p:spPr>
        <p:txBody>
          <a:bodyPr/>
          <a:lstStyle/>
          <a:p>
            <a:r>
              <a:rPr lang="en-IN" sz="3200" b="1" dirty="0">
                <a:solidFill>
                  <a:schemeClr val="bg1"/>
                </a:solidFill>
                <a:latin typeface="D-DIN-PRO" panose="020B0504030202030204" pitchFamily="34" charset="0"/>
              </a:rPr>
              <a:t>Stakeholder Engagement</a:t>
            </a:r>
            <a:endParaRPr lang="en-US" sz="3200" b="1" dirty="0">
              <a:solidFill>
                <a:schemeClr val="bg1"/>
              </a:solidFill>
              <a:latin typeface="D-DIN-PRO" panose="020B0504030202030204" pitchFamily="34" charset="0"/>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600" y="7543800"/>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3"/>
            <a:stretch>
              <a:fillRect/>
            </a:stretch>
          </a:blipFill>
        </p:spPr>
        <p:txBody>
          <a:bodyPr/>
          <a:lstStyle/>
          <a:p>
            <a:endParaRPr lang="en-US"/>
          </a:p>
        </p:txBody>
      </p:sp>
      <p:sp>
        <p:nvSpPr>
          <p:cNvPr id="3" name="Freeform 3"/>
          <p:cNvSpPr/>
          <p:nvPr/>
        </p:nvSpPr>
        <p:spPr>
          <a:xfrm>
            <a:off x="228600" y="7543800"/>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4"/>
            <a:stretch>
              <a:fillRect/>
            </a:stretch>
          </a:blipFill>
        </p:spPr>
        <p:txBody>
          <a:bodyPr/>
          <a:lstStyle/>
          <a:p>
            <a:endParaRPr lang="en-US"/>
          </a:p>
        </p:txBody>
      </p:sp>
      <p:sp>
        <p:nvSpPr>
          <p:cNvPr id="5" name="Freeform 5"/>
          <p:cNvSpPr/>
          <p:nvPr/>
        </p:nvSpPr>
        <p:spPr>
          <a:xfrm>
            <a:off x="1009650" y="5791200"/>
            <a:ext cx="457200" cy="4572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5"/>
            <a:stretch>
              <a:fillRect/>
            </a:stretch>
          </a:blipFill>
        </p:spPr>
        <p:txBody>
          <a:bodyPr/>
          <a:lstStyle/>
          <a:p>
            <a:endParaRPr lang="en-US"/>
          </a:p>
        </p:txBody>
      </p:sp>
      <p:sp>
        <p:nvSpPr>
          <p:cNvPr id="7" name="Freeform 7"/>
          <p:cNvSpPr/>
          <p:nvPr/>
        </p:nvSpPr>
        <p:spPr>
          <a:xfrm>
            <a:off x="9128764" y="5840273"/>
            <a:ext cx="457200" cy="4572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882486" y="2289620"/>
            <a:ext cx="11250520" cy="820994"/>
          </a:xfrm>
          <a:prstGeom prst="rect">
            <a:avLst/>
          </a:prstGeom>
        </p:spPr>
        <p:txBody>
          <a:bodyPr wrap="square" lIns="0" tIns="0" rIns="0" bIns="0" rtlCol="0" anchor="t">
            <a:spAutoFit/>
          </a:bodyPr>
          <a:lstStyle/>
          <a:p>
            <a:pPr indent="-342900" algn="l">
              <a:lnSpc>
                <a:spcPts val="3365"/>
              </a:lnSpc>
              <a:buFont typeface="+mj-lt"/>
              <a:buAutoNum type="arabicPeriod"/>
            </a:pPr>
            <a:r>
              <a:rPr lang="en-US" spc="22" dirty="0">
                <a:solidFill>
                  <a:srgbClr val="292929"/>
                </a:solidFill>
                <a:latin typeface="D-DIN-PRO"/>
                <a:ea typeface="D-DIN-PRO"/>
                <a:cs typeface="D-DIN-PRO"/>
                <a:sym typeface="D-DIN-PRO"/>
              </a:rPr>
              <a:t>Gather data on energy usage, transportation, catering, and waste.</a:t>
            </a:r>
          </a:p>
          <a:p>
            <a:pPr indent="-342900" algn="l">
              <a:lnSpc>
                <a:spcPts val="3365"/>
              </a:lnSpc>
              <a:buFont typeface="+mj-lt"/>
              <a:buAutoNum type="arabicPeriod"/>
            </a:pPr>
            <a:r>
              <a:rPr lang="en-US" spc="22" dirty="0">
                <a:solidFill>
                  <a:srgbClr val="292929"/>
                </a:solidFill>
                <a:latin typeface="D-DIN-PRO"/>
                <a:ea typeface="D-DIN-PRO"/>
                <a:cs typeface="D-DIN-PRO"/>
                <a:sym typeface="D-DIN-PRO"/>
              </a:rPr>
              <a:t>Use carbon footprint calculators or hire experts to estimate emissions.</a:t>
            </a:r>
            <a:endParaRPr lang="en-US" spc="6" dirty="0">
              <a:solidFill>
                <a:srgbClr val="292929"/>
              </a:solidFill>
              <a:latin typeface="D-DIN-PRO Bold"/>
              <a:ea typeface="D-DIN-PRO Bold"/>
              <a:cs typeface="D-DIN-PRO Bold"/>
              <a:sym typeface="D-DIN-PRO Bold"/>
            </a:endParaRPr>
          </a:p>
        </p:txBody>
      </p:sp>
      <p:sp>
        <p:nvSpPr>
          <p:cNvPr id="9" name="TextBox 9"/>
          <p:cNvSpPr txBox="1"/>
          <p:nvPr/>
        </p:nvSpPr>
        <p:spPr>
          <a:xfrm>
            <a:off x="3289769" y="5567608"/>
            <a:ext cx="8344252" cy="974626"/>
          </a:xfrm>
          <a:prstGeom prst="rect">
            <a:avLst/>
          </a:prstGeom>
        </p:spPr>
        <p:txBody>
          <a:bodyPr wrap="square" lIns="0" tIns="0" rIns="0" bIns="0" rtlCol="0" anchor="t">
            <a:spAutoFit/>
          </a:bodyPr>
          <a:lstStyle/>
          <a:p>
            <a:pPr algn="l">
              <a:lnSpc>
                <a:spcPts val="1884"/>
              </a:lnSpc>
            </a:pPr>
            <a:r>
              <a:rPr lang="en-US" b="1" dirty="0"/>
              <a:t>Scope 2: Indirect Emissions from Energy</a:t>
            </a:r>
          </a:p>
          <a:p>
            <a:pPr marL="285750" indent="-285750" algn="l">
              <a:lnSpc>
                <a:spcPts val="1884"/>
              </a:lnSpc>
              <a:buFont typeface="Arial" panose="020B0604020202020204" pitchFamily="34" charset="0"/>
              <a:buChar char="•"/>
            </a:pPr>
            <a:r>
              <a:rPr lang="en-US" spc="22" dirty="0">
                <a:solidFill>
                  <a:srgbClr val="292929"/>
                </a:solidFill>
                <a:latin typeface="D-DIN-PRO"/>
                <a:ea typeface="D-DIN-PRO"/>
                <a:cs typeface="D-DIN-PRO"/>
                <a:sym typeface="D-DIN-PRO"/>
              </a:rPr>
              <a:t>Electricity used to power the venue (lighting, air conditioning, audio-visual equipment).</a:t>
            </a:r>
          </a:p>
          <a:p>
            <a:pPr marL="285750" indent="-285750" algn="l">
              <a:lnSpc>
                <a:spcPts val="1884"/>
              </a:lnSpc>
              <a:buFont typeface="Arial" panose="020B0604020202020204" pitchFamily="34" charset="0"/>
              <a:buChar char="•"/>
            </a:pPr>
            <a:r>
              <a:rPr lang="en-US" spc="22" dirty="0">
                <a:solidFill>
                  <a:srgbClr val="292929"/>
                </a:solidFill>
                <a:latin typeface="D-DIN-PRO"/>
                <a:ea typeface="D-DIN-PRO"/>
                <a:cs typeface="D-DIN-PRO"/>
                <a:sym typeface="D-DIN-PRO"/>
              </a:rPr>
              <a:t>Heating and Cooling systems at the event site. </a:t>
            </a:r>
          </a:p>
        </p:txBody>
      </p:sp>
      <p:sp>
        <p:nvSpPr>
          <p:cNvPr id="14" name="TextBox 14"/>
          <p:cNvSpPr txBox="1"/>
          <p:nvPr/>
        </p:nvSpPr>
        <p:spPr>
          <a:xfrm>
            <a:off x="865280" y="1923520"/>
            <a:ext cx="2639920" cy="384721"/>
          </a:xfrm>
          <a:prstGeom prst="rect">
            <a:avLst/>
          </a:prstGeom>
        </p:spPr>
        <p:txBody>
          <a:bodyPr wrap="square" lIns="0" tIns="0" rIns="0" bIns="0" rtlCol="0" anchor="t">
            <a:spAutoFit/>
          </a:bodyPr>
          <a:lstStyle/>
          <a:p>
            <a:pPr algn="l">
              <a:lnSpc>
                <a:spcPts val="2956"/>
              </a:lnSpc>
            </a:pPr>
            <a:r>
              <a:rPr lang="en-US" sz="2800" spc="33" dirty="0">
                <a:solidFill>
                  <a:srgbClr val="3B666B"/>
                </a:solidFill>
                <a:latin typeface="D-DIN-PRO"/>
                <a:ea typeface="D-DIN-PRO"/>
                <a:cs typeface="D-DIN-PRO"/>
                <a:sym typeface="D-DIN-PRO"/>
              </a:rPr>
              <a:t>Data Collection:</a:t>
            </a:r>
          </a:p>
        </p:txBody>
      </p:sp>
      <p:sp>
        <p:nvSpPr>
          <p:cNvPr id="18" name="TextBox 18"/>
          <p:cNvSpPr txBox="1"/>
          <p:nvPr/>
        </p:nvSpPr>
        <p:spPr>
          <a:xfrm>
            <a:off x="808330" y="739073"/>
            <a:ext cx="12663888" cy="756617"/>
          </a:xfrm>
          <a:prstGeom prst="rect">
            <a:avLst/>
          </a:prstGeom>
        </p:spPr>
        <p:txBody>
          <a:bodyPr lIns="0" tIns="0" rIns="0" bIns="0" rtlCol="0" anchor="t">
            <a:spAutoFit/>
          </a:bodyPr>
          <a:lstStyle/>
          <a:p>
            <a:pPr>
              <a:lnSpc>
                <a:spcPts val="5883"/>
              </a:lnSpc>
            </a:pPr>
            <a:r>
              <a:rPr lang="en-US" sz="5400" spc="16" dirty="0">
                <a:solidFill>
                  <a:srgbClr val="3B666B"/>
                </a:solidFill>
                <a:latin typeface="D-DIN-PRO Bold"/>
                <a:sym typeface="D-DIN-PRO Bold"/>
              </a:rPr>
              <a:t>Carbon Footprint Calculation</a:t>
            </a:r>
          </a:p>
        </p:txBody>
      </p:sp>
      <p:sp>
        <p:nvSpPr>
          <p:cNvPr id="19" name="Freeform 19"/>
          <p:cNvSpPr/>
          <p:nvPr/>
        </p:nvSpPr>
        <p:spPr>
          <a:xfrm>
            <a:off x="16658120" y="342900"/>
            <a:ext cx="1250208" cy="1645010"/>
          </a:xfrm>
          <a:custGeom>
            <a:avLst/>
            <a:gdLst/>
            <a:ahLst/>
            <a:cxnLst/>
            <a:rect l="l" t="t" r="r" b="b"/>
            <a:pathLst>
              <a:path w="1250208" h="1645010">
                <a:moveTo>
                  <a:pt x="0" y="0"/>
                </a:moveTo>
                <a:lnTo>
                  <a:pt x="1250208" y="0"/>
                </a:lnTo>
                <a:lnTo>
                  <a:pt x="1250208" y="1645010"/>
                </a:lnTo>
                <a:lnTo>
                  <a:pt x="0" y="1645010"/>
                </a:lnTo>
                <a:lnTo>
                  <a:pt x="0" y="0"/>
                </a:lnTo>
                <a:close/>
              </a:path>
            </a:pathLst>
          </a:custGeom>
          <a:blipFill>
            <a:blip r:embed="rId7"/>
            <a:stretch>
              <a:fillRect/>
            </a:stretch>
          </a:blipFill>
        </p:spPr>
        <p:txBody>
          <a:bodyPr/>
          <a:lstStyle/>
          <a:p>
            <a:endParaRPr lang="en-US"/>
          </a:p>
        </p:txBody>
      </p:sp>
      <p:sp>
        <p:nvSpPr>
          <p:cNvPr id="20" name="TextBox 14">
            <a:extLst>
              <a:ext uri="{FF2B5EF4-FFF2-40B4-BE49-F238E27FC236}">
                <a16:creationId xmlns:a16="http://schemas.microsoft.com/office/drawing/2014/main" id="{02E7BD92-20DD-4CAC-8B30-402E9B159722}"/>
              </a:ext>
            </a:extLst>
          </p:cNvPr>
          <p:cNvSpPr txBox="1"/>
          <p:nvPr/>
        </p:nvSpPr>
        <p:spPr>
          <a:xfrm>
            <a:off x="865280" y="3560297"/>
            <a:ext cx="3478120" cy="384721"/>
          </a:xfrm>
          <a:prstGeom prst="rect">
            <a:avLst/>
          </a:prstGeom>
        </p:spPr>
        <p:txBody>
          <a:bodyPr wrap="square" lIns="0" tIns="0" rIns="0" bIns="0" rtlCol="0" anchor="t">
            <a:spAutoFit/>
          </a:bodyPr>
          <a:lstStyle/>
          <a:p>
            <a:pPr algn="l">
              <a:lnSpc>
                <a:spcPts val="2956"/>
              </a:lnSpc>
            </a:pPr>
            <a:r>
              <a:rPr lang="en-US" sz="2800" spc="33" dirty="0">
                <a:solidFill>
                  <a:srgbClr val="3B666B"/>
                </a:solidFill>
                <a:latin typeface="D-DIN-PRO"/>
                <a:ea typeface="D-DIN-PRO"/>
                <a:cs typeface="D-DIN-PRO"/>
                <a:sym typeface="D-DIN-PRO"/>
              </a:rPr>
              <a:t>Emission Categories:</a:t>
            </a:r>
          </a:p>
        </p:txBody>
      </p:sp>
      <p:sp>
        <p:nvSpPr>
          <p:cNvPr id="21" name="TextBox 20">
            <a:extLst>
              <a:ext uri="{FF2B5EF4-FFF2-40B4-BE49-F238E27FC236}">
                <a16:creationId xmlns:a16="http://schemas.microsoft.com/office/drawing/2014/main" id="{790578A5-068B-414D-9203-68E77736BEC5}"/>
              </a:ext>
            </a:extLst>
          </p:cNvPr>
          <p:cNvSpPr txBox="1"/>
          <p:nvPr/>
        </p:nvSpPr>
        <p:spPr>
          <a:xfrm>
            <a:off x="2067306" y="4076017"/>
            <a:ext cx="7448550" cy="1200329"/>
          </a:xfrm>
          <a:prstGeom prst="rect">
            <a:avLst/>
          </a:prstGeom>
          <a:noFill/>
        </p:spPr>
        <p:txBody>
          <a:bodyPr wrap="square">
            <a:spAutoFit/>
          </a:bodyPr>
          <a:lstStyle/>
          <a:p>
            <a:r>
              <a:rPr lang="en-IN" b="1" spc="22" dirty="0">
                <a:solidFill>
                  <a:srgbClr val="292929"/>
                </a:solidFill>
                <a:latin typeface="D-DIN-PRO"/>
              </a:rPr>
              <a:t>Scope 1: Direct Emissions </a:t>
            </a:r>
          </a:p>
          <a:p>
            <a:pPr marL="285750" indent="-285750">
              <a:buFont typeface="Arial" panose="020B0604020202020204" pitchFamily="34" charset="0"/>
              <a:buChar char="•"/>
            </a:pPr>
            <a:r>
              <a:rPr lang="en-IN" spc="22" dirty="0">
                <a:solidFill>
                  <a:srgbClr val="292929"/>
                </a:solidFill>
                <a:latin typeface="D-DIN-PRO"/>
              </a:rPr>
              <a:t> On- site energy generation (e.g., diesel generators at the venue)</a:t>
            </a:r>
          </a:p>
          <a:p>
            <a:pPr marL="285750" indent="-285750">
              <a:buFont typeface="Arial" panose="020B0604020202020204" pitchFamily="34" charset="0"/>
              <a:buChar char="•"/>
            </a:pPr>
            <a:r>
              <a:rPr lang="en-IN" spc="22" dirty="0">
                <a:solidFill>
                  <a:srgbClr val="292929"/>
                </a:solidFill>
                <a:latin typeface="D-DIN-PRO"/>
              </a:rPr>
              <a:t>Company- Owned vehicles used for event logistics </a:t>
            </a:r>
          </a:p>
          <a:p>
            <a:endParaRPr lang="en-IN" dirty="0"/>
          </a:p>
        </p:txBody>
      </p:sp>
      <p:sp>
        <p:nvSpPr>
          <p:cNvPr id="28" name="TextBox 9">
            <a:extLst>
              <a:ext uri="{FF2B5EF4-FFF2-40B4-BE49-F238E27FC236}">
                <a16:creationId xmlns:a16="http://schemas.microsoft.com/office/drawing/2014/main" id="{18092F12-19E1-4B56-ABEC-076432D83DEC}"/>
              </a:ext>
            </a:extLst>
          </p:cNvPr>
          <p:cNvSpPr txBox="1"/>
          <p:nvPr/>
        </p:nvSpPr>
        <p:spPr>
          <a:xfrm>
            <a:off x="4648200" y="7176387"/>
            <a:ext cx="8344252" cy="1949252"/>
          </a:xfrm>
          <a:prstGeom prst="rect">
            <a:avLst/>
          </a:prstGeom>
        </p:spPr>
        <p:txBody>
          <a:bodyPr wrap="square" lIns="0" tIns="0" rIns="0" bIns="0" rtlCol="0" anchor="t">
            <a:spAutoFit/>
          </a:bodyPr>
          <a:lstStyle/>
          <a:p>
            <a:pPr algn="l">
              <a:lnSpc>
                <a:spcPts val="1884"/>
              </a:lnSpc>
            </a:pPr>
            <a:r>
              <a:rPr lang="en-US" b="1" dirty="0"/>
              <a:t>Scope 3: Other Indirect Emissions</a:t>
            </a:r>
          </a:p>
          <a:p>
            <a:pPr marL="285750" indent="-285750" algn="l">
              <a:lnSpc>
                <a:spcPts val="1884"/>
              </a:lnSpc>
              <a:buFont typeface="Arial" panose="020B0604020202020204" pitchFamily="34" charset="0"/>
              <a:buChar char="•"/>
            </a:pPr>
            <a:r>
              <a:rPr lang="en-US" spc="22" dirty="0">
                <a:solidFill>
                  <a:srgbClr val="292929"/>
                </a:solidFill>
                <a:latin typeface="D-DIN-PRO"/>
                <a:ea typeface="D-DIN-PRO"/>
                <a:cs typeface="D-DIN-PRO"/>
                <a:sym typeface="D-DIN-PRO"/>
              </a:rPr>
              <a:t>Transportation: Participant travel (flight, taxies, public transport) and shipping of materials. </a:t>
            </a:r>
          </a:p>
          <a:p>
            <a:pPr marL="285750" indent="-285750" algn="l">
              <a:lnSpc>
                <a:spcPts val="1884"/>
              </a:lnSpc>
              <a:buFont typeface="Arial" panose="020B0604020202020204" pitchFamily="34" charset="0"/>
              <a:buChar char="•"/>
            </a:pPr>
            <a:r>
              <a:rPr lang="en-US" spc="22" dirty="0">
                <a:solidFill>
                  <a:srgbClr val="292929"/>
                </a:solidFill>
                <a:latin typeface="D-DIN-PRO"/>
                <a:ea typeface="D-DIN-PRO"/>
                <a:cs typeface="D-DIN-PRO"/>
                <a:sym typeface="D-DIN-PRO"/>
              </a:rPr>
              <a:t>Catering: Food production, transportation and waste management </a:t>
            </a:r>
          </a:p>
          <a:p>
            <a:pPr marL="285750" indent="-285750" algn="l">
              <a:lnSpc>
                <a:spcPts val="1884"/>
              </a:lnSpc>
              <a:buFont typeface="Arial" panose="020B0604020202020204" pitchFamily="34" charset="0"/>
              <a:buChar char="•"/>
            </a:pPr>
            <a:r>
              <a:rPr lang="en-US" spc="22" dirty="0">
                <a:solidFill>
                  <a:srgbClr val="292929"/>
                </a:solidFill>
                <a:latin typeface="D-DIN-PRO"/>
                <a:ea typeface="D-DIN-PRO"/>
                <a:cs typeface="D-DIN-PRO"/>
                <a:sym typeface="D-DIN-PRO"/>
              </a:rPr>
              <a:t>Materials: Production and disposal of event materials (décor, promotional items, giveaways.)</a:t>
            </a:r>
          </a:p>
          <a:p>
            <a:pPr marL="285750" indent="-285750" algn="l">
              <a:lnSpc>
                <a:spcPts val="1884"/>
              </a:lnSpc>
              <a:buFont typeface="Arial" panose="020B0604020202020204" pitchFamily="34" charset="0"/>
              <a:buChar char="•"/>
            </a:pPr>
            <a:r>
              <a:rPr lang="en-US" spc="22" dirty="0">
                <a:solidFill>
                  <a:srgbClr val="292929"/>
                </a:solidFill>
                <a:latin typeface="D-DIN-PRO"/>
                <a:ea typeface="D-DIN-PRO"/>
                <a:cs typeface="D-DIN-PRO"/>
                <a:sym typeface="D-DIN-PRO"/>
              </a:rPr>
              <a:t>Waste Management: Emissions from the  waste disposal process like recycling or landfilling. </a:t>
            </a:r>
          </a:p>
        </p:txBody>
      </p:sp>
      <p:sp>
        <p:nvSpPr>
          <p:cNvPr id="30" name="Freeform 9">
            <a:extLst>
              <a:ext uri="{FF2B5EF4-FFF2-40B4-BE49-F238E27FC236}">
                <a16:creationId xmlns:a16="http://schemas.microsoft.com/office/drawing/2014/main" id="{9FBD5F0D-27B6-4A0B-A844-BA2ED426277A}"/>
              </a:ext>
            </a:extLst>
          </p:cNvPr>
          <p:cNvSpPr/>
          <p:nvPr/>
        </p:nvSpPr>
        <p:spPr>
          <a:xfrm>
            <a:off x="2067306" y="5687873"/>
            <a:ext cx="762000" cy="762000"/>
          </a:xfrm>
          <a:custGeom>
            <a:avLst/>
            <a:gdLst/>
            <a:ahLst/>
            <a:cxnLst/>
            <a:rect l="l" t="t" r="r" b="b"/>
            <a:pathLst>
              <a:path w="762000" h="762000">
                <a:moveTo>
                  <a:pt x="0" y="0"/>
                </a:moveTo>
                <a:lnTo>
                  <a:pt x="762000" y="0"/>
                </a:lnTo>
                <a:lnTo>
                  <a:pt x="762000" y="762000"/>
                </a:lnTo>
                <a:lnTo>
                  <a:pt x="0" y="762000"/>
                </a:lnTo>
                <a:lnTo>
                  <a:pt x="0" y="0"/>
                </a:lnTo>
                <a:close/>
              </a:path>
            </a:pathLst>
          </a:custGeom>
          <a:blipFill>
            <a:blip r:embed="rId8"/>
            <a:stretch>
              <a:fillRect/>
            </a:stretch>
          </a:blipFill>
        </p:spPr>
        <p:txBody>
          <a:bodyPr/>
          <a:lstStyle/>
          <a:p>
            <a:endParaRPr lang="en-US"/>
          </a:p>
        </p:txBody>
      </p:sp>
      <p:sp>
        <p:nvSpPr>
          <p:cNvPr id="31" name="Freeform 8">
            <a:extLst>
              <a:ext uri="{FF2B5EF4-FFF2-40B4-BE49-F238E27FC236}">
                <a16:creationId xmlns:a16="http://schemas.microsoft.com/office/drawing/2014/main" id="{8E8E851E-E291-4189-9C8C-C0546CA1EEC1}"/>
              </a:ext>
            </a:extLst>
          </p:cNvPr>
          <p:cNvSpPr/>
          <p:nvPr/>
        </p:nvSpPr>
        <p:spPr>
          <a:xfrm>
            <a:off x="2240229" y="5836586"/>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9"/>
            <a:stretch>
              <a:fillRect/>
            </a:stretch>
          </a:blipFill>
        </p:spPr>
        <p:txBody>
          <a:bodyPr/>
          <a:lstStyle/>
          <a:p>
            <a:endParaRPr lang="en-US"/>
          </a:p>
        </p:txBody>
      </p:sp>
      <p:sp>
        <p:nvSpPr>
          <p:cNvPr id="32" name="Freeform 9">
            <a:extLst>
              <a:ext uri="{FF2B5EF4-FFF2-40B4-BE49-F238E27FC236}">
                <a16:creationId xmlns:a16="http://schemas.microsoft.com/office/drawing/2014/main" id="{9BD6F7CF-3A73-45EA-856A-30F32ECA6A28}"/>
              </a:ext>
            </a:extLst>
          </p:cNvPr>
          <p:cNvSpPr/>
          <p:nvPr/>
        </p:nvSpPr>
        <p:spPr>
          <a:xfrm>
            <a:off x="3257814" y="7176387"/>
            <a:ext cx="762000" cy="762000"/>
          </a:xfrm>
          <a:custGeom>
            <a:avLst/>
            <a:gdLst/>
            <a:ahLst/>
            <a:cxnLst/>
            <a:rect l="l" t="t" r="r" b="b"/>
            <a:pathLst>
              <a:path w="762000" h="762000">
                <a:moveTo>
                  <a:pt x="0" y="0"/>
                </a:moveTo>
                <a:lnTo>
                  <a:pt x="762000" y="0"/>
                </a:lnTo>
                <a:lnTo>
                  <a:pt x="762000" y="762000"/>
                </a:lnTo>
                <a:lnTo>
                  <a:pt x="0" y="762000"/>
                </a:lnTo>
                <a:lnTo>
                  <a:pt x="0" y="0"/>
                </a:lnTo>
                <a:close/>
              </a:path>
            </a:pathLst>
          </a:custGeom>
          <a:blipFill>
            <a:blip r:embed="rId8"/>
            <a:stretch>
              <a:fillRect/>
            </a:stretch>
          </a:blipFill>
        </p:spPr>
        <p:txBody>
          <a:bodyPr/>
          <a:lstStyle/>
          <a:p>
            <a:endParaRPr lang="en-US"/>
          </a:p>
        </p:txBody>
      </p:sp>
      <p:sp>
        <p:nvSpPr>
          <p:cNvPr id="33" name="Freeform 10">
            <a:extLst>
              <a:ext uri="{FF2B5EF4-FFF2-40B4-BE49-F238E27FC236}">
                <a16:creationId xmlns:a16="http://schemas.microsoft.com/office/drawing/2014/main" id="{12B15FB7-30C6-4A76-8C32-7C463254AE1D}"/>
              </a:ext>
            </a:extLst>
          </p:cNvPr>
          <p:cNvSpPr/>
          <p:nvPr/>
        </p:nvSpPr>
        <p:spPr>
          <a:xfrm>
            <a:off x="3448314" y="7347155"/>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10"/>
            <a:stretch>
              <a:fillRect/>
            </a:stretch>
          </a:blipFill>
        </p:spPr>
        <p:txBody>
          <a:bodyPr/>
          <a:lstStyle/>
          <a:p>
            <a:endParaRPr lang="en-US"/>
          </a:p>
        </p:txBody>
      </p:sp>
      <p:sp>
        <p:nvSpPr>
          <p:cNvPr id="34" name="Freeform 9">
            <a:extLst>
              <a:ext uri="{FF2B5EF4-FFF2-40B4-BE49-F238E27FC236}">
                <a16:creationId xmlns:a16="http://schemas.microsoft.com/office/drawing/2014/main" id="{5DB234EA-FFFC-4AFD-8CA1-5165C3176733}"/>
              </a:ext>
            </a:extLst>
          </p:cNvPr>
          <p:cNvSpPr/>
          <p:nvPr/>
        </p:nvSpPr>
        <p:spPr>
          <a:xfrm>
            <a:off x="857250" y="4194796"/>
            <a:ext cx="762000" cy="762000"/>
          </a:xfrm>
          <a:custGeom>
            <a:avLst/>
            <a:gdLst/>
            <a:ahLst/>
            <a:cxnLst/>
            <a:rect l="l" t="t" r="r" b="b"/>
            <a:pathLst>
              <a:path w="762000" h="762000">
                <a:moveTo>
                  <a:pt x="0" y="0"/>
                </a:moveTo>
                <a:lnTo>
                  <a:pt x="762000" y="0"/>
                </a:lnTo>
                <a:lnTo>
                  <a:pt x="762000" y="762000"/>
                </a:lnTo>
                <a:lnTo>
                  <a:pt x="0" y="762000"/>
                </a:lnTo>
                <a:lnTo>
                  <a:pt x="0" y="0"/>
                </a:lnTo>
                <a:close/>
              </a:path>
            </a:pathLst>
          </a:custGeom>
          <a:blipFill>
            <a:blip r:embed="rId8"/>
            <a:stretch>
              <a:fillRect/>
            </a:stretch>
          </a:blipFill>
        </p:spPr>
        <p:txBody>
          <a:bodyPr/>
          <a:lstStyle/>
          <a:p>
            <a:endParaRPr lang="en-US"/>
          </a:p>
        </p:txBody>
      </p:sp>
      <p:sp>
        <p:nvSpPr>
          <p:cNvPr id="35" name="Freeform 12">
            <a:extLst>
              <a:ext uri="{FF2B5EF4-FFF2-40B4-BE49-F238E27FC236}">
                <a16:creationId xmlns:a16="http://schemas.microsoft.com/office/drawing/2014/main" id="{D0CACDEB-18F8-43A0-897A-9CE1E820A200}"/>
              </a:ext>
            </a:extLst>
          </p:cNvPr>
          <p:cNvSpPr/>
          <p:nvPr/>
        </p:nvSpPr>
        <p:spPr>
          <a:xfrm>
            <a:off x="1047750" y="4398422"/>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11"/>
            <a:stretch>
              <a:fillRect/>
            </a:stretch>
          </a:blipFill>
        </p:spPr>
        <p:txBody>
          <a:bodyPr/>
          <a:lstStyle/>
          <a:p>
            <a:endParaRPr lang="en-US"/>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E888F"/>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6916400" y="0"/>
            <a:ext cx="1219200" cy="2343912"/>
          </a:xfrm>
          <a:custGeom>
            <a:avLst/>
            <a:gdLst/>
            <a:ahLst/>
            <a:cxnLst/>
            <a:rect l="l" t="t" r="r" b="b"/>
            <a:pathLst>
              <a:path w="1219200" h="2343912">
                <a:moveTo>
                  <a:pt x="0" y="0"/>
                </a:moveTo>
                <a:lnTo>
                  <a:pt x="1219200" y="0"/>
                </a:lnTo>
                <a:lnTo>
                  <a:pt x="1219200" y="2343912"/>
                </a:lnTo>
                <a:lnTo>
                  <a:pt x="0" y="2343912"/>
                </a:lnTo>
                <a:lnTo>
                  <a:pt x="0" y="0"/>
                </a:lnTo>
                <a:close/>
              </a:path>
            </a:pathLst>
          </a:custGeom>
          <a:blipFill>
            <a:blip r:embed="rId3"/>
            <a:stretch>
              <a:fillRect/>
            </a:stretch>
          </a:blipFill>
        </p:spPr>
        <p:txBody>
          <a:bodyPr/>
          <a:lstStyle/>
          <a:p>
            <a:endParaRPr lang="en-US"/>
          </a:p>
        </p:txBody>
      </p:sp>
      <p:sp>
        <p:nvSpPr>
          <p:cNvPr id="4" name="Freeform 4"/>
          <p:cNvSpPr/>
          <p:nvPr/>
        </p:nvSpPr>
        <p:spPr>
          <a:xfrm>
            <a:off x="16916400" y="0"/>
            <a:ext cx="1219200" cy="2343912"/>
          </a:xfrm>
          <a:custGeom>
            <a:avLst/>
            <a:gdLst/>
            <a:ahLst/>
            <a:cxnLst/>
            <a:rect l="l" t="t" r="r" b="b"/>
            <a:pathLst>
              <a:path w="1219200" h="2343912">
                <a:moveTo>
                  <a:pt x="0" y="0"/>
                </a:moveTo>
                <a:lnTo>
                  <a:pt x="1219200" y="0"/>
                </a:lnTo>
                <a:lnTo>
                  <a:pt x="1219200" y="2343912"/>
                </a:lnTo>
                <a:lnTo>
                  <a:pt x="0" y="2343912"/>
                </a:lnTo>
                <a:lnTo>
                  <a:pt x="0" y="0"/>
                </a:lnTo>
                <a:close/>
              </a:path>
            </a:pathLst>
          </a:custGeom>
          <a:blipFill>
            <a:blip r:embed="rId4"/>
            <a:stretch>
              <a:fillRect/>
            </a:stretch>
          </a:blipFill>
        </p:spPr>
        <p:txBody>
          <a:bodyPr/>
          <a:lstStyle/>
          <a:p>
            <a:endParaRPr lang="en-US"/>
          </a:p>
        </p:txBody>
      </p:sp>
      <p:sp>
        <p:nvSpPr>
          <p:cNvPr id="5" name="Freeform 5"/>
          <p:cNvSpPr/>
          <p:nvPr/>
        </p:nvSpPr>
        <p:spPr>
          <a:xfrm>
            <a:off x="16916400" y="0"/>
            <a:ext cx="1219200" cy="2343912"/>
          </a:xfrm>
          <a:custGeom>
            <a:avLst/>
            <a:gdLst/>
            <a:ahLst/>
            <a:cxnLst/>
            <a:rect l="l" t="t" r="r" b="b"/>
            <a:pathLst>
              <a:path w="1219200" h="2343912">
                <a:moveTo>
                  <a:pt x="0" y="0"/>
                </a:moveTo>
                <a:lnTo>
                  <a:pt x="1219200" y="0"/>
                </a:lnTo>
                <a:lnTo>
                  <a:pt x="1219200" y="2343912"/>
                </a:lnTo>
                <a:lnTo>
                  <a:pt x="0" y="2343912"/>
                </a:lnTo>
                <a:lnTo>
                  <a:pt x="0" y="0"/>
                </a:lnTo>
                <a:close/>
              </a:path>
            </a:pathLst>
          </a:custGeom>
          <a:blipFill>
            <a:blip r:embed="rId5"/>
            <a:stretch>
              <a:fillRect/>
            </a:stretch>
          </a:blipFill>
        </p:spPr>
        <p:txBody>
          <a:bodyPr/>
          <a:lstStyle/>
          <a:p>
            <a:endParaRPr lang="en-US"/>
          </a:p>
        </p:txBody>
      </p:sp>
      <p:sp>
        <p:nvSpPr>
          <p:cNvPr id="6" name="Freeform 6"/>
          <p:cNvSpPr/>
          <p:nvPr/>
        </p:nvSpPr>
        <p:spPr>
          <a:xfrm>
            <a:off x="16916400" y="0"/>
            <a:ext cx="1219200" cy="2343912"/>
          </a:xfrm>
          <a:custGeom>
            <a:avLst/>
            <a:gdLst/>
            <a:ahLst/>
            <a:cxnLst/>
            <a:rect l="l" t="t" r="r" b="b"/>
            <a:pathLst>
              <a:path w="1219200" h="2343912">
                <a:moveTo>
                  <a:pt x="0" y="0"/>
                </a:moveTo>
                <a:lnTo>
                  <a:pt x="1219200" y="0"/>
                </a:lnTo>
                <a:lnTo>
                  <a:pt x="1219200" y="2343912"/>
                </a:lnTo>
                <a:lnTo>
                  <a:pt x="0" y="2343912"/>
                </a:lnTo>
                <a:lnTo>
                  <a:pt x="0" y="0"/>
                </a:lnTo>
                <a:close/>
              </a:path>
            </a:pathLst>
          </a:custGeom>
          <a:blipFill>
            <a:blip r:embed="rId6"/>
            <a:stretch>
              <a:fillRect/>
            </a:stretch>
          </a:blipFill>
        </p:spPr>
        <p:txBody>
          <a:bodyPr/>
          <a:lstStyle/>
          <a:p>
            <a:endParaRPr lang="en-US"/>
          </a:p>
        </p:txBody>
      </p:sp>
      <p:sp>
        <p:nvSpPr>
          <p:cNvPr id="7" name="Freeform 7"/>
          <p:cNvSpPr/>
          <p:nvPr/>
        </p:nvSpPr>
        <p:spPr>
          <a:xfrm>
            <a:off x="228600" y="7543800"/>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7"/>
            <a:stretch>
              <a:fillRect/>
            </a:stretch>
          </a:blipFill>
        </p:spPr>
        <p:txBody>
          <a:bodyPr/>
          <a:lstStyle/>
          <a:p>
            <a:endParaRPr lang="en-US"/>
          </a:p>
        </p:txBody>
      </p:sp>
      <p:sp>
        <p:nvSpPr>
          <p:cNvPr id="8" name="Freeform 8"/>
          <p:cNvSpPr/>
          <p:nvPr/>
        </p:nvSpPr>
        <p:spPr>
          <a:xfrm>
            <a:off x="228600" y="7543800"/>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8"/>
            <a:stretch>
              <a:fillRect/>
            </a:stretch>
          </a:blipFill>
        </p:spPr>
        <p:txBody>
          <a:bodyPr/>
          <a:lstStyle/>
          <a:p>
            <a:endParaRPr lang="en-US"/>
          </a:p>
        </p:txBody>
      </p:sp>
      <p:sp>
        <p:nvSpPr>
          <p:cNvPr id="9" name="Freeform 9"/>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10" name="TextBox 10"/>
          <p:cNvSpPr txBox="1"/>
          <p:nvPr/>
        </p:nvSpPr>
        <p:spPr>
          <a:xfrm>
            <a:off x="962254" y="4146928"/>
            <a:ext cx="13515746" cy="1102866"/>
          </a:xfrm>
          <a:prstGeom prst="rect">
            <a:avLst/>
          </a:prstGeom>
        </p:spPr>
        <p:txBody>
          <a:bodyPr wrap="square" lIns="0" tIns="0" rIns="0" bIns="0" rtlCol="0" anchor="t">
            <a:spAutoFit/>
          </a:bodyPr>
          <a:lstStyle/>
          <a:p>
            <a:pPr algn="l">
              <a:lnSpc>
                <a:spcPts val="8606"/>
              </a:lnSpc>
            </a:pPr>
            <a:r>
              <a:rPr lang="en-US" sz="7202" spc="28" dirty="0">
                <a:solidFill>
                  <a:srgbClr val="FFFFFF"/>
                </a:solidFill>
                <a:latin typeface="D-DIN-PRO Bold"/>
                <a:ea typeface="D-DIN-PRO Bold"/>
                <a:cs typeface="D-DIN-PRO Bold"/>
                <a:sym typeface="D-DIN-PRO Bold"/>
              </a:rPr>
              <a:t>Strategies for Reducing Emissions</a:t>
            </a:r>
          </a:p>
        </p:txBody>
      </p:sp>
      <p:sp>
        <p:nvSpPr>
          <p:cNvPr id="11" name="Freeform 11"/>
          <p:cNvSpPr/>
          <p:nvPr/>
        </p:nvSpPr>
        <p:spPr>
          <a:xfrm>
            <a:off x="1028700" y="2210337"/>
            <a:ext cx="1250208" cy="1645010"/>
          </a:xfrm>
          <a:custGeom>
            <a:avLst/>
            <a:gdLst/>
            <a:ahLst/>
            <a:cxnLst/>
            <a:rect l="l" t="t" r="r" b="b"/>
            <a:pathLst>
              <a:path w="1250208" h="1645010">
                <a:moveTo>
                  <a:pt x="0" y="0"/>
                </a:moveTo>
                <a:lnTo>
                  <a:pt x="1250208" y="0"/>
                </a:lnTo>
                <a:lnTo>
                  <a:pt x="1250208" y="1645010"/>
                </a:lnTo>
                <a:lnTo>
                  <a:pt x="0" y="1645010"/>
                </a:lnTo>
                <a:lnTo>
                  <a:pt x="0" y="0"/>
                </a:lnTo>
                <a:close/>
              </a:path>
            </a:pathLst>
          </a:custGeom>
          <a:blipFill>
            <a:blip r:embed="rId10"/>
            <a:stretch>
              <a:fillRect/>
            </a:stretch>
          </a:blipFill>
        </p:spPr>
        <p:txBody>
          <a:bodyPr/>
          <a:lstStyle/>
          <a:p>
            <a:endParaRPr lang="en-US"/>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E888F"/>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sp>
        <p:nvSpPr>
          <p:cNvPr id="3" name="Freeform 3"/>
          <p:cNvSpPr/>
          <p:nvPr/>
        </p:nvSpPr>
        <p:spPr>
          <a:xfrm>
            <a:off x="228600" y="7543800"/>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3"/>
            <a:stretch>
              <a:fillRect/>
            </a:stretch>
          </a:blipFill>
        </p:spPr>
        <p:txBody>
          <a:bodyPr/>
          <a:lstStyle/>
          <a:p>
            <a:endParaRPr lang="en-US"/>
          </a:p>
        </p:txBody>
      </p:sp>
      <p:sp>
        <p:nvSpPr>
          <p:cNvPr id="4" name="Freeform 4"/>
          <p:cNvSpPr/>
          <p:nvPr/>
        </p:nvSpPr>
        <p:spPr>
          <a:xfrm>
            <a:off x="228600" y="7543800"/>
            <a:ext cx="457200" cy="1828800"/>
          </a:xfrm>
          <a:custGeom>
            <a:avLst/>
            <a:gdLst/>
            <a:ahLst/>
            <a:cxnLst/>
            <a:rect l="l" t="t" r="r" b="b"/>
            <a:pathLst>
              <a:path w="457200" h="1828800">
                <a:moveTo>
                  <a:pt x="0" y="0"/>
                </a:moveTo>
                <a:lnTo>
                  <a:pt x="457200" y="0"/>
                </a:lnTo>
                <a:lnTo>
                  <a:pt x="457200" y="1828800"/>
                </a:lnTo>
                <a:lnTo>
                  <a:pt x="0" y="1828800"/>
                </a:lnTo>
                <a:lnTo>
                  <a:pt x="0" y="0"/>
                </a:lnTo>
                <a:close/>
              </a:path>
            </a:pathLst>
          </a:custGeom>
          <a:blipFill>
            <a:blip r:embed="rId4"/>
            <a:stretch>
              <a:fillRect/>
            </a:stretch>
          </a:blipFill>
        </p:spPr>
        <p:txBody>
          <a:bodyPr/>
          <a:lstStyle/>
          <a:p>
            <a:endParaRPr lang="en-US"/>
          </a:p>
        </p:txBody>
      </p:sp>
      <p:sp>
        <p:nvSpPr>
          <p:cNvPr id="5" name="Freeform 5"/>
          <p:cNvSpPr/>
          <p:nvPr/>
        </p:nvSpPr>
        <p:spPr>
          <a:xfrm>
            <a:off x="766277" y="2253495"/>
            <a:ext cx="762000" cy="762000"/>
          </a:xfrm>
          <a:custGeom>
            <a:avLst/>
            <a:gdLst/>
            <a:ahLst/>
            <a:cxnLst/>
            <a:rect l="l" t="t" r="r" b="b"/>
            <a:pathLst>
              <a:path w="762000" h="762000">
                <a:moveTo>
                  <a:pt x="0" y="0"/>
                </a:moveTo>
                <a:lnTo>
                  <a:pt x="762000" y="0"/>
                </a:lnTo>
                <a:lnTo>
                  <a:pt x="762000" y="762000"/>
                </a:lnTo>
                <a:lnTo>
                  <a:pt x="0" y="762000"/>
                </a:lnTo>
                <a:lnTo>
                  <a:pt x="0" y="0"/>
                </a:lnTo>
                <a:close/>
              </a:path>
            </a:pathLst>
          </a:custGeom>
          <a:blipFill>
            <a:blip r:embed="rId5"/>
            <a:stretch>
              <a:fillRect/>
            </a:stretch>
          </a:blipFill>
        </p:spPr>
        <p:txBody>
          <a:bodyPr/>
          <a:lstStyle/>
          <a:p>
            <a:endParaRPr lang="en-US"/>
          </a:p>
        </p:txBody>
      </p:sp>
      <p:sp>
        <p:nvSpPr>
          <p:cNvPr id="6" name="Freeform 6"/>
          <p:cNvSpPr/>
          <p:nvPr/>
        </p:nvSpPr>
        <p:spPr>
          <a:xfrm>
            <a:off x="956777" y="2443995"/>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6"/>
            <a:stretch>
              <a:fillRect/>
            </a:stretch>
          </a:blipFill>
        </p:spPr>
        <p:txBody>
          <a:bodyPr/>
          <a:lstStyle/>
          <a:p>
            <a:endParaRPr lang="en-US" dirty="0"/>
          </a:p>
        </p:txBody>
      </p:sp>
      <p:sp>
        <p:nvSpPr>
          <p:cNvPr id="7" name="Freeform 7"/>
          <p:cNvSpPr/>
          <p:nvPr/>
        </p:nvSpPr>
        <p:spPr>
          <a:xfrm>
            <a:off x="2057400" y="3940701"/>
            <a:ext cx="762000" cy="762000"/>
          </a:xfrm>
          <a:custGeom>
            <a:avLst/>
            <a:gdLst/>
            <a:ahLst/>
            <a:cxnLst/>
            <a:rect l="l" t="t" r="r" b="b"/>
            <a:pathLst>
              <a:path w="762000" h="762000">
                <a:moveTo>
                  <a:pt x="0" y="0"/>
                </a:moveTo>
                <a:lnTo>
                  <a:pt x="762000" y="0"/>
                </a:lnTo>
                <a:lnTo>
                  <a:pt x="762000" y="762000"/>
                </a:lnTo>
                <a:lnTo>
                  <a:pt x="0" y="762000"/>
                </a:lnTo>
                <a:lnTo>
                  <a:pt x="0" y="0"/>
                </a:lnTo>
                <a:close/>
              </a:path>
            </a:pathLst>
          </a:custGeom>
          <a:blipFill>
            <a:blip r:embed="rId5"/>
            <a:stretch>
              <a:fillRect/>
            </a:stretch>
          </a:blipFill>
        </p:spPr>
        <p:txBody>
          <a:bodyPr/>
          <a:lstStyle/>
          <a:p>
            <a:endParaRPr lang="en-US"/>
          </a:p>
        </p:txBody>
      </p:sp>
      <p:sp>
        <p:nvSpPr>
          <p:cNvPr id="8" name="Freeform 8"/>
          <p:cNvSpPr/>
          <p:nvPr/>
        </p:nvSpPr>
        <p:spPr>
          <a:xfrm>
            <a:off x="2247900" y="4100589"/>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7"/>
            <a:stretch>
              <a:fillRect/>
            </a:stretch>
          </a:blipFill>
        </p:spPr>
        <p:txBody>
          <a:bodyPr/>
          <a:lstStyle/>
          <a:p>
            <a:endParaRPr lang="en-US"/>
          </a:p>
        </p:txBody>
      </p:sp>
      <p:sp>
        <p:nvSpPr>
          <p:cNvPr id="9" name="Freeform 9"/>
          <p:cNvSpPr/>
          <p:nvPr/>
        </p:nvSpPr>
        <p:spPr>
          <a:xfrm>
            <a:off x="3810000" y="5813855"/>
            <a:ext cx="762000" cy="762000"/>
          </a:xfrm>
          <a:custGeom>
            <a:avLst/>
            <a:gdLst/>
            <a:ahLst/>
            <a:cxnLst/>
            <a:rect l="l" t="t" r="r" b="b"/>
            <a:pathLst>
              <a:path w="762000" h="762000">
                <a:moveTo>
                  <a:pt x="0" y="0"/>
                </a:moveTo>
                <a:lnTo>
                  <a:pt x="762000" y="0"/>
                </a:lnTo>
                <a:lnTo>
                  <a:pt x="762000" y="762000"/>
                </a:lnTo>
                <a:lnTo>
                  <a:pt x="0" y="762000"/>
                </a:lnTo>
                <a:lnTo>
                  <a:pt x="0" y="0"/>
                </a:lnTo>
                <a:close/>
              </a:path>
            </a:pathLst>
          </a:custGeom>
          <a:blipFill>
            <a:blip r:embed="rId8"/>
            <a:stretch>
              <a:fillRect/>
            </a:stretch>
          </a:blipFill>
        </p:spPr>
        <p:txBody>
          <a:bodyPr/>
          <a:lstStyle/>
          <a:p>
            <a:endParaRPr lang="en-US"/>
          </a:p>
        </p:txBody>
      </p:sp>
      <p:sp>
        <p:nvSpPr>
          <p:cNvPr id="10" name="Freeform 10"/>
          <p:cNvSpPr/>
          <p:nvPr/>
        </p:nvSpPr>
        <p:spPr>
          <a:xfrm>
            <a:off x="4000500" y="6004355"/>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9"/>
            <a:stretch>
              <a:fillRect/>
            </a:stretch>
          </a:blipFill>
        </p:spPr>
        <p:txBody>
          <a:bodyPr/>
          <a:lstStyle/>
          <a:p>
            <a:endParaRPr lang="en-US"/>
          </a:p>
        </p:txBody>
      </p:sp>
      <p:sp>
        <p:nvSpPr>
          <p:cNvPr id="11" name="Freeform 11"/>
          <p:cNvSpPr/>
          <p:nvPr/>
        </p:nvSpPr>
        <p:spPr>
          <a:xfrm>
            <a:off x="5806094" y="7353300"/>
            <a:ext cx="762000" cy="762000"/>
          </a:xfrm>
          <a:custGeom>
            <a:avLst/>
            <a:gdLst/>
            <a:ahLst/>
            <a:cxnLst/>
            <a:rect l="l" t="t" r="r" b="b"/>
            <a:pathLst>
              <a:path w="762000" h="762000">
                <a:moveTo>
                  <a:pt x="0" y="0"/>
                </a:moveTo>
                <a:lnTo>
                  <a:pt x="762000" y="0"/>
                </a:lnTo>
                <a:lnTo>
                  <a:pt x="762000" y="762000"/>
                </a:lnTo>
                <a:lnTo>
                  <a:pt x="0" y="762000"/>
                </a:lnTo>
                <a:lnTo>
                  <a:pt x="0" y="0"/>
                </a:lnTo>
                <a:close/>
              </a:path>
            </a:pathLst>
          </a:custGeom>
          <a:blipFill>
            <a:blip r:embed="rId5"/>
            <a:stretch>
              <a:fillRect/>
            </a:stretch>
          </a:blipFill>
        </p:spPr>
        <p:txBody>
          <a:bodyPr/>
          <a:lstStyle/>
          <a:p>
            <a:endParaRPr lang="en-US"/>
          </a:p>
        </p:txBody>
      </p:sp>
      <p:sp>
        <p:nvSpPr>
          <p:cNvPr id="12" name="Freeform 12"/>
          <p:cNvSpPr/>
          <p:nvPr/>
        </p:nvSpPr>
        <p:spPr>
          <a:xfrm>
            <a:off x="5996594" y="7543800"/>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10"/>
            <a:stretch>
              <a:fillRect/>
            </a:stretch>
          </a:blipFill>
        </p:spPr>
        <p:txBody>
          <a:bodyPr/>
          <a:lstStyle/>
          <a:p>
            <a:endParaRPr lang="en-US"/>
          </a:p>
        </p:txBody>
      </p:sp>
      <p:sp>
        <p:nvSpPr>
          <p:cNvPr id="13" name="TextBox 13"/>
          <p:cNvSpPr txBox="1"/>
          <p:nvPr/>
        </p:nvSpPr>
        <p:spPr>
          <a:xfrm>
            <a:off x="1821164" y="1891536"/>
            <a:ext cx="8433847" cy="1104918"/>
          </a:xfrm>
          <a:prstGeom prst="rect">
            <a:avLst/>
          </a:prstGeom>
        </p:spPr>
        <p:txBody>
          <a:bodyPr wrap="square" lIns="0" tIns="0" rIns="0" bIns="0" rtlCol="0" anchor="t">
            <a:spAutoFit/>
          </a:bodyPr>
          <a:lstStyle/>
          <a:p>
            <a:pPr algn="l">
              <a:lnSpc>
                <a:spcPts val="2956"/>
              </a:lnSpc>
            </a:pPr>
            <a:r>
              <a:rPr lang="en-IN" sz="2112" spc="8" dirty="0">
                <a:solidFill>
                  <a:srgbClr val="3B666B"/>
                </a:solidFill>
                <a:latin typeface="D-DIN-PRO Bold"/>
              </a:rPr>
              <a:t>Venue Selection:</a:t>
            </a:r>
            <a:endParaRPr lang="en-IN" sz="2400" dirty="0"/>
          </a:p>
          <a:p>
            <a:pPr marL="285750" indent="-285750" algn="l">
              <a:lnSpc>
                <a:spcPts val="2956"/>
              </a:lnSpc>
              <a:buFont typeface="Arial" panose="020B0604020202020204" pitchFamily="34" charset="0"/>
              <a:buChar char="•"/>
            </a:pPr>
            <a:r>
              <a:rPr lang="en-US" sz="1800" spc="28" dirty="0">
                <a:solidFill>
                  <a:srgbClr val="3F3F3F"/>
                </a:solidFill>
                <a:latin typeface="D-DIN-PRO"/>
                <a:ea typeface="D-DIN-PRO"/>
                <a:cs typeface="D-DIN-PRO"/>
                <a:sym typeface="D-DIN-PRO"/>
              </a:rPr>
              <a:t>Choose energy-efficient venues with green certifications (e.g., LEED).</a:t>
            </a:r>
          </a:p>
          <a:p>
            <a:pPr marL="285750" indent="-285750" algn="l">
              <a:lnSpc>
                <a:spcPts val="2956"/>
              </a:lnSpc>
              <a:buFont typeface="Arial" panose="020B0604020202020204" pitchFamily="34" charset="0"/>
              <a:buChar char="•"/>
            </a:pPr>
            <a:r>
              <a:rPr lang="en-US" sz="1800" spc="28" dirty="0" err="1">
                <a:solidFill>
                  <a:srgbClr val="3F3F3F"/>
                </a:solidFill>
                <a:latin typeface="D-DIN-PRO"/>
                <a:ea typeface="D-DIN-PRO"/>
                <a:cs typeface="D-DIN-PRO"/>
                <a:sym typeface="D-DIN-PRO"/>
              </a:rPr>
              <a:t>Opt</a:t>
            </a:r>
            <a:r>
              <a:rPr lang="en-US" sz="1800" spc="28" dirty="0">
                <a:solidFill>
                  <a:srgbClr val="3F3F3F"/>
                </a:solidFill>
                <a:latin typeface="D-DIN-PRO"/>
                <a:ea typeface="D-DIN-PRO"/>
                <a:cs typeface="D-DIN-PRO"/>
                <a:sym typeface="D-DIN-PRO"/>
              </a:rPr>
              <a:t> for locations accessible by public transport to reduce travel emissions..</a:t>
            </a:r>
          </a:p>
        </p:txBody>
      </p:sp>
      <p:sp>
        <p:nvSpPr>
          <p:cNvPr id="14" name="TextBox 14"/>
          <p:cNvSpPr txBox="1"/>
          <p:nvPr/>
        </p:nvSpPr>
        <p:spPr>
          <a:xfrm>
            <a:off x="3267456" y="3488876"/>
            <a:ext cx="8331003" cy="1489639"/>
          </a:xfrm>
          <a:prstGeom prst="rect">
            <a:avLst/>
          </a:prstGeom>
        </p:spPr>
        <p:txBody>
          <a:bodyPr lIns="0" tIns="0" rIns="0" bIns="0" rtlCol="0" anchor="t">
            <a:spAutoFit/>
          </a:bodyPr>
          <a:lstStyle/>
          <a:p>
            <a:pPr algn="l">
              <a:lnSpc>
                <a:spcPts val="2956"/>
              </a:lnSpc>
            </a:pPr>
            <a:r>
              <a:rPr lang="en-US" sz="2112" spc="8" dirty="0">
                <a:solidFill>
                  <a:srgbClr val="3B666B"/>
                </a:solidFill>
                <a:latin typeface="D-DIN-PRO Bold"/>
                <a:ea typeface="D-DIN-PRO Bold"/>
                <a:cs typeface="D-DIN-PRO Bold"/>
                <a:sym typeface="D-DIN-PRO Bold"/>
              </a:rPr>
              <a:t>Sustainable Catering:</a:t>
            </a:r>
          </a:p>
          <a:p>
            <a:pPr marL="285750" indent="-285750" algn="l">
              <a:lnSpc>
                <a:spcPts val="2956"/>
              </a:lnSpc>
              <a:buFont typeface="Arial" panose="020B0604020202020204" pitchFamily="34" charset="0"/>
              <a:buChar char="•"/>
            </a:pPr>
            <a:r>
              <a:rPr lang="en-US" sz="1800" spc="28" dirty="0">
                <a:solidFill>
                  <a:srgbClr val="3F3F3F"/>
                </a:solidFill>
                <a:latin typeface="D-DIN-PRO"/>
                <a:ea typeface="D-DIN-PRO"/>
                <a:cs typeface="D-DIN-PRO"/>
                <a:sym typeface="D-DIN-PRO"/>
              </a:rPr>
              <a:t>Offer plant-based menu options.</a:t>
            </a:r>
          </a:p>
          <a:p>
            <a:pPr marL="285750" indent="-285750" algn="l">
              <a:lnSpc>
                <a:spcPts val="2956"/>
              </a:lnSpc>
              <a:buFont typeface="Arial" panose="020B0604020202020204" pitchFamily="34" charset="0"/>
              <a:buChar char="•"/>
            </a:pPr>
            <a:r>
              <a:rPr lang="en-US" sz="1800" spc="28" dirty="0">
                <a:solidFill>
                  <a:srgbClr val="3F3F3F"/>
                </a:solidFill>
                <a:latin typeface="D-DIN-PRO"/>
                <a:ea typeface="D-DIN-PRO"/>
                <a:cs typeface="D-DIN-PRO"/>
                <a:sym typeface="D-DIN-PRO"/>
              </a:rPr>
              <a:t>Source food locally and seasonally to minimize food miles.</a:t>
            </a:r>
          </a:p>
          <a:p>
            <a:pPr marL="285750" indent="-285750" algn="l">
              <a:lnSpc>
                <a:spcPts val="2956"/>
              </a:lnSpc>
              <a:buFont typeface="Arial" panose="020B0604020202020204" pitchFamily="34" charset="0"/>
              <a:buChar char="•"/>
            </a:pPr>
            <a:r>
              <a:rPr lang="en-US" sz="1800" spc="28" dirty="0">
                <a:solidFill>
                  <a:srgbClr val="3F3F3F"/>
                </a:solidFill>
                <a:latin typeface="D-DIN-PRO"/>
                <a:ea typeface="D-DIN-PRO"/>
                <a:cs typeface="D-DIN-PRO"/>
                <a:sym typeface="D-DIN-PRO"/>
              </a:rPr>
              <a:t>Reduce food waste with careful planning and portion control..</a:t>
            </a:r>
          </a:p>
        </p:txBody>
      </p:sp>
      <p:sp>
        <p:nvSpPr>
          <p:cNvPr id="15" name="TextBox 15"/>
          <p:cNvSpPr txBox="1"/>
          <p:nvPr/>
        </p:nvSpPr>
        <p:spPr>
          <a:xfrm>
            <a:off x="5034089" y="5470937"/>
            <a:ext cx="8916734" cy="1104918"/>
          </a:xfrm>
          <a:prstGeom prst="rect">
            <a:avLst/>
          </a:prstGeom>
        </p:spPr>
        <p:txBody>
          <a:bodyPr lIns="0" tIns="0" rIns="0" bIns="0" rtlCol="0" anchor="t">
            <a:spAutoFit/>
          </a:bodyPr>
          <a:lstStyle/>
          <a:p>
            <a:pPr algn="l">
              <a:lnSpc>
                <a:spcPts val="2956"/>
              </a:lnSpc>
            </a:pPr>
            <a:r>
              <a:rPr lang="en-US" sz="2112" spc="8" dirty="0">
                <a:solidFill>
                  <a:srgbClr val="3B666B"/>
                </a:solidFill>
                <a:latin typeface="D-DIN-PRO Bold"/>
                <a:ea typeface="D-DIN-PRO Bold"/>
                <a:cs typeface="D-DIN-PRO Bold"/>
                <a:sym typeface="D-DIN-PRO Bold"/>
              </a:rPr>
              <a:t>Energy Management:</a:t>
            </a:r>
          </a:p>
          <a:p>
            <a:pPr marL="285750" indent="-285750" algn="l">
              <a:lnSpc>
                <a:spcPts val="2956"/>
              </a:lnSpc>
              <a:buFont typeface="Arial" panose="020B0604020202020204" pitchFamily="34" charset="0"/>
              <a:buChar char="•"/>
            </a:pPr>
            <a:r>
              <a:rPr lang="en-US" sz="1800" spc="28" dirty="0">
                <a:solidFill>
                  <a:srgbClr val="3F3F3F"/>
                </a:solidFill>
                <a:latin typeface="D-DIN-PRO"/>
                <a:ea typeface="D-DIN-PRO"/>
                <a:cs typeface="D-DIN-PRO"/>
                <a:sym typeface="D-DIN-PRO"/>
              </a:rPr>
              <a:t>Utilize renewable energy sources where possible.</a:t>
            </a:r>
          </a:p>
          <a:p>
            <a:pPr marL="285750" indent="-285750" algn="l">
              <a:lnSpc>
                <a:spcPts val="2956"/>
              </a:lnSpc>
              <a:buFont typeface="Arial" panose="020B0604020202020204" pitchFamily="34" charset="0"/>
              <a:buChar char="•"/>
            </a:pPr>
            <a:r>
              <a:rPr lang="en-US" sz="1800" spc="28" dirty="0">
                <a:solidFill>
                  <a:srgbClr val="3F3F3F"/>
                </a:solidFill>
                <a:latin typeface="D-DIN-PRO"/>
                <a:ea typeface="D-DIN-PRO"/>
                <a:cs typeface="D-DIN-PRO"/>
                <a:sym typeface="D-DIN-PRO"/>
              </a:rPr>
              <a:t>Implement energy-saving measures like LED lighting and smart thermostats.</a:t>
            </a:r>
          </a:p>
        </p:txBody>
      </p:sp>
      <p:sp>
        <p:nvSpPr>
          <p:cNvPr id="16" name="TextBox 16"/>
          <p:cNvSpPr txBox="1"/>
          <p:nvPr/>
        </p:nvSpPr>
        <p:spPr>
          <a:xfrm>
            <a:off x="7141606" y="7068277"/>
            <a:ext cx="8913705" cy="1313308"/>
          </a:xfrm>
          <a:prstGeom prst="rect">
            <a:avLst/>
          </a:prstGeom>
        </p:spPr>
        <p:txBody>
          <a:bodyPr lIns="0" tIns="0" rIns="0" bIns="0" rtlCol="0" anchor="t">
            <a:spAutoFit/>
          </a:bodyPr>
          <a:lstStyle/>
          <a:p>
            <a:pPr algn="l">
              <a:lnSpc>
                <a:spcPts val="2956"/>
              </a:lnSpc>
            </a:pPr>
            <a:r>
              <a:rPr lang="en-US" sz="2112" spc="8" dirty="0">
                <a:solidFill>
                  <a:srgbClr val="3B666B"/>
                </a:solidFill>
                <a:latin typeface="D-DIN-PRO Bold"/>
                <a:ea typeface="D-DIN-PRO Bold"/>
                <a:cs typeface="D-DIN-PRO Bold"/>
                <a:sym typeface="D-DIN-PRO Bold"/>
              </a:rPr>
              <a:t>Waste Reduction:</a:t>
            </a:r>
          </a:p>
          <a:p>
            <a:pPr marL="285750" indent="-285750" algn="l">
              <a:lnSpc>
                <a:spcPts val="2498"/>
              </a:lnSpc>
              <a:buFont typeface="Arial" panose="020B0604020202020204" pitchFamily="34" charset="0"/>
              <a:buChar char="•"/>
            </a:pPr>
            <a:r>
              <a:rPr lang="en-US" sz="1800" spc="28" dirty="0">
                <a:solidFill>
                  <a:srgbClr val="3F3F3F"/>
                </a:solidFill>
                <a:latin typeface="D-DIN-PRO"/>
                <a:ea typeface="D-DIN-PRO"/>
                <a:cs typeface="D-DIN-PRO"/>
                <a:sym typeface="D-DIN-PRO"/>
              </a:rPr>
              <a:t>Encourage the use of reusable materials.</a:t>
            </a:r>
          </a:p>
          <a:p>
            <a:pPr marL="285750" indent="-285750" algn="l">
              <a:lnSpc>
                <a:spcPts val="2498"/>
              </a:lnSpc>
              <a:buFont typeface="Arial" panose="020B0604020202020204" pitchFamily="34" charset="0"/>
              <a:buChar char="•"/>
            </a:pPr>
            <a:r>
              <a:rPr lang="en-US" sz="1800" spc="28" dirty="0">
                <a:solidFill>
                  <a:srgbClr val="3F3F3F"/>
                </a:solidFill>
                <a:latin typeface="D-DIN-PRO"/>
                <a:ea typeface="D-DIN-PRO"/>
                <a:cs typeface="D-DIN-PRO"/>
                <a:sym typeface="D-DIN-PRO"/>
              </a:rPr>
              <a:t>Set up clear recycling stations.</a:t>
            </a:r>
          </a:p>
          <a:p>
            <a:pPr marL="285750" indent="-285750" algn="l">
              <a:lnSpc>
                <a:spcPts val="2498"/>
              </a:lnSpc>
              <a:buFont typeface="Arial" panose="020B0604020202020204" pitchFamily="34" charset="0"/>
              <a:buChar char="•"/>
            </a:pPr>
            <a:r>
              <a:rPr lang="en-US" sz="1800" spc="28" dirty="0">
                <a:solidFill>
                  <a:srgbClr val="3F3F3F"/>
                </a:solidFill>
                <a:latin typeface="D-DIN-PRO"/>
                <a:ea typeface="D-DIN-PRO"/>
                <a:cs typeface="D-DIN-PRO"/>
                <a:sym typeface="D-DIN-PRO"/>
              </a:rPr>
              <a:t>Minimize single-use plastics.</a:t>
            </a:r>
          </a:p>
        </p:txBody>
      </p:sp>
      <p:sp>
        <p:nvSpPr>
          <p:cNvPr id="18" name="Freeform 18"/>
          <p:cNvSpPr/>
          <p:nvPr/>
        </p:nvSpPr>
        <p:spPr>
          <a:xfrm>
            <a:off x="16658120" y="342900"/>
            <a:ext cx="1250208" cy="1645010"/>
          </a:xfrm>
          <a:custGeom>
            <a:avLst/>
            <a:gdLst/>
            <a:ahLst/>
            <a:cxnLst/>
            <a:rect l="l" t="t" r="r" b="b"/>
            <a:pathLst>
              <a:path w="1250208" h="1645010">
                <a:moveTo>
                  <a:pt x="0" y="0"/>
                </a:moveTo>
                <a:lnTo>
                  <a:pt x="1250208" y="0"/>
                </a:lnTo>
                <a:lnTo>
                  <a:pt x="1250208" y="1645010"/>
                </a:lnTo>
                <a:lnTo>
                  <a:pt x="0" y="1645010"/>
                </a:lnTo>
                <a:lnTo>
                  <a:pt x="0" y="0"/>
                </a:lnTo>
                <a:close/>
              </a:path>
            </a:pathLst>
          </a:custGeom>
          <a:blipFill>
            <a:blip r:embed="rId11"/>
            <a:stretch>
              <a:fillRect/>
            </a:stretch>
          </a:blipFill>
        </p:spPr>
        <p:txBody>
          <a:bodyPr/>
          <a:lstStyle/>
          <a:p>
            <a:endParaRPr lang="en-US"/>
          </a:p>
        </p:txBody>
      </p:sp>
      <p:sp>
        <p:nvSpPr>
          <p:cNvPr id="19" name="TextBox 10">
            <a:extLst>
              <a:ext uri="{FF2B5EF4-FFF2-40B4-BE49-F238E27FC236}">
                <a16:creationId xmlns:a16="http://schemas.microsoft.com/office/drawing/2014/main" id="{AF2D5AC0-2755-4D65-8610-8249F68525B8}"/>
              </a:ext>
            </a:extLst>
          </p:cNvPr>
          <p:cNvSpPr txBox="1"/>
          <p:nvPr/>
        </p:nvSpPr>
        <p:spPr>
          <a:xfrm>
            <a:off x="435077" y="409422"/>
            <a:ext cx="13515746" cy="1009956"/>
          </a:xfrm>
          <a:prstGeom prst="rect">
            <a:avLst/>
          </a:prstGeom>
        </p:spPr>
        <p:txBody>
          <a:bodyPr wrap="square" lIns="0" tIns="0" rIns="0" bIns="0" rtlCol="0" anchor="t">
            <a:spAutoFit/>
          </a:bodyPr>
          <a:lstStyle/>
          <a:p>
            <a:pPr algn="l">
              <a:lnSpc>
                <a:spcPts val="8606"/>
              </a:lnSpc>
            </a:pPr>
            <a:r>
              <a:rPr lang="en-US" sz="5400" spc="16" dirty="0">
                <a:solidFill>
                  <a:srgbClr val="3B666B"/>
                </a:solidFill>
                <a:latin typeface="D-DIN-PRO Bold"/>
                <a:sym typeface="D-DIN-PRO Bold"/>
              </a:rPr>
              <a:t>Strategies for Reducing Emissions</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GCD Colors">
      <a:dk1>
        <a:srgbClr val="000000"/>
      </a:dk1>
      <a:lt1>
        <a:srgbClr val="FFFFFF"/>
      </a:lt1>
      <a:dk2>
        <a:srgbClr val="44546A"/>
      </a:dk2>
      <a:lt2>
        <a:srgbClr val="E7E6E6"/>
      </a:lt2>
      <a:accent1>
        <a:srgbClr val="4C898E"/>
      </a:accent1>
      <a:accent2>
        <a:srgbClr val="3A666A"/>
      </a:accent2>
      <a:accent3>
        <a:srgbClr val="D8B25B"/>
      </a:accent3>
      <a:accent4>
        <a:srgbClr val="FFC000"/>
      </a:accent4>
      <a:accent5>
        <a:srgbClr val="3E3E3E"/>
      </a:accent5>
      <a:accent6>
        <a:srgbClr val="A3A3A3"/>
      </a:accent6>
      <a:hlink>
        <a:srgbClr val="4C784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3403</TotalTime>
  <Words>801</Words>
  <Application>Microsoft Office PowerPoint</Application>
  <PresentationFormat>Custom</PresentationFormat>
  <Paragraphs>101</Paragraphs>
  <Slides>14</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D-DIN-PRO</vt:lpstr>
      <vt:lpstr>Barlow</vt:lpstr>
      <vt:lpstr>D-DIN-PRO Bold</vt:lpstr>
      <vt:lpstr>Wingdings</vt:lpstr>
      <vt:lpstr>Montserrat</vt:lpstr>
      <vt:lpstr>Aptos</vt:lpstr>
      <vt:lpstr>Raleway</vt:lpstr>
      <vt:lpstr>Calibri</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 Carbon Markets</dc:title>
  <dc:creator>shweta singh</dc:creator>
  <cp:lastModifiedBy>Shweta Singh</cp:lastModifiedBy>
  <cp:revision>7</cp:revision>
  <dcterms:created xsi:type="dcterms:W3CDTF">2006-08-16T00:00:00Z</dcterms:created>
  <dcterms:modified xsi:type="dcterms:W3CDTF">2024-09-02T12:17:05Z</dcterms:modified>
  <dc:identifier>DAGN99TftjM</dc:identifier>
</cp:coreProperties>
</file>