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365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8AF1C5-E1C1-4E3E-9B1E-3CA54718E153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3641D-48E8-4346-809E-F5C3F08EC6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850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Identify the five stages of the life-cycle</a:t>
            </a:r>
            <a:r>
              <a:rPr lang="en-GB" baseline="0" dirty="0"/>
              <a:t> and then m</a:t>
            </a:r>
            <a:r>
              <a:rPr lang="en-GB" dirty="0"/>
              <a:t>ove the</a:t>
            </a:r>
            <a:r>
              <a:rPr lang="en-GB" baseline="0" dirty="0"/>
              <a:t> text boxes (financial needs </a:t>
            </a:r>
            <a:r>
              <a:rPr lang="en-GB" baseline="0"/>
              <a:t>and implications) </a:t>
            </a:r>
            <a:r>
              <a:rPr lang="en-GB" baseline="0" dirty="0"/>
              <a:t>at the bottom of the slide under the </a:t>
            </a:r>
            <a:r>
              <a:rPr lang="en-GB" baseline="0"/>
              <a:t>correct stage.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53641D-48E8-4346-809E-F5C3F08EC6B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740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42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717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439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851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3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724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3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61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00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35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660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875FE5-7A42-4AD6-BD7B-266E39422908}" type="datetimeFigureOut">
              <a:rPr lang="en-GB" smtClean="0"/>
              <a:t>27/05/2025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DA2E0-7E4A-445C-A186-3794BE51F2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412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626" b="41998"/>
          <a:stretch/>
        </p:blipFill>
        <p:spPr bwMode="auto">
          <a:xfrm>
            <a:off x="7356113" y="3647032"/>
            <a:ext cx="650950" cy="14366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 r="34283" b="44559"/>
          <a:stretch/>
        </p:blipFill>
        <p:spPr bwMode="auto">
          <a:xfrm>
            <a:off x="4086847" y="447338"/>
            <a:ext cx="502228" cy="12385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37" t="10882" r="59952" b="44559"/>
          <a:stretch/>
        </p:blipFill>
        <p:spPr bwMode="auto">
          <a:xfrm>
            <a:off x="2403420" y="2099817"/>
            <a:ext cx="555772" cy="13106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63" t="20729" r="72701" b="43715"/>
          <a:stretch/>
        </p:blipFill>
        <p:spPr bwMode="auto">
          <a:xfrm>
            <a:off x="755576" y="3877376"/>
            <a:ext cx="595086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67" t="3581" r="17666" b="43737"/>
          <a:stretch/>
        </p:blipFill>
        <p:spPr bwMode="auto">
          <a:xfrm>
            <a:off x="6084167" y="1345774"/>
            <a:ext cx="637187" cy="1328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4"/>
          <p:cNvSpPr/>
          <p:nvPr/>
        </p:nvSpPr>
        <p:spPr>
          <a:xfrm>
            <a:off x="787136" y="1289931"/>
            <a:ext cx="7258075" cy="4176464"/>
          </a:xfrm>
          <a:custGeom>
            <a:avLst/>
            <a:gdLst>
              <a:gd name="connsiteX0" fmla="*/ 0 w 9120589"/>
              <a:gd name="connsiteY0" fmla="*/ 4978127 h 5223323"/>
              <a:gd name="connsiteX1" fmla="*/ 1925782 w 9120589"/>
              <a:gd name="connsiteY1" fmla="*/ 3592673 h 5223323"/>
              <a:gd name="connsiteX2" fmla="*/ 3325091 w 9120589"/>
              <a:gd name="connsiteY2" fmla="*/ 1195836 h 5223323"/>
              <a:gd name="connsiteX3" fmla="*/ 4211782 w 9120589"/>
              <a:gd name="connsiteY3" fmla="*/ 281436 h 5223323"/>
              <a:gd name="connsiteX4" fmla="*/ 5181600 w 9120589"/>
              <a:gd name="connsiteY4" fmla="*/ 4346 h 5223323"/>
              <a:gd name="connsiteX5" fmla="*/ 6317673 w 9120589"/>
              <a:gd name="connsiteY5" fmla="*/ 447691 h 5223323"/>
              <a:gd name="connsiteX6" fmla="*/ 7107382 w 9120589"/>
              <a:gd name="connsiteY6" fmla="*/ 2207218 h 5223323"/>
              <a:gd name="connsiteX7" fmla="*/ 7786254 w 9120589"/>
              <a:gd name="connsiteY7" fmla="*/ 4382382 h 5223323"/>
              <a:gd name="connsiteX8" fmla="*/ 8963891 w 9120589"/>
              <a:gd name="connsiteY8" fmla="*/ 5130527 h 5223323"/>
              <a:gd name="connsiteX9" fmla="*/ 9074727 w 9120589"/>
              <a:gd name="connsiteY9" fmla="*/ 5185946 h 5223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120589" h="5223323">
                <a:moveTo>
                  <a:pt x="0" y="4978127"/>
                </a:moveTo>
                <a:cubicBezTo>
                  <a:pt x="685800" y="4600591"/>
                  <a:pt x="1371600" y="4223055"/>
                  <a:pt x="1925782" y="3592673"/>
                </a:cubicBezTo>
                <a:cubicBezTo>
                  <a:pt x="2479964" y="2962291"/>
                  <a:pt x="2944091" y="1747709"/>
                  <a:pt x="3325091" y="1195836"/>
                </a:cubicBezTo>
                <a:cubicBezTo>
                  <a:pt x="3706091" y="643963"/>
                  <a:pt x="3902364" y="480018"/>
                  <a:pt x="4211782" y="281436"/>
                </a:cubicBezTo>
                <a:cubicBezTo>
                  <a:pt x="4521200" y="82854"/>
                  <a:pt x="4830618" y="-23363"/>
                  <a:pt x="5181600" y="4346"/>
                </a:cubicBezTo>
                <a:cubicBezTo>
                  <a:pt x="5532582" y="32055"/>
                  <a:pt x="5996709" y="80546"/>
                  <a:pt x="6317673" y="447691"/>
                </a:cubicBezTo>
                <a:cubicBezTo>
                  <a:pt x="6638637" y="814836"/>
                  <a:pt x="6862619" y="1551436"/>
                  <a:pt x="7107382" y="2207218"/>
                </a:cubicBezTo>
                <a:cubicBezTo>
                  <a:pt x="7352146" y="2863000"/>
                  <a:pt x="7476836" y="3895164"/>
                  <a:pt x="7786254" y="4382382"/>
                </a:cubicBezTo>
                <a:cubicBezTo>
                  <a:pt x="8095672" y="4869600"/>
                  <a:pt x="8749146" y="4996600"/>
                  <a:pt x="8963891" y="5130527"/>
                </a:cubicBezTo>
                <a:cubicBezTo>
                  <a:pt x="9178637" y="5264454"/>
                  <a:pt x="9126682" y="5225200"/>
                  <a:pt x="9074727" y="518594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5868143" y="6342922"/>
            <a:ext cx="1152129" cy="4108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Limited needs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328988" y="6339442"/>
            <a:ext cx="1203452" cy="41087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Less reliant on parents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780068" y="5846994"/>
            <a:ext cx="1272212" cy="362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University of starting a career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070744" y="6298734"/>
            <a:ext cx="1653384" cy="4426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Looking to get married and buy a house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107654" y="6378432"/>
            <a:ext cx="1498802" cy="362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Start saving for children’s future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107654" y="5793804"/>
            <a:ext cx="1890930" cy="4693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Additional funds  for luxuries such as holidays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2089045" y="5898443"/>
            <a:ext cx="1498802" cy="362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May downsize from family home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867041" y="6366893"/>
            <a:ext cx="1912871" cy="3629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Higher needs for services such as health care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179001" y="5777882"/>
            <a:ext cx="1873454" cy="432048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Rely on pocket money to buy the things they want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47952" y="5377767"/>
            <a:ext cx="1873454" cy="297137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May look for part time job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219137" y="5793804"/>
            <a:ext cx="1410111" cy="4561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Borrow money to purchase car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138316" y="5333389"/>
            <a:ext cx="1641752" cy="44449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May be looking to take out a mortgage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864322" y="5249089"/>
            <a:ext cx="2376266" cy="444493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Planning for future with pensions and investment plans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006975" y="4855584"/>
            <a:ext cx="1784764" cy="45618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Income peaks,  matched with high expenditure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2168635" y="4814807"/>
            <a:ext cx="1784764" cy="30890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Mortgage payments stop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953399" y="5445224"/>
            <a:ext cx="1464434" cy="2880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Reliant on pension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7952" y="116632"/>
            <a:ext cx="2690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Lifecycle and financial needs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00603" y="3631149"/>
            <a:ext cx="1368152" cy="340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1997230" y="1839696"/>
            <a:ext cx="1368152" cy="340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653885" y="144272"/>
            <a:ext cx="1368152" cy="340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5746014" y="985391"/>
            <a:ext cx="1368152" cy="340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997512" y="3407305"/>
            <a:ext cx="1368152" cy="340631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52006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129</Words>
  <Application>Microsoft Office PowerPoint</Application>
  <PresentationFormat>On-screen Show (4:3)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revision session</dc:title>
  <dc:creator>Guest</dc:creator>
  <cp:lastModifiedBy>Aaron Brooks</cp:lastModifiedBy>
  <cp:revision>13</cp:revision>
  <cp:lastPrinted>2016-10-18T07:18:15Z</cp:lastPrinted>
  <dcterms:created xsi:type="dcterms:W3CDTF">2016-10-17T19:07:54Z</dcterms:created>
  <dcterms:modified xsi:type="dcterms:W3CDTF">2025-05-27T21:57:59Z</dcterms:modified>
</cp:coreProperties>
</file>