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26" d="100"/>
          <a:sy n="26" d="100"/>
        </p:scale>
        <p:origin x="29" y="14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14B3-8036-4C97-B94F-683F3B943AB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6978D34-F351-452C-A4BE-6EDDAB5FA83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689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14B3-8036-4C97-B94F-683F3B943AB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8D34-F351-452C-A4BE-6EDDAB5FA838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83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14B3-8036-4C97-B94F-683F3B943AB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8D34-F351-452C-A4BE-6EDDAB5FA83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30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14B3-8036-4C97-B94F-683F3B943AB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8D34-F351-452C-A4BE-6EDDAB5FA838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66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14B3-8036-4C97-B94F-683F3B943AB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8D34-F351-452C-A4BE-6EDDAB5FA83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46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14B3-8036-4C97-B94F-683F3B943AB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8D34-F351-452C-A4BE-6EDDAB5FA838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16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14B3-8036-4C97-B94F-683F3B943AB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8D34-F351-452C-A4BE-6EDDAB5FA838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88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14B3-8036-4C97-B94F-683F3B943AB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8D34-F351-452C-A4BE-6EDDAB5FA838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2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14B3-8036-4C97-B94F-683F3B943AB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8D34-F351-452C-A4BE-6EDDAB5FA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9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14B3-8036-4C97-B94F-683F3B943AB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8D34-F351-452C-A4BE-6EDDAB5FA838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26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C7814B3-8036-4C97-B94F-683F3B943AB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8D34-F351-452C-A4BE-6EDDAB5FA838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07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814B3-8036-4C97-B94F-683F3B943AB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6978D34-F351-452C-A4BE-6EDDAB5FA83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875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B0FC62-B825-404E-B68A-7CE89DBBCC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0964" b="4766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E13C40-0B23-4EAA-80AE-DF7B61E4C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Friendship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4A6702-43B9-4100-9B05-72FEB4447B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Carmel Youth Fellowship- Character Study</a:t>
            </a:r>
          </a:p>
        </p:txBody>
      </p:sp>
    </p:spTree>
    <p:extLst>
      <p:ext uri="{BB962C8B-B14F-4D97-AF65-F5344CB8AC3E}">
        <p14:creationId xmlns:p14="http://schemas.microsoft.com/office/powerpoint/2010/main" val="3352593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5BB14454-D00C-4958-BB39-F5F9F3ACD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8A657A7-C4E5-425B-98FA-BB817FF7B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8029" y="1847088"/>
            <a:ext cx="352036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FA8AC88-E6CE-41F3-9F9F-384B8F0A0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030" y="804520"/>
            <a:ext cx="3520367" cy="1049235"/>
          </a:xfrm>
        </p:spPr>
        <p:txBody>
          <a:bodyPr>
            <a:normAutofit/>
          </a:bodyPr>
          <a:lstStyle/>
          <a:p>
            <a:r>
              <a:rPr lang="en-US" dirty="0"/>
              <a:t>What can we learn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1084370-0E70-4003-9787-3490FCC20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2B7C66D2-22E8-4E8F-829B-050BFA7C8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7" y="482171"/>
            <a:ext cx="6104331" cy="5149101"/>
            <a:chOff x="7463259" y="583365"/>
            <a:chExt cx="6104330" cy="5181928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0B78D6F-1F61-4DBB-8F5A-934BB850D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6104330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23EA261D-1F8C-4BE5-8586-3C1CC5CE80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5471354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Happy Friendship Day quotes| Friendship Day wishes 2020: 12 quotes from  religious texts which define true friendship to share with best friend">
            <a:extLst>
              <a:ext uri="{FF2B5EF4-FFF2-40B4-BE49-F238E27FC236}">
                <a16:creationId xmlns:a16="http://schemas.microsoft.com/office/drawing/2014/main" id="{33D60232-9C01-4727-81AF-31537FE0EA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4" r="1095" b="1"/>
          <a:stretch/>
        </p:blipFill>
        <p:spPr bwMode="auto">
          <a:xfrm>
            <a:off x="1271223" y="1116345"/>
            <a:ext cx="4825148" cy="386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D34EFB12-2D42-4B90-BDD0-33C9F06DC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029" y="2015732"/>
            <a:ext cx="3520368" cy="3450613"/>
          </a:xfrm>
        </p:spPr>
        <p:txBody>
          <a:bodyPr>
            <a:norm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Friendship does not have to require a contract, but it does require commitment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Risk = Sacrifice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Friendship requires faith, it requires that you encourage your friend and you help them grow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Jonathan loved David as himself</a:t>
            </a:r>
          </a:p>
          <a:p>
            <a:endParaRPr lang="en-US" dirty="0"/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3635D2BC-4EDA-4A3E-83BF-035608099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A3C86EB9-7FA9-42F7-B348-A7FD17436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440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D8A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A6A79E69-E3E3-4C75-A306-81DD38EC17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534" y="643467"/>
            <a:ext cx="745293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80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6553E7-D4EF-44CB-9AA5-84F8ED537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Introductory Questions	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23975-E1BF-4278-9066-D10A7383A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466044"/>
            <a:ext cx="5440680" cy="3858768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What does it mean to be a friend? What characteristics define friendship?</a:t>
            </a:r>
          </a:p>
          <a:p>
            <a:r>
              <a:rPr lang="en-US" dirty="0">
                <a:solidFill>
                  <a:srgbClr val="000000"/>
                </a:solidFill>
              </a:rPr>
              <a:t>How is friendship different than the other types of relationships that we have, say to our spouses/significant others, to our parents?</a:t>
            </a:r>
          </a:p>
          <a:p>
            <a:r>
              <a:rPr lang="en-US" dirty="0">
                <a:solidFill>
                  <a:srgbClr val="000000"/>
                </a:solidFill>
              </a:rPr>
              <a:t>Think about the friendships you had 10 years ago, would you say how we make friends is a different process?</a:t>
            </a:r>
          </a:p>
          <a:p>
            <a:r>
              <a:rPr lang="en-US" dirty="0">
                <a:solidFill>
                  <a:srgbClr val="000000"/>
                </a:solidFill>
              </a:rPr>
              <a:t>Would you lie for your friend?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099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00B4E-E160-42C0-94D0-6049FC1EC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Saul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50DC1-3876-4676-8201-9E29FB1C9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Saul was the first King of Israel</a:t>
            </a:r>
          </a:p>
          <a:p>
            <a:r>
              <a:rPr lang="en-US" sz="3000" dirty="0"/>
              <a:t>He was chosen by God and anointed by Samuel (if you would like to recap his whole story please read1st Samuel Ch 9-10)</a:t>
            </a:r>
          </a:p>
          <a:p>
            <a:r>
              <a:rPr lang="en-US" sz="3000" dirty="0"/>
              <a:t>Saul was crowned the first king over Israel and under his rule Israel become a local power in the region. It was the beginning of the “golden years” for Israel.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735262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80D5-5D04-4362-AF46-BC614ACD0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Jonathan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B7374-50A0-4241-B599-81A249323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700" dirty="0"/>
              <a:t>Meaning of name: Jehovah’s Gift</a:t>
            </a:r>
          </a:p>
          <a:p>
            <a:r>
              <a:rPr lang="en-US" sz="2700" dirty="0"/>
              <a:t>He lived in Israel at about 1000 B.C. </a:t>
            </a:r>
          </a:p>
          <a:p>
            <a:r>
              <a:rPr lang="en-US" sz="2700" dirty="0"/>
              <a:t>We do not have much information of his youth,  but we can assume that as a prince he was well taken care of, as he was the prince</a:t>
            </a:r>
          </a:p>
          <a:p>
            <a:r>
              <a:rPr lang="en-US" sz="2700" dirty="0"/>
              <a:t>He showed great leadership skills</a:t>
            </a:r>
          </a:p>
          <a:p>
            <a:r>
              <a:rPr lang="en-US" sz="2700" dirty="0"/>
              <a:t>He was rightfully next in line for the throne</a:t>
            </a:r>
          </a:p>
        </p:txBody>
      </p:sp>
    </p:spTree>
    <p:extLst>
      <p:ext uri="{BB962C8B-B14F-4D97-AF65-F5344CB8AC3E}">
        <p14:creationId xmlns:p14="http://schemas.microsoft.com/office/powerpoint/2010/main" val="92595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6870151-9189-4C3A-8379-EF3D95827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E826AFCA-AB63-4881-8070-7A3DA9DB3D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05" b="36147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12" name="Slide Number Placeholder 7">
            <a:extLst>
              <a:ext uri="{FF2B5EF4-FFF2-40B4-BE49-F238E27FC236}">
                <a16:creationId xmlns:a16="http://schemas.microsoft.com/office/drawing/2014/main" id="{123EA69C-102A-4DD0-9547-05DCD271D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12301" y="443732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4" name="Footer Placeholder 6">
            <a:extLst>
              <a:ext uri="{FF2B5EF4-FFF2-40B4-BE49-F238E27FC236}">
                <a16:creationId xmlns:a16="http://schemas.microsoft.com/office/drawing/2014/main" id="{6A862265-5CA3-4C40-8582-7534C3B03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6636" y="540921"/>
            <a:ext cx="49739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0EF80B-0391-4082-9AF5-F15B091B4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93800"/>
            <a:ext cx="12192000" cy="566419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87000"/>
                  <a:alpha val="4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0A34BE-BD1C-4F44-8A61-D547F2EDD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1" y="1193800"/>
            <a:ext cx="3193050" cy="4699000"/>
          </a:xfrm>
        </p:spPr>
        <p:txBody>
          <a:bodyPr anchor="ctr">
            <a:normAutofit/>
          </a:bodyPr>
          <a:lstStyle/>
          <a:p>
            <a:r>
              <a:rPr lang="en-US" dirty="0"/>
              <a:t>How David met Jonathan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33AC32D-5F44-45F7-A0BD-7C11A86BE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3883-A885-452A-A607-B0BE517F4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636" y="1193800"/>
            <a:ext cx="6085091" cy="4699000"/>
          </a:xfrm>
        </p:spPr>
        <p:txBody>
          <a:bodyPr anchor="ctr">
            <a:normAutofit/>
          </a:bodyPr>
          <a:lstStyle/>
          <a:p>
            <a:r>
              <a:rPr lang="en-US"/>
              <a:t>After Saul’s disobedience, God had David installed to be the new king </a:t>
            </a:r>
          </a:p>
          <a:p>
            <a:r>
              <a:rPr lang="en-US"/>
              <a:t>Around this time David had defeated Goliath. </a:t>
            </a:r>
          </a:p>
          <a:p>
            <a:r>
              <a:rPr lang="en-US"/>
              <a:t>He rose to ranks in the military and was invited to the palace</a:t>
            </a:r>
          </a:p>
          <a:p>
            <a:r>
              <a:rPr lang="en-US"/>
              <a:t>It was there Jonathan and David met and started to form a close knit friendship</a:t>
            </a:r>
          </a:p>
          <a:p>
            <a:r>
              <a:rPr lang="en-US"/>
              <a:t>Their friendship, like all friendships were tested…</a:t>
            </a:r>
          </a:p>
        </p:txBody>
      </p:sp>
      <p:sp>
        <p:nvSpPr>
          <p:cNvPr id="20" name="Date Placeholder 1">
            <a:extLst>
              <a:ext uri="{FF2B5EF4-FFF2-40B4-BE49-F238E27FC236}">
                <a16:creationId xmlns:a16="http://schemas.microsoft.com/office/drawing/2014/main" id="{3FBF03E8-C602-4192-9C52-F84B29FDC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3229" y="6007878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959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B6DE9-E173-4510-B0E8-DD5239275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Great Friendship requires great commitment</a:t>
            </a:r>
          </a:p>
        </p:txBody>
      </p:sp>
      <p:pic>
        <p:nvPicPr>
          <p:cNvPr id="2050" name="Picture 2" descr="The difference between contribution and commitment in your private social  network – PeepSo">
            <a:extLst>
              <a:ext uri="{FF2B5EF4-FFF2-40B4-BE49-F238E27FC236}">
                <a16:creationId xmlns:a16="http://schemas.microsoft.com/office/drawing/2014/main" id="{5790505F-C1CF-49B1-A7F4-4BCDF721D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51579" y="2181043"/>
            <a:ext cx="4960443" cy="311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D3C65-9E6D-422B-AAD9-72CC07DFF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2299" y="2015734"/>
            <a:ext cx="4162555" cy="3450613"/>
          </a:xfrm>
        </p:spPr>
        <p:txBody>
          <a:bodyPr>
            <a:normAutofit/>
          </a:bodyPr>
          <a:lstStyle/>
          <a:p>
            <a:r>
              <a:rPr lang="en-US" sz="2500" dirty="0"/>
              <a:t>David and Jonathan had an immediate bond</a:t>
            </a:r>
          </a:p>
          <a:p>
            <a:r>
              <a:rPr lang="en-US" sz="2500" dirty="0"/>
              <a:t>They pledged their friendship with each other </a:t>
            </a:r>
          </a:p>
          <a:p>
            <a:r>
              <a:rPr lang="en-US" sz="2500" dirty="0"/>
              <a:t>1st Samuel Ch 18:3</a:t>
            </a:r>
          </a:p>
          <a:p>
            <a:r>
              <a:rPr lang="en-US" sz="2500" dirty="0"/>
              <a:t>Jonathan was extremely loyal</a:t>
            </a:r>
          </a:p>
        </p:txBody>
      </p:sp>
    </p:spTree>
    <p:extLst>
      <p:ext uri="{BB962C8B-B14F-4D97-AF65-F5344CB8AC3E}">
        <p14:creationId xmlns:p14="http://schemas.microsoft.com/office/powerpoint/2010/main" val="2917919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67F3D-20C1-4271-95E5-1EDEA2FC9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Great Friendships require great risk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F2C08210-135F-434B-9B07-F3B4978C6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59130" y="2012810"/>
            <a:ext cx="4954206" cy="3453535"/>
            <a:chOff x="7807230" y="2012810"/>
            <a:chExt cx="3251252" cy="3459865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F67A18BA-FBAA-4972-B2EE-86107FA7F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8776751E-B197-4182-95E7-62121266B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solidFill>
              <a:schemeClr val="bg1"/>
            </a:soli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74" name="Picture 2" descr="How to Assess the Risk of a Change with 5 Simple Questions | Joe The IT Guy">
            <a:extLst>
              <a:ext uri="{FF2B5EF4-FFF2-40B4-BE49-F238E27FC236}">
                <a16:creationId xmlns:a16="http://schemas.microsoft.com/office/drawing/2014/main" id="{95DA2B3C-7E3A-484F-8FD0-FBCFC70F4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35739" y="2787278"/>
            <a:ext cx="4613872" cy="189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43091-3BC9-49C6-85E4-3649DEE87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3337" y="2015734"/>
            <a:ext cx="4158849" cy="3450613"/>
          </a:xfrm>
        </p:spPr>
        <p:txBody>
          <a:bodyPr>
            <a:normAutofit/>
          </a:bodyPr>
          <a:lstStyle/>
          <a:p>
            <a:r>
              <a:rPr lang="en-US" sz="2500" dirty="0"/>
              <a:t>Jonathan’s Birthright</a:t>
            </a:r>
          </a:p>
          <a:p>
            <a:r>
              <a:rPr lang="en-US" sz="2500" dirty="0"/>
              <a:t>His fathers mission</a:t>
            </a:r>
          </a:p>
          <a:p>
            <a:r>
              <a:rPr lang="en-US" sz="2500" dirty="0"/>
              <a:t>Commitment </a:t>
            </a:r>
            <a:r>
              <a:rPr lang="en-US" sz="2500" dirty="0">
                <a:sym typeface="Wingdings" panose="05000000000000000000" pitchFamily="2" charset="2"/>
              </a:rPr>
              <a:t> Risk  Secrecy</a:t>
            </a:r>
          </a:p>
          <a:p>
            <a:r>
              <a:rPr lang="en-US" sz="2500" dirty="0">
                <a:sym typeface="Wingdings" panose="05000000000000000000" pitchFamily="2" charset="2"/>
              </a:rPr>
              <a:t>Relationship with his father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01436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0FD52-E786-4F76-923E-567C4665E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 Friendships require great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94AC6-C1DE-4ED5-897B-FD7F4734E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In everything David and Jonathan had included their deep faith in God.</a:t>
            </a:r>
          </a:p>
          <a:p>
            <a:r>
              <a:rPr lang="en-US" sz="3000" dirty="0"/>
              <a:t>Renewal of friendship</a:t>
            </a:r>
          </a:p>
          <a:p>
            <a:r>
              <a:rPr lang="en-US" sz="3000" dirty="0"/>
              <a:t>Jonathan’s courage</a:t>
            </a:r>
          </a:p>
        </p:txBody>
      </p:sp>
    </p:spTree>
    <p:extLst>
      <p:ext uri="{BB962C8B-B14F-4D97-AF65-F5344CB8AC3E}">
        <p14:creationId xmlns:p14="http://schemas.microsoft.com/office/powerpoint/2010/main" val="212096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61A7A-4D46-47DA-8732-5852D5244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Great Friendships require Great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B5C8D-F1EE-47D0-B048-07994A8AE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31224"/>
            <a:ext cx="6195784" cy="3450613"/>
          </a:xfrm>
        </p:spPr>
        <p:txBody>
          <a:bodyPr>
            <a:noAutofit/>
          </a:bodyPr>
          <a:lstStyle/>
          <a:p>
            <a:r>
              <a:rPr lang="en-US" sz="3000" b="1" dirty="0"/>
              <a:t>Agape</a:t>
            </a:r>
            <a:r>
              <a:rPr lang="en-US" sz="3000" dirty="0"/>
              <a:t> — Selfless Love.</a:t>
            </a:r>
          </a:p>
          <a:p>
            <a:r>
              <a:rPr lang="en-US" sz="3000" dirty="0"/>
              <a:t>Unselfish love (1 Sam 18:1-4)- Jonathan truly kept the command to “love thy neighbor” as yourself</a:t>
            </a:r>
          </a:p>
          <a:p>
            <a:r>
              <a:rPr lang="en-US" sz="3000" dirty="0"/>
              <a:t>Jonathan’s death</a:t>
            </a:r>
          </a:p>
          <a:p>
            <a:r>
              <a:rPr lang="en-US" sz="3000" dirty="0"/>
              <a:t>David’s pain</a:t>
            </a:r>
          </a:p>
          <a:p>
            <a:r>
              <a:rPr lang="en-US" sz="3000" dirty="0"/>
              <a:t>Agape </a:t>
            </a:r>
            <a:r>
              <a:rPr lang="en-US" sz="3000" dirty="0">
                <a:sym typeface="Wingdings" panose="05000000000000000000" pitchFamily="2" charset="2"/>
              </a:rPr>
              <a:t> Philia</a:t>
            </a:r>
            <a:endParaRPr lang="en-US" sz="3000" dirty="0"/>
          </a:p>
          <a:p>
            <a:endParaRPr lang="en-US" sz="3000" dirty="0"/>
          </a:p>
          <a:p>
            <a:endParaRPr lang="en-US" sz="3000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E35B64D4-09FA-49BC-B494-A84B631B19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756" y="2921733"/>
            <a:ext cx="2926098" cy="163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36954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Times New Roman</vt:lpstr>
      <vt:lpstr>Gallery</vt:lpstr>
      <vt:lpstr>Friendship</vt:lpstr>
      <vt:lpstr>Introductory Questions </vt:lpstr>
      <vt:lpstr>Recap of Saul</vt:lpstr>
      <vt:lpstr>Jonathan </vt:lpstr>
      <vt:lpstr>How David met Jonathan</vt:lpstr>
      <vt:lpstr>Great Friendship requires great commitment</vt:lpstr>
      <vt:lpstr>Great Friendships require great risk</vt:lpstr>
      <vt:lpstr>Great Friendships require great faith</vt:lpstr>
      <vt:lpstr>Great Friendships require Great love</vt:lpstr>
      <vt:lpstr>What can we learn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Friendship</dc:title>
  <dc:creator>Mathew, Oshin Deena</dc:creator>
  <cp:lastModifiedBy>Mathew, Oshin Deena</cp:lastModifiedBy>
  <cp:revision>1</cp:revision>
  <dcterms:created xsi:type="dcterms:W3CDTF">2020-09-11T22:45:26Z</dcterms:created>
  <dcterms:modified xsi:type="dcterms:W3CDTF">2020-09-11T22:46:07Z</dcterms:modified>
</cp:coreProperties>
</file>