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50"/>
  </p:notesMasterIdLst>
  <p:sldIdLst>
    <p:sldId id="400" r:id="rId5"/>
    <p:sldId id="256" r:id="rId6"/>
    <p:sldId id="257" r:id="rId7"/>
    <p:sldId id="260" r:id="rId8"/>
    <p:sldId id="261" r:id="rId9"/>
    <p:sldId id="263" r:id="rId10"/>
    <p:sldId id="262" r:id="rId11"/>
    <p:sldId id="264" r:id="rId12"/>
    <p:sldId id="265" r:id="rId13"/>
    <p:sldId id="266" r:id="rId14"/>
    <p:sldId id="267" r:id="rId15"/>
    <p:sldId id="268" r:id="rId16"/>
    <p:sldId id="269" r:id="rId17"/>
    <p:sldId id="258" r:id="rId18"/>
    <p:sldId id="271" r:id="rId19"/>
    <p:sldId id="272" r:id="rId20"/>
    <p:sldId id="270" r:id="rId21"/>
    <p:sldId id="273" r:id="rId22"/>
    <p:sldId id="275" r:id="rId23"/>
    <p:sldId id="276" r:id="rId24"/>
    <p:sldId id="277" r:id="rId25"/>
    <p:sldId id="278" r:id="rId26"/>
    <p:sldId id="279" r:id="rId27"/>
    <p:sldId id="280" r:id="rId28"/>
    <p:sldId id="281" r:id="rId29"/>
    <p:sldId id="282" r:id="rId30"/>
    <p:sldId id="283" r:id="rId31"/>
    <p:sldId id="284" r:id="rId32"/>
    <p:sldId id="285" r:id="rId33"/>
    <p:sldId id="316" r:id="rId34"/>
    <p:sldId id="287" r:id="rId35"/>
    <p:sldId id="288" r:id="rId36"/>
    <p:sldId id="314"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15" r:id="rId57"/>
    <p:sldId id="308" r:id="rId58"/>
    <p:sldId id="309" r:id="rId59"/>
    <p:sldId id="310" r:id="rId60"/>
    <p:sldId id="311" r:id="rId61"/>
    <p:sldId id="312" r:id="rId62"/>
    <p:sldId id="313"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403" r:id="rId136"/>
    <p:sldId id="389" r:id="rId137"/>
    <p:sldId id="390" r:id="rId138"/>
    <p:sldId id="391" r:id="rId139"/>
    <p:sldId id="392" r:id="rId140"/>
    <p:sldId id="393" r:id="rId141"/>
    <p:sldId id="394" r:id="rId142"/>
    <p:sldId id="395" r:id="rId143"/>
    <p:sldId id="396" r:id="rId144"/>
    <p:sldId id="397" r:id="rId145"/>
    <p:sldId id="398" r:id="rId146"/>
    <p:sldId id="399" r:id="rId147"/>
    <p:sldId id="401" r:id="rId148"/>
    <p:sldId id="402" r:id="rId1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5F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660"/>
  </p:normalViewPr>
  <p:slideViewPr>
    <p:cSldViewPr snapToGrid="0">
      <p:cViewPr>
        <p:scale>
          <a:sx n="66" d="100"/>
          <a:sy n="66" d="100"/>
        </p:scale>
        <p:origin x="-1296" y="-6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slide" Target="slides/slide134.xml"/><Relationship Id="rId154" Type="http://schemas.openxmlformats.org/officeDocument/2006/relationships/tableStyles" Target="tableStyles.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slide" Target="slides/slide140.xml"/><Relationship Id="rId149" Type="http://schemas.openxmlformats.org/officeDocument/2006/relationships/slide" Target="slides/slide14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notesMaster" Target="notesMasters/notes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slide" Target="slides/slide136.xml"/><Relationship Id="rId145" Type="http://schemas.openxmlformats.org/officeDocument/2006/relationships/slide" Target="slides/slide141.xml"/><Relationship Id="rId15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slide" Target="slides/slide139.xml"/><Relationship Id="rId148" Type="http://schemas.openxmlformats.org/officeDocument/2006/relationships/slide" Target="slides/slide144.xml"/><Relationship Id="rId15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8CCEF0-D4E8-433C-8AB7-F64B14C56D3E}" type="datetimeFigureOut">
              <a:rPr lang="en-US" smtClean="0"/>
              <a:t>2/7/2016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443F93-9EA8-403B-9342-F6CD5B194FA4}" type="slidenum">
              <a:rPr lang="en-US" smtClean="0"/>
              <a:t>‹#›</a:t>
            </a:fld>
            <a:endParaRPr lang="en-US"/>
          </a:p>
        </p:txBody>
      </p:sp>
    </p:spTree>
    <p:extLst>
      <p:ext uri="{BB962C8B-B14F-4D97-AF65-F5344CB8AC3E}">
        <p14:creationId xmlns:p14="http://schemas.microsoft.com/office/powerpoint/2010/main" val="13347106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027DB5E2-B39A-43EE-98B6-13C5DB4A9FC8}"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19</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24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7484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7FC1CC6D-CCA5-49EE-8A72-D4128598E877}"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28</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43011" name="Rectangle 2"/>
          <p:cNvSpPr>
            <a:spLocks noGrp="1" noRot="1" noChangeAspect="1" noChangeArrowheads="1" noTextEdit="1"/>
          </p:cNvSpPr>
          <p:nvPr>
            <p:ph type="sldImg"/>
          </p:nvPr>
        </p:nvSpPr>
        <p:spPr>
          <a:solidFill>
            <a:srgbClr val="FFFFFF"/>
          </a:solidFill>
          <a:ln/>
        </p:spPr>
      </p:sp>
      <p:sp>
        <p:nvSpPr>
          <p:cNvPr id="430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7560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745AF53E-F011-41B4-AD99-C2983023B6BB}"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124</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32451" name="Rectangle 2"/>
          <p:cNvSpPr>
            <a:spLocks noGrp="1" noRot="1" noChangeAspect="1" noChangeArrowheads="1" noTextEdit="1"/>
          </p:cNvSpPr>
          <p:nvPr>
            <p:ph type="sldImg"/>
          </p:nvPr>
        </p:nvSpPr>
        <p:spPr>
          <a:solidFill>
            <a:srgbClr val="FFFFFF"/>
          </a:solidFill>
          <a:ln/>
        </p:spPr>
      </p:sp>
      <p:sp>
        <p:nvSpPr>
          <p:cNvPr id="2324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38219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85E9BE0B-1063-40DE-8C54-8BB23922CAA0}"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125</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34499" name="Rectangle 2"/>
          <p:cNvSpPr>
            <a:spLocks noGrp="1" noRot="1" noChangeAspect="1" noChangeArrowheads="1" noTextEdit="1"/>
          </p:cNvSpPr>
          <p:nvPr>
            <p:ph type="sldImg"/>
          </p:nvPr>
        </p:nvSpPr>
        <p:spPr>
          <a:solidFill>
            <a:srgbClr val="FFFFFF"/>
          </a:solidFill>
          <a:ln/>
        </p:spPr>
      </p:sp>
      <p:sp>
        <p:nvSpPr>
          <p:cNvPr id="2345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51662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EBAE1EAE-D646-4343-8D36-4D8EC2827D57}"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126</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36547" name="Rectangle 2"/>
          <p:cNvSpPr>
            <a:spLocks noGrp="1" noRot="1" noChangeAspect="1" noChangeArrowheads="1" noTextEdit="1"/>
          </p:cNvSpPr>
          <p:nvPr>
            <p:ph type="sldImg"/>
          </p:nvPr>
        </p:nvSpPr>
        <p:spPr>
          <a:solidFill>
            <a:srgbClr val="FFFFFF"/>
          </a:solidFill>
          <a:ln/>
        </p:spPr>
      </p:sp>
      <p:sp>
        <p:nvSpPr>
          <p:cNvPr id="2365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90471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1ADD3F04-4DFE-4CE7-BEE1-8494A274880B}"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127</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38595" name="Rectangle 2"/>
          <p:cNvSpPr>
            <a:spLocks noGrp="1" noRot="1" noChangeAspect="1" noChangeArrowheads="1" noTextEdit="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48011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12F5EB10-B053-4C00-B409-C70DA1CC3755}"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128</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40643" name="Rectangle 2"/>
          <p:cNvSpPr>
            <a:spLocks noGrp="1" noRot="1" noChangeAspect="1" noChangeArrowheads="1" noTextEdit="1"/>
          </p:cNvSpPr>
          <p:nvPr>
            <p:ph type="sldImg"/>
          </p:nvPr>
        </p:nvSpPr>
        <p:spPr>
          <a:solidFill>
            <a:srgbClr val="FFFFFF"/>
          </a:solidFill>
          <a:ln/>
        </p:spPr>
      </p:sp>
      <p:sp>
        <p:nvSpPr>
          <p:cNvPr id="2406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28451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E967BECB-93CF-4E59-81AB-714F5466DD54}"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129</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42691" name="Rectangle 2"/>
          <p:cNvSpPr>
            <a:spLocks noGrp="1" noRot="1" noChangeAspect="1" noChangeArrowheads="1" noTextEdit="1"/>
          </p:cNvSpPr>
          <p:nvPr>
            <p:ph type="sldImg"/>
          </p:nvPr>
        </p:nvSpPr>
        <p:spPr>
          <a:solidFill>
            <a:srgbClr val="FFFFFF"/>
          </a:solidFill>
          <a:ln/>
        </p:spPr>
      </p:sp>
      <p:sp>
        <p:nvSpPr>
          <p:cNvPr id="2426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485396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9CAD8135-D6D5-4B01-96E7-8E27BF6C4E32}"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130</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44739" name="Rectangle 2"/>
          <p:cNvSpPr>
            <a:spLocks noGrp="1" noRot="1" noChangeAspect="1" noChangeArrowheads="1" noTextEdit="1"/>
          </p:cNvSpPr>
          <p:nvPr>
            <p:ph type="sldImg"/>
          </p:nvPr>
        </p:nvSpPr>
        <p:spPr>
          <a:solidFill>
            <a:srgbClr val="FFFFFF"/>
          </a:solidFill>
          <a:ln/>
        </p:spPr>
      </p:sp>
      <p:sp>
        <p:nvSpPr>
          <p:cNvPr id="2447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45866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5E32CB1E-57BB-46CC-BEDC-F46A6E50C7B2}"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131</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46787" name="Rectangle 2"/>
          <p:cNvSpPr>
            <a:spLocks noGrp="1" noRot="1" noChangeAspect="1" noChangeArrowheads="1" noTextEdit="1"/>
          </p:cNvSpPr>
          <p:nvPr>
            <p:ph type="sldImg"/>
          </p:nvPr>
        </p:nvSpPr>
        <p:spPr>
          <a:solidFill>
            <a:srgbClr val="FFFFFF"/>
          </a:solidFill>
          <a:ln/>
        </p:spPr>
      </p:sp>
      <p:sp>
        <p:nvSpPr>
          <p:cNvPr id="2467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018287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039B2117-DD8F-4A07-ADAD-A532DDC52821}"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133</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48835" name="Rectangle 2"/>
          <p:cNvSpPr>
            <a:spLocks noGrp="1" noRot="1" noChangeAspect="1" noChangeArrowheads="1" noTextEdit="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7306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58EF8515-CEB9-4CC3-A8F8-46E66E67C954}"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134</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50883" name="Rectangle 2"/>
          <p:cNvSpPr>
            <a:spLocks noGrp="1" noRot="1" noChangeAspect="1" noChangeArrowheads="1" noTextEdit="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7744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057B98E3-A2A4-4325-B481-A25A2BC30653}"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29</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45059" name="Rectangle 2"/>
          <p:cNvSpPr>
            <a:spLocks noGrp="1" noRot="1" noChangeAspect="1" noChangeArrowheads="1" noTextEdit="1"/>
          </p:cNvSpPr>
          <p:nvPr>
            <p:ph type="sldImg"/>
          </p:nvPr>
        </p:nvSpPr>
        <p:spPr>
          <a:solidFill>
            <a:srgbClr val="FFFFFF"/>
          </a:solidFill>
          <a:ln/>
        </p:spPr>
      </p:sp>
      <p:sp>
        <p:nvSpPr>
          <p:cNvPr id="450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83236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80958CB1-81D7-49C8-89A5-F412D59EA6CF}"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135</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52931" name="Rectangle 2"/>
          <p:cNvSpPr>
            <a:spLocks noGrp="1" noRot="1" noChangeAspect="1" noChangeArrowheads="1" noTextEdit="1"/>
          </p:cNvSpPr>
          <p:nvPr>
            <p:ph type="sldImg"/>
          </p:nvPr>
        </p:nvSpPr>
        <p:spPr>
          <a:solidFill>
            <a:srgbClr val="FFFFFF"/>
          </a:solidFill>
          <a:ln/>
        </p:spPr>
      </p:sp>
      <p:sp>
        <p:nvSpPr>
          <p:cNvPr id="2529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9324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EC7AC242-48B7-43FF-9ABC-F0D63D4AAC67}"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136</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54979" name="Rectangle 2"/>
          <p:cNvSpPr>
            <a:spLocks noGrp="1" noRot="1" noChangeAspect="1" noChangeArrowheads="1" noTextEdit="1"/>
          </p:cNvSpPr>
          <p:nvPr>
            <p:ph type="sldImg"/>
          </p:nvPr>
        </p:nvSpPr>
        <p:spPr>
          <a:solidFill>
            <a:srgbClr val="FFFFFF"/>
          </a:solidFill>
          <a:ln/>
        </p:spPr>
      </p:sp>
      <p:sp>
        <p:nvSpPr>
          <p:cNvPr id="2549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93608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D16DD9A1-31AA-4790-92B8-14A393802B4E}"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137</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57027" name="Rectangle 2"/>
          <p:cNvSpPr>
            <a:spLocks noGrp="1" noRot="1" noChangeAspect="1" noChangeArrowheads="1" noTextEdit="1"/>
          </p:cNvSpPr>
          <p:nvPr>
            <p:ph type="sldImg"/>
          </p:nvPr>
        </p:nvSpPr>
        <p:spPr>
          <a:solidFill>
            <a:srgbClr val="FFFFFF"/>
          </a:solidFill>
          <a:ln/>
        </p:spPr>
      </p:sp>
      <p:sp>
        <p:nvSpPr>
          <p:cNvPr id="2570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442041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2C056BB1-B80C-42DE-B1E8-87F64148B37B}"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138</a:t>
            </a:fld>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59075" name="Rectangle 2"/>
          <p:cNvSpPr>
            <a:spLocks noGrp="1" noRot="1" noChangeAspect="1" noChangeArrowheads="1" noTextEdit="1"/>
          </p:cNvSpPr>
          <p:nvPr>
            <p:ph type="sldImg"/>
          </p:nvPr>
        </p:nvSpPr>
        <p:spPr>
          <a:solidFill>
            <a:srgbClr val="FFFFFF"/>
          </a:solidFill>
          <a:ln/>
        </p:spPr>
      </p:sp>
      <p:sp>
        <p:nvSpPr>
          <p:cNvPr id="2590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16633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CB8357DE-CCCD-441E-B72E-1C7E419AC675}"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139</a:t>
            </a:fld>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61123" name="Rectangle 2"/>
          <p:cNvSpPr>
            <a:spLocks noGrp="1" noRot="1" noChangeAspect="1" noChangeArrowheads="1" noTextEdit="1"/>
          </p:cNvSpPr>
          <p:nvPr>
            <p:ph type="sldImg"/>
          </p:nvPr>
        </p:nvSpPr>
        <p:spPr>
          <a:solidFill>
            <a:srgbClr val="FFFFFF"/>
          </a:solidFill>
          <a:ln/>
        </p:spPr>
      </p:sp>
      <p:sp>
        <p:nvSpPr>
          <p:cNvPr id="2611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546119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3844802C-78C4-47A8-8037-605A2C44A4BB}"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140</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63171" name="Rectangle 2"/>
          <p:cNvSpPr>
            <a:spLocks noGrp="1" noRot="1" noChangeAspect="1" noChangeArrowheads="1" noTextEdit="1"/>
          </p:cNvSpPr>
          <p:nvPr>
            <p:ph type="sldImg"/>
          </p:nvPr>
        </p:nvSpPr>
        <p:spPr>
          <a:solidFill>
            <a:srgbClr val="FFFFFF"/>
          </a:solidFill>
          <a:ln/>
        </p:spPr>
      </p:sp>
      <p:sp>
        <p:nvSpPr>
          <p:cNvPr id="2631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80880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9CFE44CE-63EC-41B9-8447-DBE83BAC8064}"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141</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65219" name="Rectangle 2"/>
          <p:cNvSpPr>
            <a:spLocks noGrp="1" noRot="1" noChangeAspect="1" noChangeArrowheads="1" noTextEdit="1"/>
          </p:cNvSpPr>
          <p:nvPr>
            <p:ph type="sldImg"/>
          </p:nvPr>
        </p:nvSpPr>
        <p:spPr>
          <a:solidFill>
            <a:srgbClr val="FFFFFF"/>
          </a:solidFill>
          <a:ln/>
        </p:spPr>
      </p:sp>
      <p:sp>
        <p:nvSpPr>
          <p:cNvPr id="2652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334044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967B9B3F-B7D6-4381-B574-6B0257EE2D90}"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142</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67267" name="Rectangle 2"/>
          <p:cNvSpPr>
            <a:spLocks noGrp="1" noRot="1" noChangeAspect="1" noChangeArrowheads="1" noTextEdit="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528389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36F9466B-FF93-4CD7-A3AE-AF0326E80EB8}"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143</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69315" name="Rectangle 2"/>
          <p:cNvSpPr>
            <a:spLocks noGrp="1" noRot="1" noChangeAspect="1" noChangeArrowheads="1" noTextEdit="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2033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8F51C3DA-F3AF-4ECA-A970-7A6EDF80C6EA}"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31</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3380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BB01018D-EAFD-4B9D-9325-5B27ADF26B1D}"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32</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0824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D749BBE4-2DD4-4C40-A0FF-7FDC8279AA36}"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34</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53251" name="Rectangle 2"/>
          <p:cNvSpPr>
            <a:spLocks noGrp="1" noRot="1" noChangeAspect="1" noChangeArrowheads="1" noTextEdit="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094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EE80D56E-6A1C-478A-9BE6-00CDDE3551A2}"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35</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7587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0AB4D71B-39BB-420A-829A-0C00C0E9E25B}"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36</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57347" name="Rectangle 2"/>
          <p:cNvSpPr>
            <a:spLocks noGrp="1" noRot="1" noChangeAspect="1" noChangeArrowheads="1" noTextEdit="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8268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70359A34-9044-4D71-8FFD-15D4FC9F6966}"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37</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59395" name="Rectangle 2"/>
          <p:cNvSpPr>
            <a:spLocks noGrp="1" noRot="1" noChangeAspect="1" noChangeArrowheads="1" noTextEdit="1"/>
          </p:cNvSpPr>
          <p:nvPr>
            <p:ph type="sldImg"/>
          </p:nvPr>
        </p:nvSpPr>
        <p:spPr>
          <a:solidFill>
            <a:srgbClr val="FFFFFF"/>
          </a:solidFill>
          <a:ln/>
        </p:spPr>
      </p:sp>
      <p:sp>
        <p:nvSpPr>
          <p:cNvPr id="593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67290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DC5B5E8A-4E1C-46DA-8455-B00D3C414428}"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38</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6219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4C45225D-DC7D-47C5-84AC-82547C8DA1C0}"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39</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4337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BB323A86-ABD0-4D1E-B931-0B5BF1AE51E0}"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20</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6627" name="Rectangle 2"/>
          <p:cNvSpPr>
            <a:spLocks noGrp="1" noRot="1" noChangeAspect="1" noChangeArrowheads="1" noTextEdit="1"/>
          </p:cNvSpPr>
          <p:nvPr>
            <p:ph type="sldImg"/>
          </p:nvPr>
        </p:nvSpPr>
        <p:spPr>
          <a:solidFill>
            <a:srgbClr val="FFFFFF"/>
          </a:solidFill>
          <a:ln/>
        </p:spPr>
      </p:sp>
      <p:sp>
        <p:nvSpPr>
          <p:cNvPr id="26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1907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D29AC265-00C0-4AA7-B1D4-E7DBEA78D7B3}"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40</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505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0DBE0E0B-B8F8-4B73-AC78-04C75CA7E850}"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41</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4693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CCA1548F-1397-43B4-AD18-51740AE1CFCF}"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42</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69635" name="Rectangle 2"/>
          <p:cNvSpPr>
            <a:spLocks noGrp="1" noRot="1" noChangeAspect="1" noChangeArrowheads="1" noTextEdit="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0630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0F0D986C-F0CD-458E-AFE9-84471C4448DF}"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43</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12748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94DB42E7-25E0-4C38-8B16-70F63490693A}"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44</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73731"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77076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DA7FD179-6195-4F69-8F5A-982B715414CF}"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45</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75779" name="Rectangle 2"/>
          <p:cNvSpPr>
            <a:spLocks noGrp="1" noRot="1" noChangeAspect="1" noChangeArrowheads="1" noTextEdit="1"/>
          </p:cNvSpPr>
          <p:nvPr>
            <p:ph type="sldImg"/>
          </p:nvPr>
        </p:nvSpPr>
        <p:spPr>
          <a:solidFill>
            <a:srgbClr val="FFFFFF"/>
          </a:solidFill>
          <a:ln/>
        </p:spPr>
      </p:sp>
      <p:sp>
        <p:nvSpPr>
          <p:cNvPr id="757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4380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FEB617B5-2ADD-4984-AD6C-A6CE09263ED2}"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46</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016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ADC6602F-185C-43F9-A106-424EC9B593C1}"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47</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79875" name="Rectangle 2"/>
          <p:cNvSpPr>
            <a:spLocks noGrp="1" noRot="1" noChangeAspect="1" noChangeArrowheads="1" noTextEdit="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6503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CCB28B99-20CE-4529-8356-6EDBE561125B}"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48</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81923" name="Rectangle 2"/>
          <p:cNvSpPr>
            <a:spLocks noGrp="1" noRot="1" noChangeAspect="1" noChangeArrowheads="1" noTextEdit="1"/>
          </p:cNvSpPr>
          <p:nvPr>
            <p:ph type="sldImg"/>
          </p:nvPr>
        </p:nvSpPr>
        <p:spPr>
          <a:solidFill>
            <a:srgbClr val="FFFFFF"/>
          </a:solidFill>
          <a:ln/>
        </p:spPr>
      </p:sp>
      <p:sp>
        <p:nvSpPr>
          <p:cNvPr id="819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7573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CA4C8F19-B906-4215-A6DD-2CCB53310669}"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49</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83971" name="Rectangle 2"/>
          <p:cNvSpPr>
            <a:spLocks noGrp="1" noRot="1" noChangeAspect="1" noChangeArrowheads="1" noTextEdit="1"/>
          </p:cNvSpPr>
          <p:nvPr>
            <p:ph type="sldImg"/>
          </p:nvPr>
        </p:nvSpPr>
        <p:spPr>
          <a:solidFill>
            <a:srgbClr val="FFFFFF"/>
          </a:solidFill>
          <a:ln/>
        </p:spPr>
      </p:sp>
      <p:sp>
        <p:nvSpPr>
          <p:cNvPr id="839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7858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4993BBA7-7FDB-4E02-B212-B969341183F9}"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21</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8675" name="Rectangle 2"/>
          <p:cNvSpPr>
            <a:spLocks noGrp="1" noRot="1" noChangeAspect="1" noChangeArrowheads="1" noTextEdit="1"/>
          </p:cNvSpPr>
          <p:nvPr>
            <p:ph type="sldImg"/>
          </p:nvPr>
        </p:nvSpPr>
        <p:spPr>
          <a:solidFill>
            <a:srgbClr val="FFFFFF"/>
          </a:solidFill>
          <a:ln/>
        </p:spPr>
      </p:sp>
      <p:sp>
        <p:nvSpPr>
          <p:cNvPr id="28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49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5D2E803A-22E9-4604-87F4-0184650B722B}"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50</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86019" name="Rectangle 2"/>
          <p:cNvSpPr>
            <a:spLocks noGrp="1" noRot="1" noChangeAspect="1" noChangeArrowheads="1" noTextEdit="1"/>
          </p:cNvSpPr>
          <p:nvPr>
            <p:ph type="sldImg"/>
          </p:nvPr>
        </p:nvSpPr>
        <p:spPr>
          <a:solidFill>
            <a:srgbClr val="FFFFFF"/>
          </a:solidFill>
          <a:ln/>
        </p:spPr>
      </p:sp>
      <p:sp>
        <p:nvSpPr>
          <p:cNvPr id="860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9432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6B968340-8E05-4F75-A362-A24F7F0317F5}"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51</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88067" name="Rectangle 2"/>
          <p:cNvSpPr>
            <a:spLocks noGrp="1" noRot="1" noChangeAspect="1" noChangeArrowheads="1" noTextEdit="1"/>
          </p:cNvSpPr>
          <p:nvPr>
            <p:ph type="sldImg"/>
          </p:nvPr>
        </p:nvSpPr>
        <p:spPr>
          <a:solidFill>
            <a:srgbClr val="FFFFFF"/>
          </a:solidFill>
          <a:ln/>
        </p:spPr>
      </p:sp>
      <p:sp>
        <p:nvSpPr>
          <p:cNvPr id="880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12089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A71C014B-0B4B-44EC-B202-696808228425}"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52</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53827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95C26E08-12F8-43D5-92CC-4DDE297B8FDE}"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54</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30634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AC95BE36-09D3-48D4-92DA-16BB8C5DA7F2}"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55</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4321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272C601B-0192-4A1E-9C70-E3685BAF4CF9}"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56</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08402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C40F735F-A410-46B8-AD69-56CB77AA77F8}"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57</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025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F819AA88-B313-4404-AA7B-8CF08CA8F951}"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58</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00355" name="Rectangle 2"/>
          <p:cNvSpPr>
            <a:spLocks noGrp="1" noRot="1" noChangeAspect="1" noChangeArrowheads="1" noTextEdit="1"/>
          </p:cNvSpPr>
          <p:nvPr>
            <p:ph type="sldImg"/>
          </p:nvPr>
        </p:nvSpPr>
        <p:spPr>
          <a:solidFill>
            <a:srgbClr val="FFFFFF"/>
          </a:solidFill>
          <a:ln/>
        </p:spPr>
      </p:sp>
      <p:sp>
        <p:nvSpPr>
          <p:cNvPr id="1003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766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AA64601D-A4E5-42F5-8551-6920E537FEF9}"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59</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02403" name="Rectangle 2"/>
          <p:cNvSpPr>
            <a:spLocks noGrp="1" noRot="1" noChangeAspect="1" noChangeArrowheads="1" noTextEdit="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26930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4D09AB98-845A-44A3-B44B-151EDD2DFEF2}"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63</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07523" name="Rectangle 2"/>
          <p:cNvSpPr>
            <a:spLocks noGrp="1" noRot="1" noChangeAspect="1" noChangeArrowheads="1" noTextEdit="1"/>
          </p:cNvSpPr>
          <p:nvPr>
            <p:ph type="sldImg"/>
          </p:nvPr>
        </p:nvSpPr>
        <p:spPr>
          <a:solidFill>
            <a:srgbClr val="FFFFFF"/>
          </a:solidFill>
          <a:ln/>
        </p:spPr>
      </p:sp>
      <p:sp>
        <p:nvSpPr>
          <p:cNvPr id="1075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2126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3362138D-FEE7-4DB4-BCCD-C3FEC86A989E}"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22</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30723" name="Rectangle 2"/>
          <p:cNvSpPr>
            <a:spLocks noGrp="1" noRot="1" noChangeAspect="1" noChangeArrowheads="1" noTextEdit="1"/>
          </p:cNvSpPr>
          <p:nvPr>
            <p:ph type="sldImg"/>
          </p:nvPr>
        </p:nvSpPr>
        <p:spPr>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17659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DAB89E4B-18AC-40EE-8247-03A0C4E67AF8}"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64</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09571" name="Rectangle 2"/>
          <p:cNvSpPr>
            <a:spLocks noGrp="1" noRot="1" noChangeAspect="1" noChangeArrowheads="1" noTextEdit="1"/>
          </p:cNvSpPr>
          <p:nvPr>
            <p:ph type="sldImg"/>
          </p:nvPr>
        </p:nvSpPr>
        <p:spPr>
          <a:solidFill>
            <a:srgbClr val="FFFFFF"/>
          </a:solidFill>
          <a:ln/>
        </p:spPr>
      </p:sp>
      <p:sp>
        <p:nvSpPr>
          <p:cNvPr id="1095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676070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680095AC-AAD1-410B-9DE6-C25883F88E22}"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65</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11619" name="Rectangle 2"/>
          <p:cNvSpPr>
            <a:spLocks noGrp="1" noRot="1" noChangeAspect="1" noChangeArrowheads="1" noTextEdit="1"/>
          </p:cNvSpPr>
          <p:nvPr>
            <p:ph type="sldImg"/>
          </p:nvPr>
        </p:nvSpPr>
        <p:spPr>
          <a:solidFill>
            <a:srgbClr val="FFFFFF"/>
          </a:solidFill>
          <a:ln/>
        </p:spPr>
      </p:sp>
      <p:sp>
        <p:nvSpPr>
          <p:cNvPr id="1116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5643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EA7AEB52-B874-4006-8A02-BE86F25BCB7D}"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66</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13667" name="Rectangle 2"/>
          <p:cNvSpPr>
            <a:spLocks noGrp="1" noRot="1" noChangeAspect="1" noChangeArrowheads="1" noTextEdit="1"/>
          </p:cNvSpPr>
          <p:nvPr>
            <p:ph type="sldImg"/>
          </p:nvPr>
        </p:nvSpPr>
        <p:spPr>
          <a:solidFill>
            <a:srgbClr val="FFFFFF"/>
          </a:solidFill>
          <a:ln/>
        </p:spPr>
      </p:sp>
      <p:sp>
        <p:nvSpPr>
          <p:cNvPr id="1136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94846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AED84186-2A6B-4FB6-8825-1F24E90DABE9}"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67</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15715" name="Rectangle 2"/>
          <p:cNvSpPr>
            <a:spLocks noGrp="1" noRot="1" noChangeAspect="1" noChangeArrowheads="1" noTextEdit="1"/>
          </p:cNvSpPr>
          <p:nvPr>
            <p:ph type="sldImg"/>
          </p:nvPr>
        </p:nvSpPr>
        <p:spPr>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50661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D3EEB52D-A4F6-4B39-8841-7F1544BEE61D}"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68</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17763" name="Rectangle 2"/>
          <p:cNvSpPr>
            <a:spLocks noGrp="1" noRot="1" noChangeAspect="1" noChangeArrowheads="1" noTextEdit="1"/>
          </p:cNvSpPr>
          <p:nvPr>
            <p:ph type="sldImg"/>
          </p:nvPr>
        </p:nvSpPr>
        <p:spPr>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664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21C29A2A-97A6-4C74-BF87-F1804997A92F}"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69</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19811" name="Rectangle 2"/>
          <p:cNvSpPr>
            <a:spLocks noGrp="1" noRot="1" noChangeAspect="1" noChangeArrowheads="1" noTextEdit="1"/>
          </p:cNvSpPr>
          <p:nvPr>
            <p:ph type="sldImg"/>
          </p:nvPr>
        </p:nvSpPr>
        <p:spPr>
          <a:solidFill>
            <a:srgbClr val="FFFFFF"/>
          </a:solidFill>
          <a:ln/>
        </p:spPr>
      </p:sp>
      <p:sp>
        <p:nvSpPr>
          <p:cNvPr id="1198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5210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B98D8E0A-62FE-49D8-846B-0DEE914C7CFA}"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70</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21859" name="Rectangle 2"/>
          <p:cNvSpPr>
            <a:spLocks noGrp="1" noRot="1" noChangeAspect="1" noChangeArrowheads="1" noTextEdit="1"/>
          </p:cNvSpPr>
          <p:nvPr>
            <p:ph type="sldImg"/>
          </p:nvPr>
        </p:nvSpPr>
        <p:spPr>
          <a:solidFill>
            <a:srgbClr val="FFFFFF"/>
          </a:solidFill>
          <a:ln/>
        </p:spPr>
      </p:sp>
      <p:sp>
        <p:nvSpPr>
          <p:cNvPr id="1218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33185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11667B3F-0C89-46E5-86F5-4155A090BD27}"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71</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49293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235C446B-2884-4642-A138-CB7E48F63FB2}"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72</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25955" name="Rectangle 2"/>
          <p:cNvSpPr>
            <a:spLocks noGrp="1" noRot="1" noChangeAspect="1" noChangeArrowheads="1" noTextEdit="1"/>
          </p:cNvSpPr>
          <p:nvPr>
            <p:ph type="sldImg"/>
          </p:nvPr>
        </p:nvSpPr>
        <p:spPr>
          <a:solidFill>
            <a:srgbClr val="FFFFFF"/>
          </a:solidFill>
          <a:ln/>
        </p:spPr>
      </p:sp>
      <p:sp>
        <p:nvSpPr>
          <p:cNvPr id="1259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76389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018BB6C2-7C00-4939-AF31-93EB2E6727DA}"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73</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28003" name="Rectangle 2"/>
          <p:cNvSpPr>
            <a:spLocks noGrp="1" noRot="1" noChangeAspect="1" noChangeArrowheads="1" noTextEdit="1"/>
          </p:cNvSpPr>
          <p:nvPr>
            <p:ph type="sldImg"/>
          </p:nvPr>
        </p:nvSpPr>
        <p:spPr>
          <a:solidFill>
            <a:srgbClr val="FFFFFF"/>
          </a:solidFill>
          <a:ln/>
        </p:spPr>
      </p:sp>
      <p:sp>
        <p:nvSpPr>
          <p:cNvPr id="1280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1551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9BFFCAC2-11E3-431D-91C6-80FFA9212B53}"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23</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32771" name="Rectangle 2"/>
          <p:cNvSpPr>
            <a:spLocks noGrp="1" noRot="1" noChangeAspect="1" noChangeArrowheads="1" noTextEdit="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82549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6DD40F01-6B78-468E-90F0-D9338602262E}"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74</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30051" name="Rectangle 2"/>
          <p:cNvSpPr>
            <a:spLocks noGrp="1" noRot="1" noChangeAspect="1" noChangeArrowheads="1" noTextEdit="1"/>
          </p:cNvSpPr>
          <p:nvPr>
            <p:ph type="sldImg"/>
          </p:nvPr>
        </p:nvSpPr>
        <p:spPr>
          <a:solidFill>
            <a:srgbClr val="FFFFFF"/>
          </a:solidFill>
          <a:ln/>
        </p:spPr>
      </p:sp>
      <p:sp>
        <p:nvSpPr>
          <p:cNvPr id="1300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90527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E29FA6D0-66EE-4509-A2C6-B6E35389F6D6}"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75</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32099" name="Rectangle 2"/>
          <p:cNvSpPr>
            <a:spLocks noGrp="1" noRot="1" noChangeAspect="1" noChangeArrowheads="1" noTextEdit="1"/>
          </p:cNvSpPr>
          <p:nvPr>
            <p:ph type="sldImg"/>
          </p:nvPr>
        </p:nvSpPr>
        <p:spPr>
          <a:solidFill>
            <a:srgbClr val="FFFFFF"/>
          </a:solidFill>
          <a:ln/>
        </p:spPr>
      </p:sp>
      <p:sp>
        <p:nvSpPr>
          <p:cNvPr id="1321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35229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9D62652C-B265-41CB-AFB3-019E34101A85}"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76</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34147" name="Rectangle 2"/>
          <p:cNvSpPr>
            <a:spLocks noGrp="1" noRot="1" noChangeAspect="1" noChangeArrowheads="1" noTextEdit="1"/>
          </p:cNvSpPr>
          <p:nvPr>
            <p:ph type="sldImg"/>
          </p:nvPr>
        </p:nvSpPr>
        <p:spPr>
          <a:solidFill>
            <a:srgbClr val="FFFFFF"/>
          </a:solidFill>
          <a:ln/>
        </p:spPr>
      </p:sp>
      <p:sp>
        <p:nvSpPr>
          <p:cNvPr id="1341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7299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639EA614-D55D-4B0E-8750-71EA54D295D9}"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77</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36195" name="Rectangle 2"/>
          <p:cNvSpPr>
            <a:spLocks noGrp="1" noRot="1" noChangeAspect="1" noChangeArrowheads="1" noTextEdit="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9955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24031FE1-5263-4C1C-894B-333C87949229}"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78</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38243" name="Rectangle 2"/>
          <p:cNvSpPr>
            <a:spLocks noGrp="1" noRot="1" noChangeAspect="1" noChangeArrowheads="1" noTextEdit="1"/>
          </p:cNvSpPr>
          <p:nvPr>
            <p:ph type="sldImg"/>
          </p:nvPr>
        </p:nvSpPr>
        <p:spPr>
          <a:solidFill>
            <a:srgbClr val="FFFFFF"/>
          </a:solidFill>
          <a:ln/>
        </p:spPr>
      </p:sp>
      <p:sp>
        <p:nvSpPr>
          <p:cNvPr id="1382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7914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DDE7AEC9-52A3-4C46-84EE-62D6C8A558E6}"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79</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40291" name="Rectangle 2"/>
          <p:cNvSpPr>
            <a:spLocks noGrp="1" noRot="1" noChangeAspect="1" noChangeArrowheads="1" noTextEdit="1"/>
          </p:cNvSpPr>
          <p:nvPr>
            <p:ph type="sldImg"/>
          </p:nvPr>
        </p:nvSpPr>
        <p:spPr>
          <a:solidFill>
            <a:srgbClr val="FFFFFF"/>
          </a:solidFill>
          <a:ln/>
        </p:spPr>
      </p:sp>
      <p:sp>
        <p:nvSpPr>
          <p:cNvPr id="1402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81212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532FD97F-B95C-4A2F-811C-D8D8140676DB}"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80</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42339" name="Rectangle 2"/>
          <p:cNvSpPr>
            <a:spLocks noGrp="1" noRot="1" noChangeAspect="1" noChangeArrowheads="1" noTextEdit="1"/>
          </p:cNvSpPr>
          <p:nvPr>
            <p:ph type="sldImg"/>
          </p:nvPr>
        </p:nvSpPr>
        <p:spPr>
          <a:solidFill>
            <a:srgbClr val="FFFFFF"/>
          </a:solidFill>
          <a:ln/>
        </p:spPr>
      </p:sp>
      <p:sp>
        <p:nvSpPr>
          <p:cNvPr id="1423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76050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0C1D0397-CBE8-434C-9A3E-BFE1B77EB8A9}"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81</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44387" name="Rectangle 2"/>
          <p:cNvSpPr>
            <a:spLocks noGrp="1" noRot="1" noChangeAspect="1" noChangeArrowheads="1" noTextEdit="1"/>
          </p:cNvSpPr>
          <p:nvPr>
            <p:ph type="sldImg"/>
          </p:nvPr>
        </p:nvSpPr>
        <p:spPr>
          <a:solidFill>
            <a:srgbClr val="FFFFFF"/>
          </a:solidFill>
          <a:ln/>
        </p:spPr>
      </p:sp>
      <p:sp>
        <p:nvSpPr>
          <p:cNvPr id="1443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2414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6FCCD72C-3E4C-47A1-A587-BAE6EE4CDC4C}"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82</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46435" name="Rectangle 2"/>
          <p:cNvSpPr>
            <a:spLocks noGrp="1" noRot="1" noChangeAspect="1" noChangeArrowheads="1" noTextEdit="1"/>
          </p:cNvSpPr>
          <p:nvPr>
            <p:ph type="sldImg"/>
          </p:nvPr>
        </p:nvSpPr>
        <p:spPr>
          <a:solidFill>
            <a:srgbClr val="FFFFFF"/>
          </a:solidFill>
          <a:ln/>
        </p:spPr>
      </p:sp>
      <p:sp>
        <p:nvSpPr>
          <p:cNvPr id="1464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57358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6D7A17CB-8F6F-4F97-B9C0-F147ADB17ED0}"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83</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48483" name="Rectangle 2"/>
          <p:cNvSpPr>
            <a:spLocks noGrp="1" noRot="1" noChangeAspect="1" noChangeArrowheads="1" noTextEdit="1"/>
          </p:cNvSpPr>
          <p:nvPr>
            <p:ph type="sldImg"/>
          </p:nvPr>
        </p:nvSpPr>
        <p:spPr>
          <a:solidFill>
            <a:srgbClr val="FFFFFF"/>
          </a:solidFill>
          <a:ln/>
        </p:spPr>
      </p:sp>
      <p:sp>
        <p:nvSpPr>
          <p:cNvPr id="1484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480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6629660A-74C5-410B-B7D4-D16E734D9884}"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24</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34819" name="Rectangle 2"/>
          <p:cNvSpPr>
            <a:spLocks noGrp="1" noRot="1" noChangeAspect="1" noChangeArrowheads="1" noTextEdit="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76694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F3BCE570-5B73-4C12-A7FF-B42E0B135AD8}"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84</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50531" name="Rectangle 2"/>
          <p:cNvSpPr>
            <a:spLocks noGrp="1" noRot="1" noChangeAspect="1" noChangeArrowheads="1" noTextEdit="1"/>
          </p:cNvSpPr>
          <p:nvPr>
            <p:ph type="sldImg"/>
          </p:nvPr>
        </p:nvSpPr>
        <p:spPr>
          <a:solidFill>
            <a:srgbClr val="FFFFFF"/>
          </a:solidFill>
          <a:ln/>
        </p:spPr>
      </p:sp>
      <p:sp>
        <p:nvSpPr>
          <p:cNvPr id="1505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487253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B0FB9CA7-1EE9-4810-BF1D-ED625C57EE16}"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85</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19987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EFCA0447-1720-4B1E-8BC0-99FB2DE9C6E9}"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86</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54627" name="Rectangle 2"/>
          <p:cNvSpPr>
            <a:spLocks noGrp="1" noRot="1" noChangeAspect="1" noChangeArrowheads="1" noTextEdit="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22121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DE9F0D1F-E5E6-43BD-B269-D47FC4D48C54}"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87</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56675" name="Rectangle 2"/>
          <p:cNvSpPr>
            <a:spLocks noGrp="1" noRot="1" noChangeAspect="1" noChangeArrowheads="1" noTextEdit="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92593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791348A2-8F6E-47E6-B86C-D136246B569C}"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88</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58723" name="Rectangle 2"/>
          <p:cNvSpPr>
            <a:spLocks noGrp="1" noRot="1" noChangeAspect="1" noChangeArrowheads="1" noTextEdit="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27563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5018455F-2DA7-41D9-A1C8-AC5A7F5C9A27}"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89</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60771" name="Rectangle 2"/>
          <p:cNvSpPr>
            <a:spLocks noGrp="1" noRot="1" noChangeAspect="1" noChangeArrowheads="1" noTextEdit="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179507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C327A3DA-A105-4D27-A220-1BBD833D65A6}"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90</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62819" name="Rectangle 2"/>
          <p:cNvSpPr>
            <a:spLocks noGrp="1" noRot="1" noChangeAspect="1" noChangeArrowheads="1" noTextEdit="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84649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FC082604-C3D7-46AD-8553-5ABC394F45FD}"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91</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64867" name="Rectangle 2"/>
          <p:cNvSpPr>
            <a:spLocks noGrp="1" noRot="1" noChangeAspect="1" noChangeArrowheads="1" noTextEdit="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636900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E2BC20CD-76D8-41F1-96AF-A06CD192A78D}"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92</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66915" name="Rectangle 2"/>
          <p:cNvSpPr>
            <a:spLocks noGrp="1" noRot="1" noChangeAspect="1" noChangeArrowheads="1" noTextEdit="1"/>
          </p:cNvSpPr>
          <p:nvPr>
            <p:ph type="sldImg"/>
          </p:nvPr>
        </p:nvSpPr>
        <p:spPr>
          <a:solidFill>
            <a:srgbClr val="FFFFFF"/>
          </a:solidFill>
          <a:ln/>
        </p:spPr>
      </p:sp>
      <p:sp>
        <p:nvSpPr>
          <p:cNvPr id="1669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63221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4DD423E8-87FB-4689-A6F2-510386C4128A}"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93</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846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E25D2D08-53B9-44EA-A1CA-68AE4825E792}"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25</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84300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B3EB0BF0-1CE4-4E34-AD5F-7E655CD996F5}"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94</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71011" name="Rectangle 2"/>
          <p:cNvSpPr>
            <a:spLocks noGrp="1" noRot="1" noChangeAspect="1" noChangeArrowheads="1" noTextEdit="1"/>
          </p:cNvSpPr>
          <p:nvPr>
            <p:ph type="sldImg"/>
          </p:nvPr>
        </p:nvSpPr>
        <p:spPr>
          <a:solidFill>
            <a:srgbClr val="FFFFFF"/>
          </a:solidFill>
          <a:ln/>
        </p:spPr>
      </p:sp>
      <p:sp>
        <p:nvSpPr>
          <p:cNvPr id="1710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8537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25765C47-6613-4258-84F9-DB92F090909B}"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95</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73059" name="Rectangle 2"/>
          <p:cNvSpPr>
            <a:spLocks noGrp="1" noRot="1" noChangeAspect="1" noChangeArrowheads="1" noTextEdit="1"/>
          </p:cNvSpPr>
          <p:nvPr>
            <p:ph type="sldImg"/>
          </p:nvPr>
        </p:nvSpPr>
        <p:spPr>
          <a:solidFill>
            <a:srgbClr val="FFFFFF"/>
          </a:solidFill>
          <a:ln/>
        </p:spPr>
      </p:sp>
      <p:sp>
        <p:nvSpPr>
          <p:cNvPr id="1730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21797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852A2E55-6A43-4AED-B18A-525E3132D22E}"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96</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75107" name="Rectangle 2"/>
          <p:cNvSpPr>
            <a:spLocks noGrp="1" noRot="1" noChangeAspect="1" noChangeArrowheads="1" noTextEdit="1"/>
          </p:cNvSpPr>
          <p:nvPr>
            <p:ph type="sldImg"/>
          </p:nvPr>
        </p:nvSpPr>
        <p:spPr>
          <a:solidFill>
            <a:srgbClr val="FFFFFF"/>
          </a:solidFill>
          <a:ln/>
        </p:spPr>
      </p:sp>
      <p:sp>
        <p:nvSpPr>
          <p:cNvPr id="1751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89109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110B1E18-8B32-468C-8F2D-5BE25C50AB0A}"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97</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77155" name="Rectangle 2"/>
          <p:cNvSpPr>
            <a:spLocks noGrp="1" noRot="1" noChangeAspect="1" noChangeArrowheads="1" noTextEdit="1"/>
          </p:cNvSpPr>
          <p:nvPr>
            <p:ph type="sldImg"/>
          </p:nvPr>
        </p:nvSpPr>
        <p:spPr>
          <a:solidFill>
            <a:srgbClr val="FFFFFF"/>
          </a:solidFill>
          <a:ln/>
        </p:spPr>
      </p:sp>
      <p:sp>
        <p:nvSpPr>
          <p:cNvPr id="1771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77174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25C4D43C-E892-494C-977A-418F86CF2B6C}"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98</a:t>
            </a:fld>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79203" name="Rectangle 2"/>
          <p:cNvSpPr>
            <a:spLocks noGrp="1" noRot="1" noChangeAspect="1" noChangeArrowheads="1" noTextEdit="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06990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04998EA6-496A-4117-8C09-695B97BC1765}"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99</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81251" name="Rectangle 2"/>
          <p:cNvSpPr>
            <a:spLocks noGrp="1" noRot="1" noChangeAspect="1" noChangeArrowheads="1" noTextEdit="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88761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8BC3D263-04A0-4601-93D9-EBE7CA3D93E5}"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100</a:t>
            </a:fld>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183299" name="Rectangle 2"/>
          <p:cNvSpPr>
            <a:spLocks noGrp="1" noRot="1" noChangeAspect="1" noChangeArrowheads="1" noTextEdit="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408336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15B89423-BAE8-4CE0-9ADA-0D43648B131F}"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101</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85347" name="Rectangle 2"/>
          <p:cNvSpPr>
            <a:spLocks noGrp="1" noRot="1" noChangeAspect="1" noChangeArrowheads="1" noTextEdit="1"/>
          </p:cNvSpPr>
          <p:nvPr>
            <p:ph type="sldImg"/>
          </p:nvPr>
        </p:nvSpPr>
        <p:spPr>
          <a:solidFill>
            <a:srgbClr val="FFFFFF"/>
          </a:solidFill>
          <a:ln/>
        </p:spPr>
      </p:sp>
      <p:sp>
        <p:nvSpPr>
          <p:cNvPr id="18534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40115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419BDE1C-88AC-485C-A8BB-9F712555DEB1}"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102</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87395" name="Rectangle 2"/>
          <p:cNvSpPr>
            <a:spLocks noGrp="1" noRot="1" noChangeAspect="1" noChangeArrowheads="1" noTextEdit="1"/>
          </p:cNvSpPr>
          <p:nvPr>
            <p:ph type="sldImg"/>
          </p:nvPr>
        </p:nvSpPr>
        <p:spPr>
          <a:solidFill>
            <a:srgbClr val="FFFFFF"/>
          </a:solidFill>
          <a:ln/>
        </p:spPr>
      </p:sp>
      <p:sp>
        <p:nvSpPr>
          <p:cNvPr id="18739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459118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269A2C39-0499-4BE5-B2FF-4EF89B35FB05}"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103</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89443" name="Rectangle 2"/>
          <p:cNvSpPr>
            <a:spLocks noGrp="1" noRot="1" noChangeAspect="1" noChangeArrowheads="1" noTextEdit="1"/>
          </p:cNvSpPr>
          <p:nvPr>
            <p:ph type="sldImg"/>
          </p:nvPr>
        </p:nvSpPr>
        <p:spPr>
          <a:solidFill>
            <a:srgbClr val="FFFFFF"/>
          </a:solidFill>
          <a:ln/>
        </p:spPr>
      </p:sp>
      <p:sp>
        <p:nvSpPr>
          <p:cNvPr id="1894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0513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C5A9E46A-A191-4A50-82BF-7C5D426382C7}"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26</a:t>
            </a:fld>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38915" name="Rectangle 2"/>
          <p:cNvSpPr>
            <a:spLocks noGrp="1" noRot="1" noChangeAspect="1" noChangeArrowheads="1" noTextEdit="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5641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759FB016-5DED-46A1-9CDC-54C1E13151D6}"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104</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91491" name="Rectangle 2"/>
          <p:cNvSpPr>
            <a:spLocks noGrp="1" noRot="1" noChangeAspect="1" noChangeArrowheads="1" noTextEdit="1"/>
          </p:cNvSpPr>
          <p:nvPr>
            <p:ph type="sldImg"/>
          </p:nvPr>
        </p:nvSpPr>
        <p:spPr>
          <a:solidFill>
            <a:srgbClr val="FFFFFF"/>
          </a:solidFill>
          <a:ln/>
        </p:spPr>
      </p:sp>
      <p:sp>
        <p:nvSpPr>
          <p:cNvPr id="1914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91366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C0FC037E-5CD2-4840-A254-194E503E536E}"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105</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93539" name="Rectangle 2"/>
          <p:cNvSpPr>
            <a:spLocks noGrp="1" noRot="1" noChangeAspect="1" noChangeArrowheads="1" noTextEdit="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13010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977CDDFC-64E5-46F3-8A64-57277398AF5D}"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106</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95587" name="Rectangle 2"/>
          <p:cNvSpPr>
            <a:spLocks noGrp="1" noRot="1" noChangeAspect="1" noChangeArrowheads="1" noTextEdit="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9130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B590DC03-6140-4F58-ABCF-0537185AAEBB}"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107</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97635" name="Rectangle 2"/>
          <p:cNvSpPr>
            <a:spLocks noGrp="1" noRot="1" noChangeAspect="1" noChangeArrowheads="1" noTextEdit="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35099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58F8BC79-9610-48E3-B26E-E6B64681C977}"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108</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199683" name="Rectangle 2"/>
          <p:cNvSpPr>
            <a:spLocks noGrp="1" noRot="1" noChangeAspect="1" noChangeArrowheads="1" noTextEdit="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76719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3B10876C-689D-4E1A-88C5-0FF6EA9F8C92}"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109</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01731" name="Rectangle 2"/>
          <p:cNvSpPr>
            <a:spLocks noGrp="1" noRot="1" noChangeAspect="1" noChangeArrowheads="1" noTextEdit="1"/>
          </p:cNvSpPr>
          <p:nvPr>
            <p:ph type="sldImg"/>
          </p:nvPr>
        </p:nvSpPr>
        <p:spPr>
          <a:solidFill>
            <a:srgbClr val="FFFFFF"/>
          </a:solidFill>
          <a:ln/>
        </p:spPr>
      </p:sp>
      <p:sp>
        <p:nvSpPr>
          <p:cNvPr id="2017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33383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B2270D26-F703-435B-A38F-53AE3CB62341}"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110</a:t>
            </a:fld>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03779" name="Rectangle 2"/>
          <p:cNvSpPr>
            <a:spLocks noGrp="1" noRot="1" noChangeAspect="1" noChangeArrowheads="1" noTextEdit="1"/>
          </p:cNvSpPr>
          <p:nvPr>
            <p:ph type="sldImg"/>
          </p:nvPr>
        </p:nvSpPr>
        <p:spPr>
          <a:solidFill>
            <a:srgbClr val="FFFFFF"/>
          </a:solidFill>
          <a:ln/>
        </p:spPr>
      </p:sp>
      <p:sp>
        <p:nvSpPr>
          <p:cNvPr id="2037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195472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778574A1-9D9B-4819-9F69-3C2E2B7CF4A5}" type="slidenum">
              <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111</a:t>
            </a:fld>
            <a:endParaRPr kumimoji="0" lang="en-US" altLang="en-US" sz="12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sp>
        <p:nvSpPr>
          <p:cNvPr id="205827" name="Rectangle 2"/>
          <p:cNvSpPr>
            <a:spLocks noGrp="1" noRot="1" noChangeAspect="1" noChangeArrowheads="1" noTextEdit="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84198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AF8D6C6A-67E1-4A40-A938-DF870789031B}"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112</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07875" name="Rectangle 2"/>
          <p:cNvSpPr>
            <a:spLocks noGrp="1" noRot="1" noChangeAspect="1" noChangeArrowheads="1" noTextEdit="1"/>
          </p:cNvSpPr>
          <p:nvPr>
            <p:ph type="sldImg"/>
          </p:nvPr>
        </p:nvSpPr>
        <p:spPr>
          <a:solidFill>
            <a:srgbClr val="FFFFFF"/>
          </a:solidFill>
          <a:ln/>
        </p:spPr>
      </p:sp>
      <p:sp>
        <p:nvSpPr>
          <p:cNvPr id="2078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17246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EF42814A-1AB7-4F23-B85D-062CBA82A951}"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113</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09923" name="Rectangle 2"/>
          <p:cNvSpPr>
            <a:spLocks noGrp="1" noRot="1" noChangeAspect="1" noChangeArrowheads="1" noTextEdit="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3890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DDA5569B-ADFF-41DA-90B5-85227B8886F7}"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27</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40963"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7774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9FC60147-2B36-47C5-A27C-158D6EE22795}"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114</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11971" name="Rectangle 2"/>
          <p:cNvSpPr>
            <a:spLocks noGrp="1" noRot="1" noChangeAspect="1" noChangeArrowheads="1" noTextEdit="1"/>
          </p:cNvSpPr>
          <p:nvPr>
            <p:ph type="sldImg"/>
          </p:nvPr>
        </p:nvSpPr>
        <p:spPr>
          <a:solidFill>
            <a:srgbClr val="FFFFFF"/>
          </a:solidFill>
          <a:ln/>
        </p:spPr>
      </p:sp>
      <p:sp>
        <p:nvSpPr>
          <p:cNvPr id="21197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07127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2549E451-C79D-4869-ABB4-CC1B5ABB804D}"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115</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14019" name="Rectangle 2"/>
          <p:cNvSpPr>
            <a:spLocks noGrp="1" noRot="1" noChangeAspect="1" noChangeArrowheads="1" noTextEdit="1"/>
          </p:cNvSpPr>
          <p:nvPr>
            <p:ph type="sldImg"/>
          </p:nvPr>
        </p:nvSpPr>
        <p:spPr>
          <a:solidFill>
            <a:srgbClr val="FFFFFF"/>
          </a:solidFill>
          <a:ln/>
        </p:spPr>
      </p:sp>
      <p:sp>
        <p:nvSpPr>
          <p:cNvPr id="2140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55053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93EF348A-2A25-40B9-9E53-C547C0FD0360}"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116</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16067" name="Rectangle 2"/>
          <p:cNvSpPr>
            <a:spLocks noGrp="1" noRot="1" noChangeAspect="1" noChangeArrowheads="1" noTextEdit="1"/>
          </p:cNvSpPr>
          <p:nvPr>
            <p:ph type="sldImg"/>
          </p:nvPr>
        </p:nvSpPr>
        <p:spPr>
          <a:solidFill>
            <a:srgbClr val="FFFFFF"/>
          </a:solidFill>
          <a:ln/>
        </p:spPr>
      </p:sp>
      <p:sp>
        <p:nvSpPr>
          <p:cNvPr id="2160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42123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6794203B-72CA-4A36-9C78-BBE3BF77E1E9}"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117</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18115" name="Rectangle 2"/>
          <p:cNvSpPr>
            <a:spLocks noGrp="1" noRot="1" noChangeAspect="1" noChangeArrowheads="1" noTextEdit="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29166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9045EEF7-3960-44F1-86BE-56107AD3F8B0}"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118</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20163" name="Rectangle 2"/>
          <p:cNvSpPr>
            <a:spLocks noGrp="1" noRot="1" noChangeAspect="1" noChangeArrowheads="1" noTextEdit="1"/>
          </p:cNvSpPr>
          <p:nvPr>
            <p:ph type="sldImg"/>
          </p:nvPr>
        </p:nvSpPr>
        <p:spPr>
          <a:solidFill>
            <a:srgbClr val="FFFFFF"/>
          </a:solidFill>
          <a:ln/>
        </p:spPr>
      </p:sp>
      <p:sp>
        <p:nvSpPr>
          <p:cNvPr id="2201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291857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D6F89104-B1DC-434A-9E93-1F9398E515F6}"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119</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22211" name="Rectangle 2"/>
          <p:cNvSpPr>
            <a:spLocks noGrp="1" noRot="1" noChangeAspect="1" noChangeArrowheads="1" noTextEdit="1"/>
          </p:cNvSpPr>
          <p:nvPr>
            <p:ph type="sldImg"/>
          </p:nvPr>
        </p:nvSpPr>
        <p:spPr>
          <a:solidFill>
            <a:srgbClr val="FFFFFF"/>
          </a:solidFill>
          <a:ln/>
        </p:spPr>
      </p:sp>
      <p:sp>
        <p:nvSpPr>
          <p:cNvPr id="22221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96779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20991810-8612-4249-8CD5-A24D7B349A33}"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120</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24259" name="Rectangle 2"/>
          <p:cNvSpPr>
            <a:spLocks noGrp="1" noRot="1" noChangeAspect="1" noChangeArrowheads="1" noTextEdit="1"/>
          </p:cNvSpPr>
          <p:nvPr>
            <p:ph type="sldImg"/>
          </p:nvPr>
        </p:nvSpPr>
        <p:spPr>
          <a:solidFill>
            <a:srgbClr val="FFFFFF"/>
          </a:solidFill>
          <a:ln/>
        </p:spPr>
      </p:sp>
      <p:sp>
        <p:nvSpPr>
          <p:cNvPr id="2242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14603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7D89B4DA-574C-4885-A9F1-93A26EA82D83}"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121</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26307" name="Rectangle 2"/>
          <p:cNvSpPr>
            <a:spLocks noGrp="1" noRot="1" noChangeAspect="1" noChangeArrowheads="1" noTextEdit="1"/>
          </p:cNvSpPr>
          <p:nvPr>
            <p:ph type="sldImg"/>
          </p:nvPr>
        </p:nvSpPr>
        <p:spPr>
          <a:solidFill>
            <a:srgbClr val="FFFFFF"/>
          </a:solidFill>
          <a:ln/>
        </p:spPr>
      </p:sp>
      <p:sp>
        <p:nvSpPr>
          <p:cNvPr id="22630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03454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402E2252-6631-4C4D-B458-5CA2FC57CE66}"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122</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28355" name="Rectangle 2"/>
          <p:cNvSpPr>
            <a:spLocks noGrp="1" noRot="1" noChangeAspect="1" noChangeArrowheads="1" noTextEdit="1"/>
          </p:cNvSpPr>
          <p:nvPr>
            <p:ph type="sldImg"/>
          </p:nvPr>
        </p:nvSpPr>
        <p:spPr>
          <a:solidFill>
            <a:srgbClr val="FFFFFF"/>
          </a:solidFill>
          <a:ln/>
        </p:spPr>
      </p:sp>
      <p:sp>
        <p:nvSpPr>
          <p:cNvPr id="22835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526848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DD499A52-F171-452B-9F5B-C9763F58DAAB}" type="slidenum">
              <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123</a:t>
            </a:fld>
            <a:endParaRPr kumimoji="0" lang="en-US" altLang="en-US" sz="1200" b="0" i="0" u="none" strike="noStrike" kern="0" cap="none" spc="0" normalizeH="0" baseline="0" noProof="0" smtClean="0">
              <a:ln>
                <a:noFill/>
              </a:ln>
              <a:solidFill>
                <a:schemeClr val="tx1"/>
              </a:solidFill>
              <a:effectLst/>
              <a:uLnTx/>
              <a:uFillTx/>
              <a:latin typeface="Arial" panose="020B0604020202020204" pitchFamily="34" charset="0"/>
              <a:cs typeface="Arial" panose="020B0604020202020204" pitchFamily="34" charset="0"/>
            </a:endParaRPr>
          </a:p>
        </p:txBody>
      </p:sp>
      <p:sp>
        <p:nvSpPr>
          <p:cNvPr id="230403" name="Rectangle 2"/>
          <p:cNvSpPr>
            <a:spLocks noGrp="1" noRot="1" noChangeAspect="1" noChangeArrowheads="1" noTextEdit="1"/>
          </p:cNvSpPr>
          <p:nvPr>
            <p:ph type="sldImg"/>
          </p:nvPr>
        </p:nvSpPr>
        <p:spPr>
          <a:solidFill>
            <a:srgbClr val="FFFFFF"/>
          </a:solidFill>
          <a:ln/>
        </p:spPr>
      </p:sp>
      <p:sp>
        <p:nvSpPr>
          <p:cNvPr id="2304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3820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914400" y="2130426"/>
            <a:ext cx="10363200" cy="1470025"/>
          </a:xfrm>
        </p:spPr>
        <p:txBody>
          <a:bodyPr/>
          <a:lstStyle>
            <a:lvl1pPr algn="ctr">
              <a:defRPr/>
            </a:lvl1pPr>
          </a:lstStyle>
          <a:p>
            <a:pPr lvl="0"/>
            <a:r>
              <a:rPr lang="en-US" noProof="0" smtClean="0"/>
              <a:t>Click to edit Master title style</a:t>
            </a:r>
          </a:p>
        </p:txBody>
      </p:sp>
      <p:sp>
        <p:nvSpPr>
          <p:cNvPr id="11267"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4CE4FD-08D9-43D0-8F7C-1F103501EFCB}" type="slidenum">
              <a:rPr lang="en-US" altLang="en-US"/>
              <a:pPr>
                <a:defRPr/>
              </a:pPr>
              <a:t>‹#›</a:t>
            </a:fld>
            <a:endParaRPr lang="en-US" altLang="en-US"/>
          </a:p>
        </p:txBody>
      </p:sp>
    </p:spTree>
    <p:extLst>
      <p:ext uri="{BB962C8B-B14F-4D97-AF65-F5344CB8AC3E}">
        <p14:creationId xmlns:p14="http://schemas.microsoft.com/office/powerpoint/2010/main" val="2221497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41D512-28F4-4DD1-A77D-58398ECFB109}" type="slidenum">
              <a:rPr lang="en-US" altLang="en-US"/>
              <a:pPr>
                <a:defRPr/>
              </a:pPr>
              <a:t>‹#›</a:t>
            </a:fld>
            <a:endParaRPr lang="en-US" altLang="en-US"/>
          </a:p>
        </p:txBody>
      </p:sp>
    </p:spTree>
    <p:extLst>
      <p:ext uri="{BB962C8B-B14F-4D97-AF65-F5344CB8AC3E}">
        <p14:creationId xmlns:p14="http://schemas.microsoft.com/office/powerpoint/2010/main" val="2988426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9AD6C-509B-4641-ADC7-F04F78A5E2D5}" type="slidenum">
              <a:rPr lang="en-US" altLang="en-US"/>
              <a:pPr>
                <a:defRPr/>
              </a:pPr>
              <a:t>‹#›</a:t>
            </a:fld>
            <a:endParaRPr lang="en-US" altLang="en-US"/>
          </a:p>
        </p:txBody>
      </p:sp>
    </p:spTree>
    <p:extLst>
      <p:ext uri="{BB962C8B-B14F-4D97-AF65-F5344CB8AC3E}">
        <p14:creationId xmlns:p14="http://schemas.microsoft.com/office/powerpoint/2010/main" val="3908432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914400" y="2130426"/>
            <a:ext cx="10363200" cy="1470025"/>
          </a:xfrm>
        </p:spPr>
        <p:txBody>
          <a:bodyPr/>
          <a:lstStyle>
            <a:lvl1pPr algn="ctr">
              <a:defRPr/>
            </a:lvl1pPr>
          </a:lstStyle>
          <a:p>
            <a:r>
              <a:rPr lang="en-US"/>
              <a:t>Click to edit Master title style</a:t>
            </a:r>
          </a:p>
        </p:txBody>
      </p:sp>
      <p:sp>
        <p:nvSpPr>
          <p:cNvPr id="11267"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smtClean="0"/>
            </a:lvl1pPr>
          </a:lstStyle>
          <a:p>
            <a:pPr>
              <a:defRPr/>
            </a:pPr>
            <a:fld id="{3E767F8B-D9E7-429C-B344-A843EC196540}" type="slidenum">
              <a:rPr lang="en-US" altLang="en-US"/>
              <a:pPr>
                <a:defRPr/>
              </a:pPr>
              <a:t>‹#›</a:t>
            </a:fld>
            <a:endParaRPr lang="en-US" altLang="en-US"/>
          </a:p>
        </p:txBody>
      </p:sp>
    </p:spTree>
    <p:extLst>
      <p:ext uri="{BB962C8B-B14F-4D97-AF65-F5344CB8AC3E}">
        <p14:creationId xmlns:p14="http://schemas.microsoft.com/office/powerpoint/2010/main" val="3711149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smtClean="0"/>
            </a:lvl1pPr>
          </a:lstStyle>
          <a:p>
            <a:pPr>
              <a:defRPr/>
            </a:pPr>
            <a:fld id="{A1561E5A-043C-48D2-894D-B6B2AE525386}" type="slidenum">
              <a:rPr lang="en-US" altLang="en-US"/>
              <a:pPr>
                <a:defRPr/>
              </a:pPr>
              <a:t>‹#›</a:t>
            </a:fld>
            <a:endParaRPr lang="en-US" altLang="en-US"/>
          </a:p>
        </p:txBody>
      </p:sp>
    </p:spTree>
    <p:extLst>
      <p:ext uri="{BB962C8B-B14F-4D97-AF65-F5344CB8AC3E}">
        <p14:creationId xmlns:p14="http://schemas.microsoft.com/office/powerpoint/2010/main" val="1139523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smtClean="0"/>
            </a:lvl1pPr>
          </a:lstStyle>
          <a:p>
            <a:pPr>
              <a:defRPr/>
            </a:pPr>
            <a:fld id="{9DFF601E-95B4-4FFC-AD02-F7D1BEAC6BCE}" type="slidenum">
              <a:rPr lang="en-US" altLang="en-US"/>
              <a:pPr>
                <a:defRPr/>
              </a:pPr>
              <a:t>‹#›</a:t>
            </a:fld>
            <a:endParaRPr lang="en-US" altLang="en-US"/>
          </a:p>
        </p:txBody>
      </p:sp>
    </p:spTree>
    <p:extLst>
      <p:ext uri="{BB962C8B-B14F-4D97-AF65-F5344CB8AC3E}">
        <p14:creationId xmlns:p14="http://schemas.microsoft.com/office/powerpoint/2010/main" val="1108338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p:txBody>
          <a:bodyPr/>
          <a:lstStyle>
            <a:lvl1pPr>
              <a:defRPr b="1"/>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smtClean="0"/>
            </a:lvl1pPr>
          </a:lstStyle>
          <a:p>
            <a:pPr>
              <a:defRPr/>
            </a:pPr>
            <a:fld id="{BFE4E7C7-3ADA-4F79-80B5-B783491899EE}" type="slidenum">
              <a:rPr lang="en-US" altLang="en-US"/>
              <a:pPr>
                <a:defRPr/>
              </a:pPr>
              <a:t>‹#›</a:t>
            </a:fld>
            <a:endParaRPr lang="en-US" altLang="en-US"/>
          </a:p>
        </p:txBody>
      </p:sp>
    </p:spTree>
    <p:extLst>
      <p:ext uri="{BB962C8B-B14F-4D97-AF65-F5344CB8AC3E}">
        <p14:creationId xmlns:p14="http://schemas.microsoft.com/office/powerpoint/2010/main" val="2610154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smtClean="0"/>
            </a:lvl1pPr>
          </a:lstStyle>
          <a:p>
            <a:pPr>
              <a:defRPr/>
            </a:pPr>
            <a:fld id="{15A80936-37AB-4910-B3A5-B748A6A02431}" type="slidenum">
              <a:rPr lang="en-US" altLang="en-US"/>
              <a:pPr>
                <a:defRPr/>
              </a:pPr>
              <a:t>‹#›</a:t>
            </a:fld>
            <a:endParaRPr lang="en-US" altLang="en-US"/>
          </a:p>
        </p:txBody>
      </p:sp>
    </p:spTree>
    <p:extLst>
      <p:ext uri="{BB962C8B-B14F-4D97-AF65-F5344CB8AC3E}">
        <p14:creationId xmlns:p14="http://schemas.microsoft.com/office/powerpoint/2010/main" val="129455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smtClean="0"/>
            </a:lvl1pPr>
          </a:lstStyle>
          <a:p>
            <a:pPr>
              <a:defRPr/>
            </a:pPr>
            <a:fld id="{7CBFDF46-45F5-454D-BC09-9BDF65B4D24E}" type="slidenum">
              <a:rPr lang="en-US" altLang="en-US"/>
              <a:pPr>
                <a:defRPr/>
              </a:pPr>
              <a:t>‹#›</a:t>
            </a:fld>
            <a:endParaRPr lang="en-US" altLang="en-US"/>
          </a:p>
        </p:txBody>
      </p:sp>
    </p:spTree>
    <p:extLst>
      <p:ext uri="{BB962C8B-B14F-4D97-AF65-F5344CB8AC3E}">
        <p14:creationId xmlns:p14="http://schemas.microsoft.com/office/powerpoint/2010/main" val="1881897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smtClean="0"/>
            </a:lvl1pPr>
          </a:lstStyle>
          <a:p>
            <a:pPr>
              <a:defRPr/>
            </a:pPr>
            <a:fld id="{C977D969-F925-45CA-B70E-A7BC486DD3F1}" type="slidenum">
              <a:rPr lang="en-US" altLang="en-US"/>
              <a:pPr>
                <a:defRPr/>
              </a:pPr>
              <a:t>‹#›</a:t>
            </a:fld>
            <a:endParaRPr lang="en-US" altLang="en-US"/>
          </a:p>
        </p:txBody>
      </p:sp>
    </p:spTree>
    <p:extLst>
      <p:ext uri="{BB962C8B-B14F-4D97-AF65-F5344CB8AC3E}">
        <p14:creationId xmlns:p14="http://schemas.microsoft.com/office/powerpoint/2010/main" val="3130849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b="1"/>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smtClean="0"/>
            </a:lvl1pPr>
          </a:lstStyle>
          <a:p>
            <a:pPr>
              <a:defRPr/>
            </a:pPr>
            <a:fld id="{29237175-A58A-4DFF-97F6-9905FB521802}" type="slidenum">
              <a:rPr lang="en-US" altLang="en-US"/>
              <a:pPr>
                <a:defRPr/>
              </a:pPr>
              <a:t>‹#›</a:t>
            </a:fld>
            <a:endParaRPr lang="en-US" altLang="en-US"/>
          </a:p>
        </p:txBody>
      </p:sp>
    </p:spTree>
    <p:extLst>
      <p:ext uri="{BB962C8B-B14F-4D97-AF65-F5344CB8AC3E}">
        <p14:creationId xmlns:p14="http://schemas.microsoft.com/office/powerpoint/2010/main" val="346343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62F837-32F5-466F-A971-DA986462EC90}" type="slidenum">
              <a:rPr lang="en-US" altLang="en-US"/>
              <a:pPr>
                <a:defRPr/>
              </a:pPr>
              <a:t>‹#›</a:t>
            </a:fld>
            <a:endParaRPr lang="en-US" altLang="en-US"/>
          </a:p>
        </p:txBody>
      </p:sp>
    </p:spTree>
    <p:extLst>
      <p:ext uri="{BB962C8B-B14F-4D97-AF65-F5344CB8AC3E}">
        <p14:creationId xmlns:p14="http://schemas.microsoft.com/office/powerpoint/2010/main" val="2032278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p:txBody>
          <a:bodyPr/>
          <a:lstStyle>
            <a:lvl1pPr>
              <a:defRPr b="1"/>
            </a:lvl1pPr>
          </a:lstStyle>
          <a:p>
            <a:pPr>
              <a:defRPr/>
            </a:pPr>
            <a:endParaRPr lang="en-US"/>
          </a:p>
        </p:txBody>
      </p:sp>
      <p:sp>
        <p:nvSpPr>
          <p:cNvPr id="6" name="Footer Placeholder 5"/>
          <p:cNvSpPr>
            <a:spLocks noGrp="1" noChangeArrowheads="1"/>
          </p:cNvSpPr>
          <p:nvPr>
            <p:ph type="ftr" sz="quarter" idx="11"/>
          </p:nvPr>
        </p:nvSpPr>
        <p:spPr/>
        <p:txBody>
          <a:bodyPr/>
          <a:lstStyle>
            <a:lvl1pPr>
              <a:defRPr b="1"/>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b="1" smtClean="0"/>
            </a:lvl1pPr>
          </a:lstStyle>
          <a:p>
            <a:pPr>
              <a:defRPr/>
            </a:pPr>
            <a:fld id="{0708DA22-0174-476E-9BC5-3F1B92550529}" type="slidenum">
              <a:rPr lang="en-US" altLang="en-US"/>
              <a:pPr>
                <a:defRPr/>
              </a:pPr>
              <a:t>‹#›</a:t>
            </a:fld>
            <a:endParaRPr lang="en-US" altLang="en-US"/>
          </a:p>
        </p:txBody>
      </p:sp>
    </p:spTree>
    <p:extLst>
      <p:ext uri="{BB962C8B-B14F-4D97-AF65-F5344CB8AC3E}">
        <p14:creationId xmlns:p14="http://schemas.microsoft.com/office/powerpoint/2010/main" val="3869135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smtClean="0"/>
            </a:lvl1pPr>
          </a:lstStyle>
          <a:p>
            <a:pPr>
              <a:defRPr/>
            </a:pPr>
            <a:fld id="{9ECA1AB0-517B-4A08-BE11-FF58D6A6358A}" type="slidenum">
              <a:rPr lang="en-US" altLang="en-US"/>
              <a:pPr>
                <a:defRPr/>
              </a:pPr>
              <a:t>‹#›</a:t>
            </a:fld>
            <a:endParaRPr lang="en-US" altLang="en-US"/>
          </a:p>
        </p:txBody>
      </p:sp>
    </p:spTree>
    <p:extLst>
      <p:ext uri="{BB962C8B-B14F-4D97-AF65-F5344CB8AC3E}">
        <p14:creationId xmlns:p14="http://schemas.microsoft.com/office/powerpoint/2010/main" val="184145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smtClean="0"/>
            </a:lvl1pPr>
          </a:lstStyle>
          <a:p>
            <a:pPr>
              <a:defRPr/>
            </a:pPr>
            <a:fld id="{EB5D4CFF-72AB-4E8D-8A76-7CC70E67DCAE}" type="slidenum">
              <a:rPr lang="en-US" altLang="en-US"/>
              <a:pPr>
                <a:defRPr/>
              </a:pPr>
              <a:t>‹#›</a:t>
            </a:fld>
            <a:endParaRPr lang="en-US" altLang="en-US"/>
          </a:p>
        </p:txBody>
      </p:sp>
    </p:spTree>
    <p:extLst>
      <p:ext uri="{BB962C8B-B14F-4D97-AF65-F5344CB8AC3E}">
        <p14:creationId xmlns:p14="http://schemas.microsoft.com/office/powerpoint/2010/main" val="411865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914400" y="2130426"/>
            <a:ext cx="10363200" cy="1470025"/>
          </a:xfrm>
        </p:spPr>
        <p:txBody>
          <a:bodyPr/>
          <a:lstStyle>
            <a:lvl1pPr algn="ctr">
              <a:defRPr/>
            </a:lvl1pPr>
          </a:lstStyle>
          <a:p>
            <a:pPr lvl="0"/>
            <a:r>
              <a:rPr lang="en-US" noProof="0" smtClean="0"/>
              <a:t>Click to edit Master title style</a:t>
            </a:r>
          </a:p>
        </p:txBody>
      </p:sp>
      <p:sp>
        <p:nvSpPr>
          <p:cNvPr id="11267"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pPr lvl="0"/>
            <a:r>
              <a:rPr lang="en-US" noProof="0" smtClean="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93D223-228C-4AD9-9D92-46B266B9E486}" type="slidenum">
              <a:rPr lang="en-US" altLang="en-US"/>
              <a:pPr>
                <a:defRPr/>
              </a:pPr>
              <a:t>‹#›</a:t>
            </a:fld>
            <a:endParaRPr lang="en-US" altLang="en-US"/>
          </a:p>
        </p:txBody>
      </p:sp>
    </p:spTree>
    <p:extLst>
      <p:ext uri="{BB962C8B-B14F-4D97-AF65-F5344CB8AC3E}">
        <p14:creationId xmlns:p14="http://schemas.microsoft.com/office/powerpoint/2010/main" val="2456876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D0493C3-1193-4730-9108-CD674C028E97}" type="slidenum">
              <a:rPr lang="en-US" altLang="en-US"/>
              <a:pPr>
                <a:defRPr/>
              </a:pPr>
              <a:t>‹#›</a:t>
            </a:fld>
            <a:endParaRPr lang="en-US" altLang="en-US"/>
          </a:p>
        </p:txBody>
      </p:sp>
    </p:spTree>
    <p:extLst>
      <p:ext uri="{BB962C8B-B14F-4D97-AF65-F5344CB8AC3E}">
        <p14:creationId xmlns:p14="http://schemas.microsoft.com/office/powerpoint/2010/main" val="545968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49CCC9-8041-47CC-B38A-22428D36C2E4}" type="slidenum">
              <a:rPr lang="en-US" altLang="en-US"/>
              <a:pPr>
                <a:defRPr/>
              </a:pPr>
              <a:t>‹#›</a:t>
            </a:fld>
            <a:endParaRPr lang="en-US" altLang="en-US"/>
          </a:p>
        </p:txBody>
      </p:sp>
    </p:spTree>
    <p:extLst>
      <p:ext uri="{BB962C8B-B14F-4D97-AF65-F5344CB8AC3E}">
        <p14:creationId xmlns:p14="http://schemas.microsoft.com/office/powerpoint/2010/main" val="29338397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0F2540-E626-4CE4-82BF-2345AE7CDF2A}" type="slidenum">
              <a:rPr lang="en-US" altLang="en-US"/>
              <a:pPr>
                <a:defRPr/>
              </a:pPr>
              <a:t>‹#›</a:t>
            </a:fld>
            <a:endParaRPr lang="en-US" altLang="en-US"/>
          </a:p>
        </p:txBody>
      </p:sp>
    </p:spTree>
    <p:extLst>
      <p:ext uri="{BB962C8B-B14F-4D97-AF65-F5344CB8AC3E}">
        <p14:creationId xmlns:p14="http://schemas.microsoft.com/office/powerpoint/2010/main" val="2802593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105AB3B-3FAC-4434-9262-A9900B561109}" type="slidenum">
              <a:rPr lang="en-US" altLang="en-US"/>
              <a:pPr>
                <a:defRPr/>
              </a:pPr>
              <a:t>‹#›</a:t>
            </a:fld>
            <a:endParaRPr lang="en-US" altLang="en-US"/>
          </a:p>
        </p:txBody>
      </p:sp>
    </p:spTree>
    <p:extLst>
      <p:ext uri="{BB962C8B-B14F-4D97-AF65-F5344CB8AC3E}">
        <p14:creationId xmlns:p14="http://schemas.microsoft.com/office/powerpoint/2010/main" val="1047790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512911F-0235-4C6E-88C6-A35E4300E63C}" type="slidenum">
              <a:rPr lang="en-US" altLang="en-US"/>
              <a:pPr>
                <a:defRPr/>
              </a:pPr>
              <a:t>‹#›</a:t>
            </a:fld>
            <a:endParaRPr lang="en-US" altLang="en-US"/>
          </a:p>
        </p:txBody>
      </p:sp>
    </p:spTree>
    <p:extLst>
      <p:ext uri="{BB962C8B-B14F-4D97-AF65-F5344CB8AC3E}">
        <p14:creationId xmlns:p14="http://schemas.microsoft.com/office/powerpoint/2010/main" val="42436640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84E2B51-0FC0-4DCE-9F66-16B7382CC3AF}" type="slidenum">
              <a:rPr lang="en-US" altLang="en-US"/>
              <a:pPr>
                <a:defRPr/>
              </a:pPr>
              <a:t>‹#›</a:t>
            </a:fld>
            <a:endParaRPr lang="en-US" altLang="en-US"/>
          </a:p>
        </p:txBody>
      </p:sp>
    </p:spTree>
    <p:extLst>
      <p:ext uri="{BB962C8B-B14F-4D97-AF65-F5344CB8AC3E}">
        <p14:creationId xmlns:p14="http://schemas.microsoft.com/office/powerpoint/2010/main" val="3469203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149C41-BF23-4415-8C65-BC255480C0B5}" type="slidenum">
              <a:rPr lang="en-US" altLang="en-US"/>
              <a:pPr>
                <a:defRPr/>
              </a:pPr>
              <a:t>‹#›</a:t>
            </a:fld>
            <a:endParaRPr lang="en-US" altLang="en-US"/>
          </a:p>
        </p:txBody>
      </p:sp>
    </p:spTree>
    <p:extLst>
      <p:ext uri="{BB962C8B-B14F-4D97-AF65-F5344CB8AC3E}">
        <p14:creationId xmlns:p14="http://schemas.microsoft.com/office/powerpoint/2010/main" val="37668807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AA201F-3FA6-4DB6-816E-6894C28895A9}" type="slidenum">
              <a:rPr lang="en-US" altLang="en-US"/>
              <a:pPr>
                <a:defRPr/>
              </a:pPr>
              <a:t>‹#›</a:t>
            </a:fld>
            <a:endParaRPr lang="en-US" altLang="en-US"/>
          </a:p>
        </p:txBody>
      </p:sp>
    </p:spTree>
    <p:extLst>
      <p:ext uri="{BB962C8B-B14F-4D97-AF65-F5344CB8AC3E}">
        <p14:creationId xmlns:p14="http://schemas.microsoft.com/office/powerpoint/2010/main" val="3764950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347F0B-B321-4E8E-866C-824D1A662CC0}" type="slidenum">
              <a:rPr lang="en-US" altLang="en-US"/>
              <a:pPr>
                <a:defRPr/>
              </a:pPr>
              <a:t>‹#›</a:t>
            </a:fld>
            <a:endParaRPr lang="en-US" altLang="en-US"/>
          </a:p>
        </p:txBody>
      </p:sp>
    </p:spTree>
    <p:extLst>
      <p:ext uri="{BB962C8B-B14F-4D97-AF65-F5344CB8AC3E}">
        <p14:creationId xmlns:p14="http://schemas.microsoft.com/office/powerpoint/2010/main" val="3976941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B6904E-2530-4FDB-AD9C-5AC12591B4E7}" type="slidenum">
              <a:rPr lang="en-US" altLang="en-US"/>
              <a:pPr>
                <a:defRPr/>
              </a:pPr>
              <a:t>‹#›</a:t>
            </a:fld>
            <a:endParaRPr lang="en-US" altLang="en-US"/>
          </a:p>
        </p:txBody>
      </p:sp>
    </p:spTree>
    <p:extLst>
      <p:ext uri="{BB962C8B-B14F-4D97-AF65-F5344CB8AC3E}">
        <p14:creationId xmlns:p14="http://schemas.microsoft.com/office/powerpoint/2010/main" val="28928820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C9DF01-5B7B-461E-9847-16C1EEA115CF}" type="slidenum">
              <a:rPr lang="en-US" altLang="en-US"/>
              <a:pPr>
                <a:defRPr/>
              </a:pPr>
              <a:t>‹#›</a:t>
            </a:fld>
            <a:endParaRPr lang="en-US" altLang="en-US"/>
          </a:p>
        </p:txBody>
      </p:sp>
    </p:spTree>
    <p:extLst>
      <p:ext uri="{BB962C8B-B14F-4D97-AF65-F5344CB8AC3E}">
        <p14:creationId xmlns:p14="http://schemas.microsoft.com/office/powerpoint/2010/main" val="2230560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12B0F3E-229A-4D27-AD06-BA69BC854773}" type="datetimeFigureOut">
              <a:rPr lang="en-US" smtClean="0"/>
              <a:t>2/7/2016</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A64C8C4F-5F30-45F0-979B-BDBFB6BF8398}"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88929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2B0F3E-229A-4D27-AD06-BA69BC854773}" type="datetimeFigureOut">
              <a:rPr lang="en-US" smtClean="0"/>
              <a:t>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C8C4F-5F30-45F0-979B-BDBFB6BF8398}"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576302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12B0F3E-229A-4D27-AD06-BA69BC854773}" type="datetimeFigureOut">
              <a:rPr lang="en-US" smtClean="0"/>
              <a:t>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C8C4F-5F30-45F0-979B-BDBFB6BF8398}"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133340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12B0F3E-229A-4D27-AD06-BA69BC854773}" type="datetimeFigureOut">
              <a:rPr lang="en-US" smtClean="0"/>
              <a:t>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4C8C4F-5F30-45F0-979B-BDBFB6BF8398}"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631181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12B0F3E-229A-4D27-AD06-BA69BC854773}" type="datetimeFigureOut">
              <a:rPr lang="en-US" smtClean="0"/>
              <a:t>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4C8C4F-5F30-45F0-979B-BDBFB6BF8398}"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39725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12B0F3E-229A-4D27-AD06-BA69BC854773}" type="datetimeFigureOut">
              <a:rPr lang="en-US" smtClean="0"/>
              <a:t>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4C8C4F-5F30-45F0-979B-BDBFB6BF8398}"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13497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4F7CE4E-D151-4002-9EE0-73E7A6B90F5E}" type="slidenum">
              <a:rPr lang="en-US" altLang="en-US"/>
              <a:pPr>
                <a:defRPr/>
              </a:pPr>
              <a:t>‹#›</a:t>
            </a:fld>
            <a:endParaRPr lang="en-US" altLang="en-US"/>
          </a:p>
        </p:txBody>
      </p:sp>
    </p:spTree>
    <p:extLst>
      <p:ext uri="{BB962C8B-B14F-4D97-AF65-F5344CB8AC3E}">
        <p14:creationId xmlns:p14="http://schemas.microsoft.com/office/powerpoint/2010/main" val="288733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B0F3E-229A-4D27-AD06-BA69BC854773}" type="datetimeFigureOut">
              <a:rPr lang="en-US" smtClean="0"/>
              <a:t>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4C8C4F-5F30-45F0-979B-BDBFB6BF8398}" type="slidenum">
              <a:rPr lang="en-US" smtClean="0"/>
              <a:t>‹#›</a:t>
            </a:fld>
            <a:endParaRPr lang="en-US"/>
          </a:p>
        </p:txBody>
      </p:sp>
    </p:spTree>
    <p:extLst>
      <p:ext uri="{BB962C8B-B14F-4D97-AF65-F5344CB8AC3E}">
        <p14:creationId xmlns:p14="http://schemas.microsoft.com/office/powerpoint/2010/main" val="785857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12B0F3E-229A-4D27-AD06-BA69BC854773}" type="datetimeFigureOut">
              <a:rPr lang="en-US" smtClean="0"/>
              <a:t>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4C8C4F-5F30-45F0-979B-BDBFB6BF8398}"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182167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C12B0F3E-229A-4D27-AD06-BA69BC854773}" type="datetimeFigureOut">
              <a:rPr lang="en-US" smtClean="0"/>
              <a:t>2/7/2016</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A64C8C4F-5F30-45F0-979B-BDBFB6BF8398}"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252703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2B0F3E-229A-4D27-AD06-BA69BC854773}" type="datetimeFigureOut">
              <a:rPr lang="en-US" smtClean="0"/>
              <a:t>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C8C4F-5F30-45F0-979B-BDBFB6BF8398}"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44816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2B0F3E-229A-4D27-AD06-BA69BC854773}" type="datetimeFigureOut">
              <a:rPr lang="en-US" smtClean="0"/>
              <a:t>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4C8C4F-5F30-45F0-979B-BDBFB6BF8398}"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27568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CB50F13-519D-47FF-89A2-6149DABF011E}" type="slidenum">
              <a:rPr lang="en-US" altLang="en-US"/>
              <a:pPr>
                <a:defRPr/>
              </a:pPr>
              <a:t>‹#›</a:t>
            </a:fld>
            <a:endParaRPr lang="en-US" altLang="en-US"/>
          </a:p>
        </p:txBody>
      </p:sp>
    </p:spTree>
    <p:extLst>
      <p:ext uri="{BB962C8B-B14F-4D97-AF65-F5344CB8AC3E}">
        <p14:creationId xmlns:p14="http://schemas.microsoft.com/office/powerpoint/2010/main" val="570771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66E5DD-0FD2-41E9-AF31-E8CC19BCDC41}" type="slidenum">
              <a:rPr lang="en-US" altLang="en-US"/>
              <a:pPr>
                <a:defRPr/>
              </a:pPr>
              <a:t>‹#›</a:t>
            </a:fld>
            <a:endParaRPr lang="en-US" altLang="en-US"/>
          </a:p>
        </p:txBody>
      </p:sp>
    </p:spTree>
    <p:extLst>
      <p:ext uri="{BB962C8B-B14F-4D97-AF65-F5344CB8AC3E}">
        <p14:creationId xmlns:p14="http://schemas.microsoft.com/office/powerpoint/2010/main" val="2186435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7EAFC09-AF4A-4471-A2F2-90F5854A05FA}" type="slidenum">
              <a:rPr lang="en-US" altLang="en-US"/>
              <a:pPr>
                <a:defRPr/>
              </a:pPr>
              <a:t>‹#›</a:t>
            </a:fld>
            <a:endParaRPr lang="en-US" altLang="en-US"/>
          </a:p>
        </p:txBody>
      </p:sp>
    </p:spTree>
    <p:extLst>
      <p:ext uri="{BB962C8B-B14F-4D97-AF65-F5344CB8AC3E}">
        <p14:creationId xmlns:p14="http://schemas.microsoft.com/office/powerpoint/2010/main" val="363446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895CB2-8CC7-44F7-A7E2-7C6885268128}" type="slidenum">
              <a:rPr lang="en-US" altLang="en-US"/>
              <a:pPr>
                <a:defRPr/>
              </a:pPr>
              <a:t>‹#›</a:t>
            </a:fld>
            <a:endParaRPr lang="en-US" altLang="en-US"/>
          </a:p>
        </p:txBody>
      </p:sp>
    </p:spTree>
    <p:extLst>
      <p:ext uri="{BB962C8B-B14F-4D97-AF65-F5344CB8AC3E}">
        <p14:creationId xmlns:p14="http://schemas.microsoft.com/office/powerpoint/2010/main" val="19331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72DC34-FCA0-4FB5-B07F-FAD320D42CBB}" type="slidenum">
              <a:rPr lang="en-US" altLang="en-US"/>
              <a:pPr>
                <a:defRPr/>
              </a:pPr>
              <a:t>‹#›</a:t>
            </a:fld>
            <a:endParaRPr lang="en-US" altLang="en-US"/>
          </a:p>
        </p:txBody>
      </p:sp>
    </p:spTree>
    <p:extLst>
      <p:ext uri="{BB962C8B-B14F-4D97-AF65-F5344CB8AC3E}">
        <p14:creationId xmlns:p14="http://schemas.microsoft.com/office/powerpoint/2010/main" val="369520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b="0">
                <a:effectLst/>
                <a:latin typeface="+mn-lt"/>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b="0">
                <a:effectLst/>
                <a:latin typeface="+mn-lt"/>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b="0" smtClean="0">
                <a:latin typeface="Arial" panose="020B0604020202020204" pitchFamily="34" charset="0"/>
              </a:defRPr>
            </a:lvl1pPr>
          </a:lstStyle>
          <a:p>
            <a:pPr>
              <a:defRPr/>
            </a:pPr>
            <a:fld id="{E29ED9F9-7BF5-4D56-B804-1874E8937D03}" type="slidenum">
              <a:rPr lang="en-US" altLang="en-US"/>
              <a:pPr>
                <a:defRPr/>
              </a:pPr>
              <a:t>‹#›</a:t>
            </a:fld>
            <a:endParaRPr lang="en-US" altLang="en-US"/>
          </a:p>
        </p:txBody>
      </p:sp>
    </p:spTree>
    <p:extLst>
      <p:ext uri="{BB962C8B-B14F-4D97-AF65-F5344CB8AC3E}">
        <p14:creationId xmlns:p14="http://schemas.microsoft.com/office/powerpoint/2010/main" val="1405491970"/>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cs typeface="Arial" charset="0"/>
        </a:defRPr>
      </a:lvl2pPr>
      <a:lvl3pPr algn="l" rtl="0" eaLnBrk="0" fontAlgn="base" hangingPunct="0">
        <a:spcBef>
          <a:spcPct val="0"/>
        </a:spcBef>
        <a:spcAft>
          <a:spcPct val="0"/>
        </a:spcAft>
        <a:defRPr sz="4400">
          <a:solidFill>
            <a:schemeClr val="tx2"/>
          </a:solidFill>
          <a:latin typeface="Arial" charset="0"/>
          <a:cs typeface="Arial" charset="0"/>
        </a:defRPr>
      </a:lvl3pPr>
      <a:lvl4pPr algn="l" rtl="0" eaLnBrk="0" fontAlgn="base" hangingPunct="0">
        <a:spcBef>
          <a:spcPct val="0"/>
        </a:spcBef>
        <a:spcAft>
          <a:spcPct val="0"/>
        </a:spcAft>
        <a:defRPr sz="4400">
          <a:solidFill>
            <a:schemeClr val="tx2"/>
          </a:solidFill>
          <a:latin typeface="Arial" charset="0"/>
          <a:cs typeface="Arial" charset="0"/>
        </a:defRPr>
      </a:lvl4pPr>
      <a:lvl5pPr algn="l" rtl="0" eaLnBrk="0" fontAlgn="base" hangingPunct="0">
        <a:spcBef>
          <a:spcPct val="0"/>
        </a:spcBef>
        <a:spcAft>
          <a:spcPct val="0"/>
        </a:spcAft>
        <a:defRPr sz="4400">
          <a:solidFill>
            <a:schemeClr val="tx2"/>
          </a:solidFill>
          <a:latin typeface="Arial" charset="0"/>
          <a:cs typeface="Arial" charset="0"/>
        </a:defRPr>
      </a:lvl5pPr>
      <a:lvl6pPr marL="457200" algn="l" rtl="0" fontAlgn="base">
        <a:spcBef>
          <a:spcPct val="0"/>
        </a:spcBef>
        <a:spcAft>
          <a:spcPct val="0"/>
        </a:spcAft>
        <a:defRPr sz="4400">
          <a:solidFill>
            <a:schemeClr val="tx2"/>
          </a:solidFill>
          <a:latin typeface="Arial" charset="0"/>
          <a:cs typeface="Arial" charset="0"/>
        </a:defRPr>
      </a:lvl6pPr>
      <a:lvl7pPr marL="914400" algn="l" rtl="0" fontAlgn="base">
        <a:spcBef>
          <a:spcPct val="0"/>
        </a:spcBef>
        <a:spcAft>
          <a:spcPct val="0"/>
        </a:spcAft>
        <a:defRPr sz="4400">
          <a:solidFill>
            <a:schemeClr val="tx2"/>
          </a:solidFill>
          <a:latin typeface="Arial" charset="0"/>
          <a:cs typeface="Arial" charset="0"/>
        </a:defRPr>
      </a:lvl7pPr>
      <a:lvl8pPr marL="1371600" algn="l" rtl="0" fontAlgn="base">
        <a:spcBef>
          <a:spcPct val="0"/>
        </a:spcBef>
        <a:spcAft>
          <a:spcPct val="0"/>
        </a:spcAft>
        <a:defRPr sz="4400">
          <a:solidFill>
            <a:schemeClr val="tx2"/>
          </a:solidFill>
          <a:latin typeface="Arial" charset="0"/>
          <a:cs typeface="Arial" charset="0"/>
        </a:defRPr>
      </a:lvl8pPr>
      <a:lvl9pPr marL="1828800" algn="l"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FFFFFF"/>
                </a:solidFill>
                <a:effectLst/>
                <a:latin typeface="+mn-lt"/>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FFFFFF"/>
                </a:solidFill>
                <a:effectLst/>
                <a:latin typeface="+mn-lt"/>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solidFill>
                  <a:srgbClr val="FFFFFF"/>
                </a:solidFill>
                <a:latin typeface="Arial" panose="020B0604020202020204" pitchFamily="34" charset="0"/>
              </a:defRPr>
            </a:lvl1pPr>
          </a:lstStyle>
          <a:p>
            <a:pPr>
              <a:defRPr/>
            </a:pPr>
            <a:fld id="{F3869A55-BE35-48C9-B66A-82B6B703F2B2}" type="slidenum">
              <a:rPr lang="en-US" altLang="en-US"/>
              <a:pPr>
                <a:defRPr/>
              </a:pPr>
              <a:t>‹#›</a:t>
            </a:fld>
            <a:endParaRPr lang="en-US" altLang="en-US"/>
          </a:p>
        </p:txBody>
      </p:sp>
    </p:spTree>
    <p:extLst>
      <p:ext uri="{BB962C8B-B14F-4D97-AF65-F5344CB8AC3E}">
        <p14:creationId xmlns:p14="http://schemas.microsoft.com/office/powerpoint/2010/main" val="4093392406"/>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cs typeface="Arial" charset="0"/>
        </a:defRPr>
      </a:lvl2pPr>
      <a:lvl3pPr algn="l" rtl="0" eaLnBrk="0" fontAlgn="base" hangingPunct="0">
        <a:spcBef>
          <a:spcPct val="0"/>
        </a:spcBef>
        <a:spcAft>
          <a:spcPct val="0"/>
        </a:spcAft>
        <a:defRPr sz="4400">
          <a:solidFill>
            <a:schemeClr val="tx2"/>
          </a:solidFill>
          <a:latin typeface="Arial" charset="0"/>
          <a:cs typeface="Arial" charset="0"/>
        </a:defRPr>
      </a:lvl3pPr>
      <a:lvl4pPr algn="l" rtl="0" eaLnBrk="0" fontAlgn="base" hangingPunct="0">
        <a:spcBef>
          <a:spcPct val="0"/>
        </a:spcBef>
        <a:spcAft>
          <a:spcPct val="0"/>
        </a:spcAft>
        <a:defRPr sz="4400">
          <a:solidFill>
            <a:schemeClr val="tx2"/>
          </a:solidFill>
          <a:latin typeface="Arial" charset="0"/>
          <a:cs typeface="Arial" charset="0"/>
        </a:defRPr>
      </a:lvl4pPr>
      <a:lvl5pPr algn="l" rtl="0" eaLnBrk="0" fontAlgn="base" hangingPunct="0">
        <a:spcBef>
          <a:spcPct val="0"/>
        </a:spcBef>
        <a:spcAft>
          <a:spcPct val="0"/>
        </a:spcAft>
        <a:defRPr sz="4400">
          <a:solidFill>
            <a:schemeClr val="tx2"/>
          </a:solidFill>
          <a:latin typeface="Arial" charset="0"/>
          <a:cs typeface="Arial" charset="0"/>
        </a:defRPr>
      </a:lvl5pPr>
      <a:lvl6pPr marL="457200" algn="l" rtl="0" fontAlgn="base">
        <a:spcBef>
          <a:spcPct val="0"/>
        </a:spcBef>
        <a:spcAft>
          <a:spcPct val="0"/>
        </a:spcAft>
        <a:defRPr sz="4400">
          <a:solidFill>
            <a:schemeClr val="tx2"/>
          </a:solidFill>
          <a:latin typeface="Arial" charset="0"/>
          <a:cs typeface="Arial" charset="0"/>
        </a:defRPr>
      </a:lvl6pPr>
      <a:lvl7pPr marL="914400" algn="l" rtl="0" fontAlgn="base">
        <a:spcBef>
          <a:spcPct val="0"/>
        </a:spcBef>
        <a:spcAft>
          <a:spcPct val="0"/>
        </a:spcAft>
        <a:defRPr sz="4400">
          <a:solidFill>
            <a:schemeClr val="tx2"/>
          </a:solidFill>
          <a:latin typeface="Arial" charset="0"/>
          <a:cs typeface="Arial" charset="0"/>
        </a:defRPr>
      </a:lvl7pPr>
      <a:lvl8pPr marL="1371600" algn="l" rtl="0" fontAlgn="base">
        <a:spcBef>
          <a:spcPct val="0"/>
        </a:spcBef>
        <a:spcAft>
          <a:spcPct val="0"/>
        </a:spcAft>
        <a:defRPr sz="4400">
          <a:solidFill>
            <a:schemeClr val="tx2"/>
          </a:solidFill>
          <a:latin typeface="Arial" charset="0"/>
          <a:cs typeface="Arial" charset="0"/>
        </a:defRPr>
      </a:lvl8pPr>
      <a:lvl9pPr marL="1828800" algn="l"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b="0">
                <a:solidFill>
                  <a:srgbClr val="FFFFFF"/>
                </a:solidFill>
                <a:effectLst/>
                <a:latin typeface="+mn-lt"/>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b="0">
                <a:solidFill>
                  <a:srgbClr val="FFFFFF"/>
                </a:solidFill>
                <a:effectLst/>
                <a:latin typeface="+mn-lt"/>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b="0" smtClean="0">
                <a:solidFill>
                  <a:srgbClr val="FFFFFF"/>
                </a:solidFill>
                <a:latin typeface="Arial" panose="020B0604020202020204" pitchFamily="34" charset="0"/>
              </a:defRPr>
            </a:lvl1pPr>
          </a:lstStyle>
          <a:p>
            <a:pPr>
              <a:defRPr/>
            </a:pPr>
            <a:fld id="{A12EF60E-C751-48BB-A7ED-6F40E31AEA24}" type="slidenum">
              <a:rPr lang="en-US" altLang="en-US"/>
              <a:pPr>
                <a:defRPr/>
              </a:pPr>
              <a:t>‹#›</a:t>
            </a:fld>
            <a:endParaRPr lang="en-US" altLang="en-US"/>
          </a:p>
        </p:txBody>
      </p:sp>
    </p:spTree>
    <p:extLst>
      <p:ext uri="{BB962C8B-B14F-4D97-AF65-F5344CB8AC3E}">
        <p14:creationId xmlns:p14="http://schemas.microsoft.com/office/powerpoint/2010/main" val="2612199159"/>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cs typeface="Arial" charset="0"/>
        </a:defRPr>
      </a:lvl2pPr>
      <a:lvl3pPr algn="l" rtl="0" eaLnBrk="0" fontAlgn="base" hangingPunct="0">
        <a:spcBef>
          <a:spcPct val="0"/>
        </a:spcBef>
        <a:spcAft>
          <a:spcPct val="0"/>
        </a:spcAft>
        <a:defRPr sz="4400">
          <a:solidFill>
            <a:schemeClr val="tx2"/>
          </a:solidFill>
          <a:latin typeface="Arial" charset="0"/>
          <a:cs typeface="Arial" charset="0"/>
        </a:defRPr>
      </a:lvl3pPr>
      <a:lvl4pPr algn="l" rtl="0" eaLnBrk="0" fontAlgn="base" hangingPunct="0">
        <a:spcBef>
          <a:spcPct val="0"/>
        </a:spcBef>
        <a:spcAft>
          <a:spcPct val="0"/>
        </a:spcAft>
        <a:defRPr sz="4400">
          <a:solidFill>
            <a:schemeClr val="tx2"/>
          </a:solidFill>
          <a:latin typeface="Arial" charset="0"/>
          <a:cs typeface="Arial" charset="0"/>
        </a:defRPr>
      </a:lvl4pPr>
      <a:lvl5pPr algn="l" rtl="0" eaLnBrk="0" fontAlgn="base" hangingPunct="0">
        <a:spcBef>
          <a:spcPct val="0"/>
        </a:spcBef>
        <a:spcAft>
          <a:spcPct val="0"/>
        </a:spcAft>
        <a:defRPr sz="4400">
          <a:solidFill>
            <a:schemeClr val="tx2"/>
          </a:solidFill>
          <a:latin typeface="Arial" charset="0"/>
          <a:cs typeface="Arial" charset="0"/>
        </a:defRPr>
      </a:lvl5pPr>
      <a:lvl6pPr marL="457200" algn="l" rtl="0" fontAlgn="base">
        <a:spcBef>
          <a:spcPct val="0"/>
        </a:spcBef>
        <a:spcAft>
          <a:spcPct val="0"/>
        </a:spcAft>
        <a:defRPr sz="4400">
          <a:solidFill>
            <a:schemeClr val="tx2"/>
          </a:solidFill>
          <a:latin typeface="Arial" charset="0"/>
          <a:cs typeface="Arial" charset="0"/>
        </a:defRPr>
      </a:lvl6pPr>
      <a:lvl7pPr marL="914400" algn="l" rtl="0" fontAlgn="base">
        <a:spcBef>
          <a:spcPct val="0"/>
        </a:spcBef>
        <a:spcAft>
          <a:spcPct val="0"/>
        </a:spcAft>
        <a:defRPr sz="4400">
          <a:solidFill>
            <a:schemeClr val="tx2"/>
          </a:solidFill>
          <a:latin typeface="Arial" charset="0"/>
          <a:cs typeface="Arial" charset="0"/>
        </a:defRPr>
      </a:lvl7pPr>
      <a:lvl8pPr marL="1371600" algn="l" rtl="0" fontAlgn="base">
        <a:spcBef>
          <a:spcPct val="0"/>
        </a:spcBef>
        <a:spcAft>
          <a:spcPct val="0"/>
        </a:spcAft>
        <a:defRPr sz="4400">
          <a:solidFill>
            <a:schemeClr val="tx2"/>
          </a:solidFill>
          <a:latin typeface="Arial" charset="0"/>
          <a:cs typeface="Arial" charset="0"/>
        </a:defRPr>
      </a:lvl8pPr>
      <a:lvl9pPr marL="1828800" algn="l"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12B0F3E-229A-4D27-AD06-BA69BC854773}" type="datetimeFigureOut">
              <a:rPr lang="en-US" smtClean="0"/>
              <a:t>2/7/2016</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A64C8C4F-5F30-45F0-979B-BDBFB6BF8398}"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1012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5.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Carmel Mar </a:t>
            </a:r>
            <a:r>
              <a:rPr lang="en-US" dirty="0" err="1" smtClean="0"/>
              <a:t>Thoma</a:t>
            </a:r>
            <a:r>
              <a:rPr lang="en-US" dirty="0" smtClean="0"/>
              <a:t> Church</a:t>
            </a:r>
            <a:endParaRPr lang="en-US" dirty="0"/>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613049" y="2967335"/>
            <a:ext cx="8965916" cy="923330"/>
          </a:xfrm>
          <a:prstGeom prst="rect">
            <a:avLst/>
          </a:prstGeom>
          <a:noFill/>
        </p:spPr>
        <p:txBody>
          <a:bodyPr wrap="none" lIns="91440" tIns="45720" rIns="91440" bIns="45720">
            <a:spAutoFit/>
          </a:bodyPr>
          <a:lstStyle/>
          <a:p>
            <a:pPr algn="ctr"/>
            <a:r>
              <a:rPr lang="en-US" sz="5400" b="0" cap="none" spc="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Preparation for the Lay Leaders</a:t>
            </a:r>
            <a:endPar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21772726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39636" y="0"/>
            <a:ext cx="8137111" cy="6102833"/>
          </a:xfrm>
        </p:spPr>
      </p:pic>
    </p:spTree>
    <p:extLst>
      <p:ext uri="{BB962C8B-B14F-4D97-AF65-F5344CB8AC3E}">
        <p14:creationId xmlns:p14="http://schemas.microsoft.com/office/powerpoint/2010/main" val="17335515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Lord, have mercy (2)</a:t>
            </a: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C: Lord, have mercy (2)</a:t>
            </a:r>
            <a:br>
              <a:rPr lang="en-US" altLang="en-US" sz="4000" b="1">
                <a:latin typeface="Times New Roman" panose="02020603050405020304" pitchFamily="18" charset="0"/>
              </a:rPr>
            </a:br>
            <a:r>
              <a:rPr lang="en-US" altLang="en-US" sz="4000" b="1">
                <a:latin typeface="Times New Roman" panose="02020603050405020304" pitchFamily="18" charset="0"/>
              </a:rPr>
              <a:t>All: Lord, have mercy</a:t>
            </a:r>
          </a:p>
        </p:txBody>
      </p:sp>
    </p:spTree>
    <p:extLst>
      <p:ext uri="{BB962C8B-B14F-4D97-AF65-F5344CB8AC3E}">
        <p14:creationId xmlns:p14="http://schemas.microsoft.com/office/powerpoint/2010/main" val="25519498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a:t>
            </a:r>
            <a:r>
              <a:rPr lang="en-US" altLang="en-US" sz="4000">
                <a:solidFill>
                  <a:schemeClr val="tx1"/>
                </a:solidFill>
                <a:latin typeface="Times New Roman" panose="02020603050405020304" pitchFamily="18" charset="0"/>
              </a:rPr>
              <a:t>The blessing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of our great God and Savior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Jesus Christ + be with you all,forever.</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 </a:t>
            </a:r>
            <a:r>
              <a:rPr lang="en-US" altLang="en-US" sz="4000" b="1">
                <a:latin typeface="Times New Roman" panose="02020603050405020304" pitchFamily="18" charset="0"/>
              </a:rPr>
              <a:t>C: And be with you also.</a:t>
            </a:r>
          </a:p>
        </p:txBody>
      </p:sp>
    </p:spTree>
    <p:extLst>
      <p:ext uri="{BB962C8B-B14F-4D97-AF65-F5344CB8AC3E}">
        <p14:creationId xmlns:p14="http://schemas.microsoft.com/office/powerpoint/2010/main" val="3009304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4"/>
          <p:cNvSpPr>
            <a:spLocks noGrp="1"/>
          </p:cNvSpPr>
          <p:nvPr>
            <p:ph type="ctrTitle"/>
          </p:nvPr>
        </p:nvSpPr>
        <p:spPr>
          <a:xfrm>
            <a:off x="1524000" y="0"/>
            <a:ext cx="9144000" cy="6858000"/>
          </a:xfrm>
        </p:spPr>
        <p:txBody>
          <a:bodyPr/>
          <a:lstStyle/>
          <a:p>
            <a:pPr eaLnBrk="1" hangingPunct="1"/>
            <a:r>
              <a:rPr lang="en-US" altLang="en-US" sz="4000">
                <a:solidFill>
                  <a:srgbClr val="FF0000"/>
                </a:solidFill>
                <a:latin typeface="Times New Roman" panose="02020603050405020304" pitchFamily="18" charset="0"/>
              </a:rPr>
              <a:t>Note: Litany section will be read by convent girls</a:t>
            </a:r>
            <a:r>
              <a:rPr lang="en-US" altLang="en-US" sz="4000">
                <a:solidFill>
                  <a:srgbClr val="FFC000"/>
                </a:solidFill>
                <a:latin typeface="Times New Roman" panose="02020603050405020304" pitchFamily="18" charset="0"/>
              </a:rPr>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D: Brothers and sisters we must pray to the Lord always, reconciliation and peace and for  His Blessings and mercy.</a:t>
            </a: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Lord in your mercy hear our prayers.</a:t>
            </a:r>
            <a:br>
              <a:rPr lang="en-US" altLang="en-US" sz="4000" b="1">
                <a:latin typeface="Times New Roman" panose="02020603050405020304" pitchFamily="18" charset="0"/>
              </a:rPr>
            </a:br>
            <a:endParaRPr lang="en-US" altLang="en-US" sz="6000" b="1"/>
          </a:p>
        </p:txBody>
      </p:sp>
    </p:spTree>
    <p:extLst>
      <p:ext uri="{BB962C8B-B14F-4D97-AF65-F5344CB8AC3E}">
        <p14:creationId xmlns:p14="http://schemas.microsoft.com/office/powerpoint/2010/main" val="40905156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4"/>
          <p:cNvSpPr>
            <a:spLocks noGrp="1"/>
          </p:cNvSpPr>
          <p:nvPr>
            <p:ph type="ctrTitle"/>
          </p:nvPr>
        </p:nvSpPr>
        <p:spPr>
          <a:xfrm>
            <a:off x="1524000" y="0"/>
            <a:ext cx="9144000" cy="6858000"/>
          </a:xfrm>
        </p:spPr>
        <p:txBody>
          <a:bodyPr/>
          <a:lstStyle/>
          <a:p>
            <a:pPr eaLnBrk="1" hangingPunct="1"/>
            <a:r>
              <a:rPr lang="en-US" altLang="en-US" sz="4000">
                <a:solidFill>
                  <a:srgbClr val="FFC000"/>
                </a:solidFill>
                <a:latin typeface="Times" panose="02020603050405020304" pitchFamily="18" charset="0"/>
                <a:cs typeface="Times" panose="02020603050405020304" pitchFamily="18" charset="0"/>
              </a:rPr>
              <a:t>D: Let us pray to the Lord for unity in the church and harmony between all people and communities.</a:t>
            </a:r>
            <a:r>
              <a:rPr lang="en-US" altLang="en-US" sz="4000">
                <a:solidFill>
                  <a:srgbClr val="FFFFFF"/>
                </a:solidFill>
                <a:latin typeface="Times" panose="02020603050405020304" pitchFamily="18" charset="0"/>
                <a:cs typeface="Times" panose="02020603050405020304" pitchFamily="18" charset="0"/>
              </a:rPr>
              <a:t/>
            </a:r>
            <a:br>
              <a:rPr lang="en-US" altLang="en-US" sz="4000">
                <a:solidFill>
                  <a:srgbClr val="FFFFFF"/>
                </a:solidFill>
                <a:latin typeface="Times" panose="02020603050405020304" pitchFamily="18" charset="0"/>
                <a:cs typeface="Times"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Lord in your mercy hear our prayers.</a:t>
            </a:r>
            <a:br>
              <a:rPr lang="en-US" altLang="en-US" sz="4000" b="1">
                <a:latin typeface="Times New Roman" panose="02020603050405020304" pitchFamily="18" charset="0"/>
              </a:rPr>
            </a:br>
            <a:endParaRPr lang="en-US" altLang="en-US" sz="6000" b="1"/>
          </a:p>
        </p:txBody>
      </p:sp>
    </p:spTree>
    <p:extLst>
      <p:ext uri="{BB962C8B-B14F-4D97-AF65-F5344CB8AC3E}">
        <p14:creationId xmlns:p14="http://schemas.microsoft.com/office/powerpoint/2010/main" val="9377554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4"/>
          <p:cNvSpPr>
            <a:spLocks noGrp="1"/>
          </p:cNvSpPr>
          <p:nvPr>
            <p:ph type="ctrTitle"/>
          </p:nvPr>
        </p:nvSpPr>
        <p:spPr>
          <a:xfrm>
            <a:off x="1524000" y="0"/>
            <a:ext cx="9144000" cy="6858000"/>
          </a:xfrm>
        </p:spPr>
        <p:txBody>
          <a:bodyPr/>
          <a:lstStyle/>
          <a:p>
            <a:pPr eaLnBrk="1" hangingPunct="1"/>
            <a:r>
              <a:rPr lang="en-US" altLang="en-US" sz="4000">
                <a:solidFill>
                  <a:srgbClr val="FFC000"/>
                </a:solidFill>
                <a:latin typeface="Times New Roman" panose="02020603050405020304" pitchFamily="18" charset="0"/>
              </a:rPr>
              <a:t>D: For peace in our families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and grace in our hearts,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that we may be strengthened in faith.</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
            </a:r>
            <a:br>
              <a:rPr lang="en-US" altLang="en-US" sz="4000">
                <a:solidFill>
                  <a:srgbClr val="FFC000"/>
                </a:solidFill>
                <a:latin typeface="Times New Roman" panose="02020603050405020304" pitchFamily="18" charset="0"/>
              </a:rPr>
            </a:br>
            <a:r>
              <a:rPr lang="en-US" altLang="en-US" sz="4000" b="1">
                <a:latin typeface="Times New Roman" panose="02020603050405020304" pitchFamily="18" charset="0"/>
              </a:rPr>
              <a:t>C: Lord in your mercy hear our prayers.</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endParaRPr lang="en-US" altLang="en-US" sz="6000" b="1"/>
          </a:p>
        </p:txBody>
      </p:sp>
    </p:spTree>
    <p:extLst>
      <p:ext uri="{BB962C8B-B14F-4D97-AF65-F5344CB8AC3E}">
        <p14:creationId xmlns:p14="http://schemas.microsoft.com/office/powerpoint/2010/main" val="35110417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itle 4"/>
          <p:cNvSpPr>
            <a:spLocks noGrp="1"/>
          </p:cNvSpPr>
          <p:nvPr>
            <p:ph type="ctrTitle"/>
          </p:nvPr>
        </p:nvSpPr>
        <p:spPr>
          <a:xfrm>
            <a:off x="1524000" y="0"/>
            <a:ext cx="9144000" cy="6858000"/>
          </a:xfrm>
        </p:spPr>
        <p:txBody>
          <a:bodyPr/>
          <a:lstStyle/>
          <a:p>
            <a:pPr eaLnBrk="1" hangingPunct="1"/>
            <a:r>
              <a:rPr lang="en-US" altLang="en-US" sz="4000">
                <a:solidFill>
                  <a:srgbClr val="FFC000"/>
                </a:solidFill>
                <a:latin typeface="Times New Roman" panose="02020603050405020304" pitchFamily="18" charset="0"/>
              </a:rPr>
              <a:t>D: For recovery of health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for the sick, comfort for the distressed, deliverance for prisoners,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safety for travellers,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unity and love for those who are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estranged.</a:t>
            </a:r>
            <a:br>
              <a:rPr lang="en-US" altLang="en-US" sz="4000">
                <a:solidFill>
                  <a:srgbClr val="FFC000"/>
                </a:solidFill>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Lord in your mercy hear our prayers.</a:t>
            </a:r>
            <a:br>
              <a:rPr lang="en-US" altLang="en-US" sz="4000" b="1">
                <a:latin typeface="Times New Roman" panose="02020603050405020304" pitchFamily="18" charset="0"/>
              </a:rPr>
            </a:br>
            <a:endParaRPr lang="en-US" altLang="en-US" sz="6000" b="1"/>
          </a:p>
        </p:txBody>
      </p:sp>
    </p:spTree>
    <p:extLst>
      <p:ext uri="{BB962C8B-B14F-4D97-AF65-F5344CB8AC3E}">
        <p14:creationId xmlns:p14="http://schemas.microsoft.com/office/powerpoint/2010/main" val="377887517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solidFill>
                  <a:srgbClr val="FFC000"/>
                </a:solidFill>
                <a:latin typeface="Times New Roman" panose="02020603050405020304" pitchFamily="18" charset="0"/>
              </a:rPr>
              <a:t>D: Let us give glory to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God the Father, Lord of all,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and worship his only begotten Son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and Praise his holy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and life-giving Spirit.</a:t>
            </a: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endParaRPr lang="en-US" altLang="en-US" sz="6000" b="1"/>
          </a:p>
        </p:txBody>
      </p:sp>
    </p:spTree>
    <p:extLst>
      <p:ext uri="{BB962C8B-B14F-4D97-AF65-F5344CB8AC3E}">
        <p14:creationId xmlns:p14="http://schemas.microsoft.com/office/powerpoint/2010/main" val="144441480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C: O Lord of all blessings, </a:t>
            </a:r>
            <a:br>
              <a:rPr lang="en-US" altLang="en-US" sz="4000" b="1">
                <a:latin typeface="Times New Roman" panose="02020603050405020304" pitchFamily="18" charset="0"/>
              </a:rPr>
            </a:br>
            <a:r>
              <a:rPr lang="en-US" altLang="en-US" sz="4000" b="1">
                <a:latin typeface="Times New Roman" panose="02020603050405020304" pitchFamily="18" charset="0"/>
              </a:rPr>
              <a:t>we commit our lives into your keeping and pray for your blessings.  </a:t>
            </a:r>
            <a:br>
              <a:rPr lang="en-US" altLang="en-US" sz="4000" b="1">
                <a:latin typeface="Times New Roman" panose="02020603050405020304" pitchFamily="18" charset="0"/>
              </a:rPr>
            </a:br>
            <a:r>
              <a:rPr lang="en-US" altLang="en-US" sz="4000" b="1">
                <a:latin typeface="Times New Roman" panose="02020603050405020304" pitchFamily="18" charset="0"/>
              </a:rPr>
              <a:t>Gracious God, </a:t>
            </a:r>
            <a:br>
              <a:rPr lang="en-US" altLang="en-US" sz="4000" b="1">
                <a:latin typeface="Times New Roman" panose="02020603050405020304" pitchFamily="18" charset="0"/>
              </a:rPr>
            </a:br>
            <a:r>
              <a:rPr lang="en-US" altLang="en-US" sz="4000" b="1">
                <a:latin typeface="Times New Roman" panose="02020603050405020304" pitchFamily="18" charset="0"/>
              </a:rPr>
              <a:t>have mercy upon us and bless us.</a:t>
            </a:r>
          </a:p>
        </p:txBody>
      </p:sp>
    </p:spTree>
    <p:extLst>
      <p:ext uri="{BB962C8B-B14F-4D97-AF65-F5344CB8AC3E}">
        <p14:creationId xmlns:p14="http://schemas.microsoft.com/office/powerpoint/2010/main" val="3011213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2000"/>
                                        <p:tgtEl>
                                          <p:spTgt spid="742402"/>
                                        </p:tgtEl>
                                      </p:cBhvr>
                                    </p:animEffect>
                                    <p:set>
                                      <p:cBhvr>
                                        <p:cTn id="7" dur="1" fill="hold">
                                          <p:stCondLst>
                                            <p:cond delay="1999"/>
                                          </p:stCondLst>
                                        </p:cTn>
                                        <p:tgtEl>
                                          <p:spTgt spid="7424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02"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4"/>
          <p:cNvSpPr>
            <a:spLocks noGrp="1"/>
          </p:cNvSpPr>
          <p:nvPr>
            <p:ph type="ctrTitle"/>
          </p:nvPr>
        </p:nvSpPr>
        <p:spPr>
          <a:xfrm>
            <a:off x="1524000" y="0"/>
            <a:ext cx="9144000" cy="6858000"/>
          </a:xfrm>
        </p:spPr>
        <p:txBody>
          <a:bodyPr/>
          <a:lstStyle/>
          <a:p>
            <a:pPr eaLnBrk="1" hangingPunct="1"/>
            <a:r>
              <a:rPr lang="en-US" altLang="en-US" sz="4000">
                <a:latin typeface="Times" panose="02020603050405020304" pitchFamily="18" charset="0"/>
                <a:cs typeface="Times" panose="02020603050405020304" pitchFamily="18" charset="0"/>
              </a:rPr>
              <a:t>P: O God, the Father of our </a:t>
            </a:r>
            <a:br>
              <a:rPr lang="en-US" altLang="en-US" sz="4000">
                <a:latin typeface="Times" panose="02020603050405020304" pitchFamily="18" charset="0"/>
                <a:cs typeface="Times" panose="02020603050405020304" pitchFamily="18" charset="0"/>
              </a:rPr>
            </a:br>
            <a:r>
              <a:rPr lang="en-US" altLang="en-US" sz="4000">
                <a:latin typeface="Times" panose="02020603050405020304" pitchFamily="18" charset="0"/>
                <a:cs typeface="Times" panose="02020603050405020304" pitchFamily="18" charset="0"/>
              </a:rPr>
              <a:t>Lord Jesus Christ, </a:t>
            </a:r>
            <a:r>
              <a:rPr lang="en-US" altLang="en-US" sz="4000">
                <a:solidFill>
                  <a:srgbClr val="FFFFFF"/>
                </a:solidFill>
                <a:latin typeface="Times" panose="02020603050405020304" pitchFamily="18" charset="0"/>
                <a:ea typeface="MS PGothic" pitchFamily="34" charset="-128"/>
                <a:cs typeface="Times" panose="02020603050405020304" pitchFamily="18" charset="0"/>
              </a:rPr>
              <a:t>make perfect the offerings and oblations presented before You. Sanctify our bodies, souls and spirits, </a:t>
            </a:r>
            <a:r>
              <a:rPr lang="en-US" altLang="en-US" sz="4000">
                <a:solidFill>
                  <a:srgbClr val="FFFFFF"/>
                </a:solidFill>
                <a:ea typeface="MS PGothic" pitchFamily="34" charset="-128"/>
              </a:rPr>
              <a:t/>
            </a:r>
            <a:br>
              <a:rPr lang="en-US" altLang="en-US" sz="4000">
                <a:solidFill>
                  <a:srgbClr val="FFFFFF"/>
                </a:solidFill>
                <a:ea typeface="MS PGothic" pitchFamily="34" charset="-128"/>
              </a:rPr>
            </a:br>
            <a:r>
              <a:rPr lang="en-US" altLang="en-US" sz="4000">
                <a:solidFill>
                  <a:srgbClr val="FFFFFF"/>
                </a:solidFill>
                <a:ea typeface="MS PGothic" pitchFamily="34" charset="-128"/>
              </a:rPr>
              <a:t/>
            </a:r>
            <a:br>
              <a:rPr lang="en-US" altLang="en-US" sz="4000">
                <a:solidFill>
                  <a:srgbClr val="FFFFFF"/>
                </a:solidFill>
                <a:ea typeface="MS PGothic" pitchFamily="34" charset="-128"/>
              </a:rPr>
            </a:br>
            <a:endParaRPr lang="en-US" altLang="en-US" sz="6000"/>
          </a:p>
        </p:txBody>
      </p:sp>
    </p:spTree>
    <p:extLst>
      <p:ext uri="{BB962C8B-B14F-4D97-AF65-F5344CB8AC3E}">
        <p14:creationId xmlns:p14="http://schemas.microsoft.com/office/powerpoint/2010/main" val="262445333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4"/>
          <p:cNvSpPr>
            <a:spLocks noGrp="1"/>
          </p:cNvSpPr>
          <p:nvPr>
            <p:ph type="ctrTitle"/>
          </p:nvPr>
        </p:nvSpPr>
        <p:spPr>
          <a:xfrm>
            <a:off x="1524000" y="0"/>
            <a:ext cx="9144000" cy="6858000"/>
          </a:xfrm>
        </p:spPr>
        <p:txBody>
          <a:bodyPr/>
          <a:lstStyle/>
          <a:p>
            <a:pPr eaLnBrk="1" hangingPunct="1"/>
            <a:r>
              <a:rPr lang="en-US" altLang="en-US" sz="4000">
                <a:solidFill>
                  <a:srgbClr val="FFFFFF"/>
                </a:solidFill>
                <a:latin typeface="Times" panose="02020603050405020304" pitchFamily="18" charset="0"/>
                <a:ea typeface="MS PGothic" pitchFamily="34" charset="-128"/>
                <a:cs typeface="Times" panose="02020603050405020304" pitchFamily="18" charset="0"/>
              </a:rPr>
              <a:t>so that with pure and confident hearts we may address You as God and Father and </a:t>
            </a:r>
            <a:br>
              <a:rPr lang="en-US" altLang="en-US" sz="4000">
                <a:solidFill>
                  <a:srgbClr val="FFFFFF"/>
                </a:solidFill>
                <a:latin typeface="Times" panose="02020603050405020304" pitchFamily="18" charset="0"/>
                <a:ea typeface="MS PGothic" pitchFamily="34" charset="-128"/>
                <a:cs typeface="Times" panose="02020603050405020304" pitchFamily="18" charset="0"/>
              </a:rPr>
            </a:br>
            <a:r>
              <a:rPr lang="en-US" altLang="en-US" sz="4000">
                <a:solidFill>
                  <a:srgbClr val="FFFFFF"/>
                </a:solidFill>
                <a:latin typeface="Times" panose="02020603050405020304" pitchFamily="18" charset="0"/>
                <a:ea typeface="MS PGothic" pitchFamily="34" charset="-128"/>
                <a:cs typeface="Times" panose="02020603050405020304" pitchFamily="18" charset="0"/>
              </a:rPr>
              <a:t>pray: ‘Our Father in heaven’</a:t>
            </a:r>
            <a:r>
              <a:rPr lang="en-US" altLang="en-US" sz="4000">
                <a:solidFill>
                  <a:srgbClr val="FFFFFF"/>
                </a:solidFill>
                <a:ea typeface="MS PGothic" pitchFamily="34" charset="-128"/>
                <a:cs typeface="Times" panose="02020603050405020304" pitchFamily="18" charset="0"/>
              </a:rPr>
              <a:t/>
            </a:r>
            <a:br>
              <a:rPr lang="en-US" altLang="en-US" sz="4000">
                <a:solidFill>
                  <a:srgbClr val="FFFFFF"/>
                </a:solidFill>
                <a:ea typeface="MS PGothic" pitchFamily="34" charset="-128"/>
                <a:cs typeface="Times" panose="02020603050405020304" pitchFamily="18" charset="0"/>
              </a:rPr>
            </a:br>
            <a:r>
              <a:rPr lang="en-US" altLang="en-US" sz="4000">
                <a:latin typeface="Times New Roman" panose="02020603050405020304" pitchFamily="18" charset="0"/>
                <a:ea typeface="MS PGothic" pitchFamily="34" charset="-128"/>
                <a:cs typeface="Times" panose="02020603050405020304" pitchFamily="18" charset="0"/>
              </a:rPr>
              <a:t/>
            </a:r>
            <a:br>
              <a:rPr lang="en-US" altLang="en-US" sz="4000">
                <a:latin typeface="Times New Roman" panose="02020603050405020304" pitchFamily="18" charset="0"/>
                <a:ea typeface="MS PGothic" pitchFamily="34" charset="-128"/>
                <a:cs typeface="Times" panose="02020603050405020304" pitchFamily="18" charset="0"/>
              </a:rPr>
            </a:br>
            <a:endParaRPr lang="en-US" altLang="en-US" sz="6000">
              <a:ea typeface="MS PGothic" pitchFamily="34" charset="-128"/>
              <a:cs typeface="Times" panose="02020603050405020304" pitchFamily="18" charset="0"/>
            </a:endParaRPr>
          </a:p>
        </p:txBody>
      </p:sp>
    </p:spTree>
    <p:extLst>
      <p:ext uri="{BB962C8B-B14F-4D97-AF65-F5344CB8AC3E}">
        <p14:creationId xmlns:p14="http://schemas.microsoft.com/office/powerpoint/2010/main" val="2406159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3063410" y="836247"/>
            <a:ext cx="6689967" cy="5017474"/>
          </a:xfrm>
        </p:spPr>
      </p:pic>
    </p:spTree>
    <p:extLst>
      <p:ext uri="{BB962C8B-B14F-4D97-AF65-F5344CB8AC3E}">
        <p14:creationId xmlns:p14="http://schemas.microsoft.com/office/powerpoint/2010/main" val="21115784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C: Hallowed be Your name.</a:t>
            </a:r>
            <a:br>
              <a:rPr lang="en-US" altLang="en-US" sz="4000" b="1">
                <a:latin typeface="Times New Roman" panose="02020603050405020304" pitchFamily="18" charset="0"/>
              </a:rPr>
            </a:br>
            <a:r>
              <a:rPr lang="en-US" altLang="en-US" sz="4000" b="1">
                <a:latin typeface="Times New Roman" panose="02020603050405020304" pitchFamily="18" charset="0"/>
              </a:rPr>
              <a:t> Your kingdom come,</a:t>
            </a:r>
            <a:br>
              <a:rPr lang="en-US" altLang="en-US" sz="4000" b="1">
                <a:latin typeface="Times New Roman" panose="02020603050405020304" pitchFamily="18" charset="0"/>
              </a:rPr>
            </a:br>
            <a:r>
              <a:rPr lang="en-US" altLang="en-US" sz="4000" b="1">
                <a:latin typeface="Times New Roman" panose="02020603050405020304" pitchFamily="18" charset="0"/>
              </a:rPr>
              <a:t> Your will be done </a:t>
            </a:r>
            <a:br>
              <a:rPr lang="en-US" altLang="en-US" sz="4000" b="1">
                <a:latin typeface="Times New Roman" panose="02020603050405020304" pitchFamily="18" charset="0"/>
              </a:rPr>
            </a:br>
            <a:r>
              <a:rPr lang="en-US" altLang="en-US" sz="4000" b="1">
                <a:latin typeface="Times New Roman" panose="02020603050405020304" pitchFamily="18" charset="0"/>
              </a:rPr>
              <a:t>on earth as in heaven. </a:t>
            </a:r>
            <a:br>
              <a:rPr lang="en-US" altLang="en-US" sz="4000" b="1">
                <a:latin typeface="Times New Roman" panose="02020603050405020304" pitchFamily="18" charset="0"/>
              </a:rPr>
            </a:br>
            <a:r>
              <a:rPr lang="en-US" altLang="en-US" sz="4000" b="1">
                <a:latin typeface="Times New Roman" panose="02020603050405020304" pitchFamily="18" charset="0"/>
              </a:rPr>
              <a:t>Give us today our daily bread,</a:t>
            </a:r>
            <a:br>
              <a:rPr lang="en-US" altLang="en-US" sz="4000" b="1">
                <a:latin typeface="Times New Roman" panose="02020603050405020304" pitchFamily="18" charset="0"/>
              </a:rPr>
            </a:br>
            <a:r>
              <a:rPr lang="en-US" altLang="en-US" sz="4000" b="1">
                <a:latin typeface="Times New Roman" panose="02020603050405020304" pitchFamily="18" charset="0"/>
              </a:rPr>
              <a:t> Forgive us our sins,</a:t>
            </a:r>
            <a:br>
              <a:rPr lang="en-US" altLang="en-US" sz="4000" b="1">
                <a:latin typeface="Times New Roman" panose="02020603050405020304" pitchFamily="18" charset="0"/>
              </a:rPr>
            </a:br>
            <a:r>
              <a:rPr lang="en-US" altLang="en-US" sz="4000" b="1">
                <a:latin typeface="Times New Roman" panose="02020603050405020304" pitchFamily="18" charset="0"/>
              </a:rPr>
              <a:t> as we forgive those who sin against us.</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endParaRPr lang="en-US" altLang="en-US" sz="6000" b="1"/>
          </a:p>
        </p:txBody>
      </p:sp>
    </p:spTree>
    <p:extLst>
      <p:ext uri="{BB962C8B-B14F-4D97-AF65-F5344CB8AC3E}">
        <p14:creationId xmlns:p14="http://schemas.microsoft.com/office/powerpoint/2010/main" val="129546782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Lead us not into temptation,</a:t>
            </a:r>
            <a:br>
              <a:rPr lang="en-US" altLang="en-US" sz="4000" b="1">
                <a:latin typeface="Times New Roman" panose="02020603050405020304" pitchFamily="18" charset="0"/>
              </a:rPr>
            </a:br>
            <a:r>
              <a:rPr lang="en-US" altLang="en-US" sz="4000" b="1">
                <a:latin typeface="Times New Roman" panose="02020603050405020304" pitchFamily="18" charset="0"/>
              </a:rPr>
              <a:t> but deliver us from all  evil  </a:t>
            </a:r>
            <a:br>
              <a:rPr lang="en-US" altLang="en-US" sz="4000" b="1">
                <a:latin typeface="Times New Roman" panose="02020603050405020304" pitchFamily="18" charset="0"/>
              </a:rPr>
            </a:br>
            <a:r>
              <a:rPr lang="en-US" altLang="en-US" sz="4000" b="1">
                <a:latin typeface="Times New Roman" panose="02020603050405020304" pitchFamily="18" charset="0"/>
              </a:rPr>
              <a:t>For the kingdom, the power</a:t>
            </a:r>
            <a:br>
              <a:rPr lang="en-US" altLang="en-US" sz="4000" b="1">
                <a:latin typeface="Times New Roman" panose="02020603050405020304" pitchFamily="18" charset="0"/>
              </a:rPr>
            </a:br>
            <a:r>
              <a:rPr lang="en-US" altLang="en-US" sz="4000" b="1">
                <a:latin typeface="Times New Roman" panose="02020603050405020304" pitchFamily="18" charset="0"/>
              </a:rPr>
              <a:t>and the glory </a:t>
            </a:r>
            <a:br>
              <a:rPr lang="en-US" altLang="en-US" sz="4000" b="1">
                <a:latin typeface="Times New Roman" panose="02020603050405020304" pitchFamily="18" charset="0"/>
              </a:rPr>
            </a:br>
            <a:r>
              <a:rPr lang="en-US" altLang="en-US" sz="4000" b="1">
                <a:latin typeface="Times New Roman" panose="02020603050405020304" pitchFamily="18" charset="0"/>
              </a:rPr>
              <a:t>are Yours now and forever. </a:t>
            </a:r>
            <a:br>
              <a:rPr lang="en-US" altLang="en-US" sz="4000" b="1">
                <a:latin typeface="Times New Roman" panose="02020603050405020304" pitchFamily="18" charset="0"/>
              </a:rPr>
            </a:br>
            <a:r>
              <a:rPr lang="en-US" altLang="en-US" sz="4000" b="1">
                <a:latin typeface="Times New Roman" panose="02020603050405020304" pitchFamily="18" charset="0"/>
              </a:rPr>
              <a:t>Amen.</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endParaRPr lang="en-US" altLang="en-US" sz="4000" b="1">
              <a:latin typeface="Times New Roman" panose="02020603050405020304" pitchFamily="18" charset="0"/>
            </a:endParaRPr>
          </a:p>
        </p:txBody>
      </p:sp>
    </p:spTree>
    <p:extLst>
      <p:ext uri="{BB962C8B-B14F-4D97-AF65-F5344CB8AC3E}">
        <p14:creationId xmlns:p14="http://schemas.microsoft.com/office/powerpoint/2010/main" val="27648440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a:t>
            </a:r>
            <a:r>
              <a:rPr lang="en-US" altLang="en-US" sz="4000">
                <a:solidFill>
                  <a:schemeClr val="tx1"/>
                </a:solidFill>
                <a:latin typeface="Times New Roman" panose="02020603050405020304" pitchFamily="18" charset="0"/>
              </a:rPr>
              <a:t>May the grace and mercy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of the holy and glorious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trinity, + uncreated, self-existent,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 eternal, adorable and one in essence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 be with you all for ever.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
            </a:r>
            <a:br>
              <a:rPr lang="en-US" altLang="en-US" sz="4000">
                <a:solidFill>
                  <a:schemeClr val="tx1"/>
                </a:solidFill>
                <a:latin typeface="Times New Roman" panose="02020603050405020304" pitchFamily="18" charset="0"/>
              </a:rPr>
            </a:br>
            <a:r>
              <a:rPr lang="en-US" altLang="en-US" sz="4000" b="1">
                <a:latin typeface="Times New Roman" panose="02020603050405020304" pitchFamily="18" charset="0"/>
              </a:rPr>
              <a:t>C: And with you also.  O holy and glorious Trinity, have mercy on us.</a:t>
            </a:r>
            <a:endParaRPr lang="en-US" altLang="en-US" sz="6000" b="1"/>
          </a:p>
        </p:txBody>
      </p:sp>
    </p:spTree>
    <p:extLst>
      <p:ext uri="{BB962C8B-B14F-4D97-AF65-F5344CB8AC3E}">
        <p14:creationId xmlns:p14="http://schemas.microsoft.com/office/powerpoint/2010/main" val="30573760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P: Holy things for holy people.</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Holy is the one Father, </a:t>
            </a:r>
            <a:br>
              <a:rPr lang="en-US" altLang="en-US" sz="4000" b="1">
                <a:latin typeface="Times New Roman" panose="02020603050405020304" pitchFamily="18" charset="0"/>
              </a:rPr>
            </a:br>
            <a:r>
              <a:rPr lang="en-US" altLang="en-US" sz="4000" b="1">
                <a:latin typeface="Times New Roman" panose="02020603050405020304" pitchFamily="18" charset="0"/>
              </a:rPr>
              <a:t>holy is the one Son, </a:t>
            </a:r>
            <a:br>
              <a:rPr lang="en-US" altLang="en-US" sz="4000" b="1">
                <a:latin typeface="Times New Roman" panose="02020603050405020304" pitchFamily="18" charset="0"/>
              </a:rPr>
            </a:br>
            <a:r>
              <a:rPr lang="en-US" altLang="en-US" sz="4000" b="1">
                <a:latin typeface="Times New Roman" panose="02020603050405020304" pitchFamily="18" charset="0"/>
              </a:rPr>
              <a:t>    holy is the one Spirit.</a:t>
            </a:r>
            <a:br>
              <a:rPr lang="en-US" altLang="en-US" sz="4000" b="1">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endParaRPr lang="en-US" altLang="en-US" sz="6000" b="1"/>
          </a:p>
        </p:txBody>
      </p:sp>
    </p:spTree>
    <p:extLst>
      <p:ext uri="{BB962C8B-B14F-4D97-AF65-F5344CB8AC3E}">
        <p14:creationId xmlns:p14="http://schemas.microsoft.com/office/powerpoint/2010/main" val="291311639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Glory be to the Father </a:t>
            </a:r>
            <a:br>
              <a:rPr lang="en-US" altLang="en-US" sz="4000">
                <a:latin typeface="Times New Roman" panose="02020603050405020304" pitchFamily="18" charset="0"/>
              </a:rPr>
            </a:br>
            <a:r>
              <a:rPr lang="en-US" altLang="en-US" sz="4000">
                <a:latin typeface="Times New Roman" panose="02020603050405020304" pitchFamily="18" charset="0"/>
              </a:rPr>
              <a:t>and to the Son and to the Holy Spirit.</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One from the beginning </a:t>
            </a:r>
            <a:br>
              <a:rPr lang="en-US" altLang="en-US" sz="4000" b="1">
                <a:latin typeface="Times New Roman" panose="02020603050405020304" pitchFamily="18" charset="0"/>
              </a:rPr>
            </a:br>
            <a:r>
              <a:rPr lang="en-US" altLang="en-US" sz="4000" b="1">
                <a:latin typeface="Times New Roman" panose="02020603050405020304" pitchFamily="18" charset="0"/>
              </a:rPr>
              <a:t>and for ever and ever. Amen.</a:t>
            </a:r>
          </a:p>
        </p:txBody>
      </p:sp>
    </p:spTree>
    <p:extLst>
      <p:ext uri="{BB962C8B-B14F-4D97-AF65-F5344CB8AC3E}">
        <p14:creationId xmlns:p14="http://schemas.microsoft.com/office/powerpoint/2010/main" val="26729136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The one Holy Father, </a:t>
            </a:r>
            <a:br>
              <a:rPr lang="en-US" altLang="en-US" sz="4000">
                <a:latin typeface="Times New Roman" panose="02020603050405020304" pitchFamily="18" charset="0"/>
              </a:rPr>
            </a:br>
            <a:r>
              <a:rPr lang="en-US" altLang="en-US" sz="4000">
                <a:latin typeface="Times New Roman" panose="02020603050405020304" pitchFamily="18" charset="0"/>
              </a:rPr>
              <a:t>who created the world in His mercy,</a:t>
            </a:r>
            <a:br>
              <a:rPr lang="en-US" altLang="en-US" sz="4000">
                <a:latin typeface="Times New Roman" panose="02020603050405020304" pitchFamily="18" charset="0"/>
              </a:rPr>
            </a:br>
            <a:r>
              <a:rPr lang="en-US" altLang="en-US" sz="4000">
                <a:latin typeface="Times New Roman" panose="02020603050405020304" pitchFamily="18" charset="0"/>
              </a:rPr>
              <a:t> is with us.</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Amen</a:t>
            </a:r>
            <a:br>
              <a:rPr lang="en-US" altLang="en-US" sz="4000" b="1">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endParaRPr lang="en-US" altLang="en-US" sz="6000" b="1"/>
          </a:p>
        </p:txBody>
      </p:sp>
    </p:spTree>
    <p:extLst>
      <p:ext uri="{BB962C8B-B14F-4D97-AF65-F5344CB8AC3E}">
        <p14:creationId xmlns:p14="http://schemas.microsoft.com/office/powerpoint/2010/main" val="9423625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The one Holy Son, </a:t>
            </a:r>
            <a:br>
              <a:rPr lang="en-US" altLang="en-US" sz="4000">
                <a:latin typeface="Times New Roman" panose="02020603050405020304" pitchFamily="18" charset="0"/>
              </a:rPr>
            </a:br>
            <a:r>
              <a:rPr lang="en-US" altLang="en-US" sz="4000">
                <a:latin typeface="Times New Roman" panose="02020603050405020304" pitchFamily="18" charset="0"/>
              </a:rPr>
              <a:t>who saved it by His precious Passion </a:t>
            </a:r>
            <a:br>
              <a:rPr lang="en-US" altLang="en-US" sz="4000">
                <a:latin typeface="Times New Roman" panose="02020603050405020304" pitchFamily="18" charset="0"/>
              </a:rPr>
            </a:br>
            <a:r>
              <a:rPr lang="en-US" altLang="en-US" sz="4000">
                <a:latin typeface="Times New Roman" panose="02020603050405020304" pitchFamily="18" charset="0"/>
              </a:rPr>
              <a:t>is with us. </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Amen</a:t>
            </a:r>
          </a:p>
        </p:txBody>
      </p:sp>
    </p:spTree>
    <p:extLst>
      <p:ext uri="{BB962C8B-B14F-4D97-AF65-F5344CB8AC3E}">
        <p14:creationId xmlns:p14="http://schemas.microsoft.com/office/powerpoint/2010/main" val="31733686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The one living Holy Spirit, </a:t>
            </a:r>
            <a:br>
              <a:rPr lang="en-US" altLang="en-US" sz="4000">
                <a:latin typeface="Times New Roman" panose="02020603050405020304" pitchFamily="18" charset="0"/>
              </a:rPr>
            </a:br>
            <a:r>
              <a:rPr lang="en-US" altLang="en-US" sz="4000">
                <a:latin typeface="Times New Roman" panose="02020603050405020304" pitchFamily="18" charset="0"/>
              </a:rPr>
              <a:t>who perfects and fulfils </a:t>
            </a:r>
            <a:br>
              <a:rPr lang="en-US" altLang="en-US" sz="4000">
                <a:latin typeface="Times New Roman" panose="02020603050405020304" pitchFamily="18" charset="0"/>
              </a:rPr>
            </a:br>
            <a:r>
              <a:rPr lang="en-US" altLang="en-US" sz="4000">
                <a:latin typeface="Times New Roman" panose="02020603050405020304" pitchFamily="18" charset="0"/>
              </a:rPr>
              <a:t>all that is and that has been, is with us.  May the name of the Lord be blessed </a:t>
            </a:r>
            <a:br>
              <a:rPr lang="en-US" altLang="en-US" sz="4000">
                <a:latin typeface="Times New Roman" panose="02020603050405020304" pitchFamily="18" charset="0"/>
              </a:rPr>
            </a:br>
            <a:r>
              <a:rPr lang="en-US" altLang="en-US" sz="4000">
                <a:latin typeface="Times New Roman" panose="02020603050405020304" pitchFamily="18" charset="0"/>
              </a:rPr>
              <a:t>as in the beginning, </a:t>
            </a:r>
            <a:br>
              <a:rPr lang="en-US" altLang="en-US" sz="4000">
                <a:latin typeface="Times New Roman" panose="02020603050405020304" pitchFamily="18" charset="0"/>
              </a:rPr>
            </a:br>
            <a:r>
              <a:rPr lang="en-US" altLang="en-US" sz="4000">
                <a:latin typeface="Times New Roman" panose="02020603050405020304" pitchFamily="18" charset="0"/>
              </a:rPr>
              <a:t>both now and for ever.</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Amen</a:t>
            </a:r>
            <a:br>
              <a:rPr lang="en-US" altLang="en-US" sz="4000" b="1">
                <a:latin typeface="Times New Roman" panose="02020603050405020304" pitchFamily="18" charset="0"/>
              </a:rPr>
            </a:br>
            <a:endParaRPr lang="en-US" altLang="en-US" sz="6000" b="1"/>
          </a:p>
        </p:txBody>
      </p:sp>
    </p:spTree>
    <p:extLst>
      <p:ext uri="{BB962C8B-B14F-4D97-AF65-F5344CB8AC3E}">
        <p14:creationId xmlns:p14="http://schemas.microsoft.com/office/powerpoint/2010/main" val="4676433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itle 4"/>
          <p:cNvSpPr>
            <a:spLocks noGrp="1"/>
          </p:cNvSpPr>
          <p:nvPr>
            <p:ph type="ctrTitle"/>
          </p:nvPr>
        </p:nvSpPr>
        <p:spPr>
          <a:xfrm>
            <a:off x="1524000" y="0"/>
            <a:ext cx="9144000" cy="6858000"/>
          </a:xfrm>
        </p:spPr>
        <p:txBody>
          <a:bodyPr/>
          <a:lstStyle/>
          <a:p>
            <a:r>
              <a:rPr lang="en-US" altLang="en-US" sz="4000" b="1" dirty="0">
                <a:latin typeface="Times New Roman" panose="02020603050405020304" pitchFamily="18" charset="0"/>
                <a:cs typeface="Times New Roman" panose="02020603050405020304" pitchFamily="18" charset="0"/>
              </a:rPr>
              <a:t>Now as we come to Your table</a:t>
            </a:r>
            <a:br>
              <a:rPr lang="en-US" altLang="en-US" sz="4000" b="1" dirty="0">
                <a:latin typeface="Times New Roman" panose="02020603050405020304" pitchFamily="18" charset="0"/>
                <a:cs typeface="Times New Roman" panose="02020603050405020304" pitchFamily="18" charset="0"/>
              </a:rPr>
            </a:br>
            <a:r>
              <a:rPr lang="en-US" altLang="en-US" sz="4000" b="1" dirty="0">
                <a:latin typeface="Times New Roman" panose="02020603050405020304" pitchFamily="18" charset="0"/>
                <a:cs typeface="Times New Roman" panose="02020603050405020304" pitchFamily="18" charset="0"/>
              </a:rPr>
              <a:t>We recall those gone before us</a:t>
            </a:r>
            <a:br>
              <a:rPr lang="en-US" altLang="en-US" sz="4000" b="1" dirty="0">
                <a:latin typeface="Times New Roman" panose="02020603050405020304" pitchFamily="18" charset="0"/>
                <a:cs typeface="Times New Roman" panose="02020603050405020304" pitchFamily="18" charset="0"/>
              </a:rPr>
            </a:br>
            <a:r>
              <a:rPr lang="en-US" altLang="en-US" sz="4000" b="1" dirty="0">
                <a:latin typeface="Times New Roman" panose="02020603050405020304" pitchFamily="18" charset="0"/>
                <a:cs typeface="Times New Roman" panose="02020603050405020304" pitchFamily="18" charset="0"/>
              </a:rPr>
              <a:t>Grant their lives be an example</a:t>
            </a:r>
            <a:br>
              <a:rPr lang="en-US" altLang="en-US" sz="4000" b="1" dirty="0">
                <a:latin typeface="Times New Roman" panose="02020603050405020304" pitchFamily="18" charset="0"/>
                <a:cs typeface="Times New Roman" panose="02020603050405020304" pitchFamily="18" charset="0"/>
              </a:rPr>
            </a:br>
            <a:r>
              <a:rPr lang="en-US" altLang="en-US" sz="4000" b="1" dirty="0">
                <a:latin typeface="Times New Roman" panose="02020603050405020304" pitchFamily="18" charset="0"/>
                <a:cs typeface="Times New Roman" panose="02020603050405020304" pitchFamily="18" charset="0"/>
              </a:rPr>
              <a:t>May we use their teaching as our guide</a:t>
            </a:r>
          </a:p>
        </p:txBody>
      </p:sp>
    </p:spTree>
    <p:extLst>
      <p:ext uri="{BB962C8B-B14F-4D97-AF65-F5344CB8AC3E}">
        <p14:creationId xmlns:p14="http://schemas.microsoft.com/office/powerpoint/2010/main" val="299109144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Title 4"/>
          <p:cNvSpPr>
            <a:spLocks noGrp="1"/>
          </p:cNvSpPr>
          <p:nvPr>
            <p:ph type="ctrTitle"/>
          </p:nvPr>
        </p:nvSpPr>
        <p:spPr>
          <a:xfrm>
            <a:off x="1524000" y="0"/>
            <a:ext cx="9144000" cy="6858000"/>
          </a:xfrm>
        </p:spPr>
        <p:txBody>
          <a:bodyPr/>
          <a:lstStyle/>
          <a:p>
            <a:r>
              <a:rPr lang="en-US" altLang="en-US" sz="4000" b="1">
                <a:latin typeface="Times New Roman" panose="02020603050405020304" pitchFamily="18" charset="0"/>
                <a:cs typeface="Times New Roman" panose="02020603050405020304" pitchFamily="18" charset="0"/>
              </a:rPr>
              <a:t>Lord You've prepared this communion</a:t>
            </a:r>
            <a:br>
              <a:rPr lang="en-US" altLang="en-US" sz="4000" b="1">
                <a:latin typeface="Times New Roman" panose="02020603050405020304" pitchFamily="18" charset="0"/>
                <a:cs typeface="Times New Roman" panose="02020603050405020304" pitchFamily="18" charset="0"/>
              </a:rPr>
            </a:br>
            <a:r>
              <a:rPr lang="en-US" altLang="en-US" sz="4000" b="1">
                <a:latin typeface="Times New Roman" panose="02020603050405020304" pitchFamily="18" charset="0"/>
                <a:cs typeface="Times New Roman" panose="02020603050405020304" pitchFamily="18" charset="0"/>
              </a:rPr>
              <a:t>You are our hope and salvation</a:t>
            </a:r>
            <a:br>
              <a:rPr lang="en-US" altLang="en-US" sz="4000" b="1">
                <a:latin typeface="Times New Roman" panose="02020603050405020304" pitchFamily="18" charset="0"/>
                <a:cs typeface="Times New Roman" panose="02020603050405020304" pitchFamily="18" charset="0"/>
              </a:rPr>
            </a:br>
            <a:r>
              <a:rPr lang="en-US" altLang="en-US" sz="4000" b="1">
                <a:latin typeface="Times New Roman" panose="02020603050405020304" pitchFamily="18" charset="0"/>
                <a:cs typeface="Times New Roman" panose="02020603050405020304" pitchFamily="18" charset="0"/>
              </a:rPr>
              <a:t>We bow our heads in Your presence</a:t>
            </a:r>
            <a:br>
              <a:rPr lang="en-US" altLang="en-US" sz="4000" b="1">
                <a:latin typeface="Times New Roman" panose="02020603050405020304" pitchFamily="18" charset="0"/>
                <a:cs typeface="Times New Roman" panose="02020603050405020304" pitchFamily="18" charset="0"/>
              </a:rPr>
            </a:br>
            <a:r>
              <a:rPr lang="en-US" altLang="en-US" sz="4000" b="1">
                <a:latin typeface="Times New Roman" panose="02020603050405020304" pitchFamily="18" charset="0"/>
                <a:cs typeface="Times New Roman" panose="02020603050405020304" pitchFamily="18" charset="0"/>
              </a:rPr>
              <a:t>As we share in Your Body and Blood</a:t>
            </a:r>
            <a:br>
              <a:rPr lang="en-US" altLang="en-US" sz="4000" b="1">
                <a:latin typeface="Times New Roman" panose="02020603050405020304" pitchFamily="18" charset="0"/>
                <a:cs typeface="Times New Roman" panose="02020603050405020304" pitchFamily="18" charset="0"/>
              </a:rPr>
            </a:br>
            <a:r>
              <a:rPr lang="en-US" altLang="en-US" sz="4000" b="1">
                <a:latin typeface="Times New Roman" panose="02020603050405020304" pitchFamily="18" charset="0"/>
                <a:cs typeface="Times New Roman" panose="02020603050405020304" pitchFamily="18" charset="0"/>
              </a:rPr>
              <a:t>May we find renewal of life in You.</a:t>
            </a:r>
            <a:br>
              <a:rPr lang="en-US" altLang="en-US" sz="4000" b="1">
                <a:latin typeface="Times New Roman" panose="02020603050405020304" pitchFamily="18" charset="0"/>
                <a:cs typeface="Times New Roman" panose="02020603050405020304" pitchFamily="18" charset="0"/>
              </a:rPr>
            </a:br>
            <a:r>
              <a:rPr lang="en-US" altLang="en-US" sz="4000" b="1">
                <a:latin typeface="Times New Roman" panose="02020603050405020304" pitchFamily="18" charset="0"/>
                <a:cs typeface="Times New Roman" panose="02020603050405020304" pitchFamily="18" charset="0"/>
              </a:rPr>
              <a:t/>
            </a:r>
            <a:br>
              <a:rPr lang="en-US" altLang="en-US" sz="4000" b="1">
                <a:latin typeface="Times New Roman" panose="02020603050405020304" pitchFamily="18" charset="0"/>
                <a:cs typeface="Times New Roman" panose="02020603050405020304" pitchFamily="18" charset="0"/>
              </a:rPr>
            </a:br>
            <a:endParaRPr lang="en-US" alt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6750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22982" y="829732"/>
            <a:ext cx="6889450" cy="516708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842907" y="857250"/>
            <a:ext cx="6858000" cy="5143500"/>
          </a:xfrm>
          <a:prstGeom prst="rect">
            <a:avLst/>
          </a:prstGeom>
        </p:spPr>
      </p:pic>
    </p:spTree>
    <p:extLst>
      <p:ext uri="{BB962C8B-B14F-4D97-AF65-F5344CB8AC3E}">
        <p14:creationId xmlns:p14="http://schemas.microsoft.com/office/powerpoint/2010/main" val="110468948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a:latin typeface="Times New Roman" panose="02020603050405020304" pitchFamily="18" charset="0"/>
              </a:rPr>
              <a:t>P: Lord Have Mercy (2)</a:t>
            </a:r>
            <a:br>
              <a:rPr lang="en-US" altLang="en-US" sz="4000">
                <a:latin typeface="Times New Roman" panose="02020603050405020304" pitchFamily="18" charset="0"/>
              </a:rPr>
            </a:br>
            <a:r>
              <a:rPr lang="en-US" altLang="en-US" sz="4000" b="1">
                <a:latin typeface="Times New Roman" panose="02020603050405020304" pitchFamily="18" charset="0"/>
              </a:rPr>
              <a:t> C: Lord Have Mercy (2)</a:t>
            </a:r>
            <a:br>
              <a:rPr lang="en-US" altLang="en-US" sz="4000" b="1">
                <a:latin typeface="Times New Roman" panose="02020603050405020304" pitchFamily="18" charset="0"/>
              </a:rPr>
            </a:br>
            <a:r>
              <a:rPr lang="en-US" altLang="en-US" sz="4000" b="1">
                <a:latin typeface="Times New Roman" panose="02020603050405020304" pitchFamily="18" charset="0"/>
              </a:rPr>
              <a:t> All:  Lord Have Mercy</a:t>
            </a:r>
            <a:br>
              <a:rPr lang="en-US" altLang="en-US" sz="4000" b="1">
                <a:latin typeface="Times New Roman" panose="02020603050405020304" pitchFamily="18" charset="0"/>
              </a:rPr>
            </a:br>
            <a:r>
              <a:rPr lang="en-US" altLang="en-US" sz="4000" b="1">
                <a:latin typeface="Times New Roman" panose="02020603050405020304" pitchFamily="18" charset="0"/>
              </a:rPr>
              <a:t>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endParaRPr lang="en-US" altLang="en-US" sz="6000" b="1"/>
          </a:p>
        </p:txBody>
      </p:sp>
    </p:spTree>
    <p:extLst>
      <p:ext uri="{BB962C8B-B14F-4D97-AF65-F5344CB8AC3E}">
        <p14:creationId xmlns:p14="http://schemas.microsoft.com/office/powerpoint/2010/main" val="21239964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Dearly beloved , pray for me.</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panose="02020603050405020304" pitchFamily="18" charset="0"/>
                <a:cs typeface="Times" panose="02020603050405020304" pitchFamily="18" charset="0"/>
              </a:rPr>
              <a:t>C: </a:t>
            </a:r>
            <a:r>
              <a:rPr lang="en-US" altLang="en-US" sz="4000" b="1">
                <a:solidFill>
                  <a:srgbClr val="FFFFFF"/>
                </a:solidFill>
                <a:latin typeface="Times" panose="02020603050405020304" pitchFamily="18" charset="0"/>
                <a:ea typeface="MS PGothic" pitchFamily="34" charset="-128"/>
                <a:cs typeface="Times" panose="02020603050405020304" pitchFamily="18" charset="0"/>
              </a:rPr>
              <a:t>As for us, our days are like grass. We bloom like the flowers of the field. Bless us, O Lord. </a:t>
            </a:r>
            <a:r>
              <a:rPr lang="en-US" altLang="en-US" sz="4000" b="1">
                <a:solidFill>
                  <a:srgbClr val="FFFFFF"/>
                </a:solidFill>
                <a:ea typeface="MS PGothic" pitchFamily="34" charset="-128"/>
              </a:rPr>
              <a:t/>
            </a:r>
            <a:br>
              <a:rPr lang="en-US" altLang="en-US" sz="4000" b="1">
                <a:solidFill>
                  <a:srgbClr val="FFFFFF"/>
                </a:solidFill>
                <a:ea typeface="MS PGothic" pitchFamily="34" charset="-128"/>
              </a:rPr>
            </a:br>
            <a:r>
              <a:rPr lang="en-US" altLang="en-US" sz="4000" b="1">
                <a:latin typeface="Times New Roman" panose="02020603050405020304" pitchFamily="18" charset="0"/>
              </a:rPr>
              <a:t/>
            </a:r>
            <a:br>
              <a:rPr lang="en-US" altLang="en-US" sz="4000" b="1">
                <a:latin typeface="Times New Roman" panose="02020603050405020304" pitchFamily="18" charset="0"/>
              </a:rPr>
            </a:br>
            <a:endParaRPr lang="en-US" altLang="en-US" sz="6000" b="1"/>
          </a:p>
        </p:txBody>
      </p:sp>
    </p:spTree>
    <p:extLst>
      <p:ext uri="{BB962C8B-B14F-4D97-AF65-F5344CB8AC3E}">
        <p14:creationId xmlns:p14="http://schemas.microsoft.com/office/powerpoint/2010/main" val="4565582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Glory be to the Father </a:t>
            </a:r>
            <a:br>
              <a:rPr lang="en-US" altLang="en-US" sz="4000">
                <a:latin typeface="Times New Roman" panose="02020603050405020304" pitchFamily="18" charset="0"/>
              </a:rPr>
            </a:br>
            <a:r>
              <a:rPr lang="en-US" altLang="en-US" sz="4000">
                <a:latin typeface="Times New Roman" panose="02020603050405020304" pitchFamily="18" charset="0"/>
              </a:rPr>
              <a:t>and to the Son and the Holy Spirit.</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As it was in the beginning, </a:t>
            </a:r>
            <a:br>
              <a:rPr lang="en-US" altLang="en-US" sz="4000" b="1">
                <a:latin typeface="Times New Roman" panose="02020603050405020304" pitchFamily="18" charset="0"/>
              </a:rPr>
            </a:br>
            <a:r>
              <a:rPr lang="en-US" altLang="en-US" sz="4000" b="1">
                <a:latin typeface="Times New Roman" panose="02020603050405020304" pitchFamily="18" charset="0"/>
              </a:rPr>
              <a:t>is now and ever shall be. Amen.</a:t>
            </a:r>
            <a:endParaRPr lang="en-US" altLang="en-US" sz="6000" b="1"/>
          </a:p>
        </p:txBody>
      </p:sp>
    </p:spTree>
    <p:extLst>
      <p:ext uri="{BB962C8B-B14F-4D97-AF65-F5344CB8AC3E}">
        <p14:creationId xmlns:p14="http://schemas.microsoft.com/office/powerpoint/2010/main" val="211080959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itle 4"/>
          <p:cNvSpPr>
            <a:spLocks noGrp="1"/>
          </p:cNvSpPr>
          <p:nvPr>
            <p:ph type="ctrTitle"/>
          </p:nvPr>
        </p:nvSpPr>
        <p:spPr>
          <a:xfrm>
            <a:off x="1524000" y="0"/>
            <a:ext cx="9144000" cy="6858000"/>
          </a:xfrm>
        </p:spPr>
        <p:txBody>
          <a:bodyPr/>
          <a:lstStyle/>
          <a:p>
            <a:pPr eaLnBrk="1" hangingPunct="1"/>
            <a:r>
              <a:rPr lang="en-US" altLang="en-US" sz="4000">
                <a:solidFill>
                  <a:srgbClr val="FFC000"/>
                </a:solidFill>
                <a:latin typeface="Times New Roman" panose="02020603050405020304" pitchFamily="18" charset="0"/>
              </a:rPr>
              <a:t>D: O Lord, at your command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death held its sway. You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abolished death through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Your resurrection from the</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 dead. Therefore, we praise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and exalt you. </a:t>
            </a:r>
            <a:br>
              <a:rPr lang="en-US" altLang="en-US" sz="4000">
                <a:solidFill>
                  <a:srgbClr val="FFC000"/>
                </a:solidFill>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endParaRPr lang="en-US" altLang="en-US" sz="6000"/>
          </a:p>
        </p:txBody>
      </p:sp>
    </p:spTree>
    <p:extLst>
      <p:ext uri="{BB962C8B-B14F-4D97-AF65-F5344CB8AC3E}">
        <p14:creationId xmlns:p14="http://schemas.microsoft.com/office/powerpoint/2010/main" val="20993588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solidFill>
                  <a:srgbClr val="FFC000"/>
                </a:solidFill>
                <a:latin typeface="Times New Roman" panose="02020603050405020304" pitchFamily="18" charset="0"/>
              </a:rPr>
              <a:t>O Lord, every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mouth shall sing Your praise.</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 O Lord who gathers up</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 the children of Adam from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everywhere, bless us and help us.</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
            </a:r>
            <a:br>
              <a:rPr lang="en-US" altLang="en-US" sz="4000">
                <a:solidFill>
                  <a:srgbClr val="FFC000"/>
                </a:solidFill>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endParaRPr lang="en-US" altLang="en-US" sz="4000">
              <a:latin typeface="Times New Roman" panose="02020603050405020304" pitchFamily="18" charset="0"/>
            </a:endParaRPr>
          </a:p>
        </p:txBody>
      </p:sp>
    </p:spTree>
    <p:extLst>
      <p:ext uri="{BB962C8B-B14F-4D97-AF65-F5344CB8AC3E}">
        <p14:creationId xmlns:p14="http://schemas.microsoft.com/office/powerpoint/2010/main" val="399778367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C: O Son of God, Your death has</a:t>
            </a:r>
            <a:br>
              <a:rPr lang="en-US" altLang="en-US" sz="4000" b="1">
                <a:latin typeface="Times New Roman" panose="02020603050405020304" pitchFamily="18" charset="0"/>
              </a:rPr>
            </a:br>
            <a:r>
              <a:rPr lang="en-US" altLang="en-US" sz="4000" b="1">
                <a:latin typeface="Times New Roman" panose="02020603050405020304" pitchFamily="18" charset="0"/>
              </a:rPr>
              <a:t> changed our death into life.</a:t>
            </a:r>
            <a:br>
              <a:rPr lang="en-US" altLang="en-US" sz="4000" b="1">
                <a:latin typeface="Times New Roman" panose="02020603050405020304" pitchFamily="18" charset="0"/>
              </a:rPr>
            </a:br>
            <a:r>
              <a:rPr lang="en-US" altLang="en-US" sz="4000" b="1">
                <a:latin typeface="Times New Roman" panose="02020603050405020304" pitchFamily="18" charset="0"/>
              </a:rPr>
              <a:t> Raise us from the dust so that</a:t>
            </a:r>
            <a:br>
              <a:rPr lang="en-US" altLang="en-US" sz="4000" b="1">
                <a:latin typeface="Times New Roman" panose="02020603050405020304" pitchFamily="18" charset="0"/>
              </a:rPr>
            </a:br>
            <a:r>
              <a:rPr lang="en-US" altLang="en-US" sz="4000" b="1">
                <a:latin typeface="Times New Roman" panose="02020603050405020304" pitchFamily="18" charset="0"/>
              </a:rPr>
              <a:t> we may ever praise You. God the</a:t>
            </a:r>
            <a:br>
              <a:rPr lang="en-US" altLang="en-US" sz="4000" b="1">
                <a:latin typeface="Times New Roman" panose="02020603050405020304" pitchFamily="18" charset="0"/>
              </a:rPr>
            </a:br>
            <a:r>
              <a:rPr lang="en-US" altLang="en-US" sz="4000" b="1">
                <a:latin typeface="Times New Roman" panose="02020603050405020304" pitchFamily="18" charset="0"/>
              </a:rPr>
              <a:t> Father, the Son and the Holy</a:t>
            </a:r>
            <a:br>
              <a:rPr lang="en-US" altLang="en-US" sz="4000" b="1">
                <a:latin typeface="Times New Roman" panose="02020603050405020304" pitchFamily="18" charset="0"/>
              </a:rPr>
            </a:br>
            <a:r>
              <a:rPr lang="en-US" altLang="en-US" sz="4000" b="1">
                <a:latin typeface="Times New Roman" panose="02020603050405020304" pitchFamily="18" charset="0"/>
              </a:rPr>
              <a:t> Spirit is worthy of glory and </a:t>
            </a:r>
            <a:br>
              <a:rPr lang="en-US" altLang="en-US" sz="4000" b="1">
                <a:latin typeface="Times New Roman" panose="02020603050405020304" pitchFamily="18" charset="0"/>
              </a:rPr>
            </a:br>
            <a:r>
              <a:rPr lang="en-US" altLang="en-US" sz="4000" b="1">
                <a:latin typeface="Times New Roman" panose="02020603050405020304" pitchFamily="18" charset="0"/>
              </a:rPr>
              <a:t>worship forever.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endParaRPr lang="en-US" altLang="en-US" sz="4000" b="1">
              <a:latin typeface="Times New Roman" panose="02020603050405020304" pitchFamily="18" charset="0"/>
            </a:endParaRPr>
          </a:p>
        </p:txBody>
      </p:sp>
    </p:spTree>
    <p:extLst>
      <p:ext uri="{BB962C8B-B14F-4D97-AF65-F5344CB8AC3E}">
        <p14:creationId xmlns:p14="http://schemas.microsoft.com/office/powerpoint/2010/main" val="165205192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From the beginning </a:t>
            </a:r>
            <a:br>
              <a:rPr lang="en-US" altLang="en-US" sz="4000" b="1">
                <a:latin typeface="Times New Roman" panose="02020603050405020304" pitchFamily="18" charset="0"/>
              </a:rPr>
            </a:br>
            <a:r>
              <a:rPr lang="en-US" altLang="en-US" sz="4000" b="1">
                <a:latin typeface="Times New Roman" panose="02020603050405020304" pitchFamily="18" charset="0"/>
              </a:rPr>
              <a:t>and from generation to generation,</a:t>
            </a:r>
            <a:br>
              <a:rPr lang="en-US" altLang="en-US" sz="4000" b="1">
                <a:latin typeface="Times New Roman" panose="02020603050405020304" pitchFamily="18" charset="0"/>
              </a:rPr>
            </a:br>
            <a:r>
              <a:rPr lang="en-US" altLang="en-US" sz="4000" b="1">
                <a:latin typeface="Times New Roman" panose="02020603050405020304" pitchFamily="18" charset="0"/>
              </a:rPr>
              <a:t> may He be praised. Hallelujah.</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endParaRPr lang="en-US" altLang="en-US" sz="6000" b="1"/>
          </a:p>
        </p:txBody>
      </p:sp>
    </p:spTree>
    <p:extLst>
      <p:ext uri="{BB962C8B-B14F-4D97-AF65-F5344CB8AC3E}">
        <p14:creationId xmlns:p14="http://schemas.microsoft.com/office/powerpoint/2010/main" val="249597577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P: O Son of God </a:t>
            </a:r>
            <a:br>
              <a:rPr lang="en-US" altLang="en-US" sz="4000">
                <a:latin typeface="Times New Roman" panose="02020603050405020304" pitchFamily="18" charset="0"/>
              </a:rPr>
            </a:br>
            <a:r>
              <a:rPr lang="en-US" altLang="en-US" sz="4000">
                <a:latin typeface="Times New Roman" panose="02020603050405020304" pitchFamily="18" charset="0"/>
              </a:rPr>
              <a:t>who came for our salvation and </a:t>
            </a:r>
            <a:br>
              <a:rPr lang="en-US" altLang="en-US" sz="4000">
                <a:latin typeface="Times New Roman" panose="02020603050405020304" pitchFamily="18" charset="0"/>
              </a:rPr>
            </a:br>
            <a:r>
              <a:rPr lang="en-US" altLang="en-US" sz="4000">
                <a:latin typeface="Times New Roman" panose="02020603050405020304" pitchFamily="18" charset="0"/>
              </a:rPr>
              <a:t>will come again for our resurrection </a:t>
            </a:r>
            <a:br>
              <a:rPr lang="en-US" altLang="en-US" sz="4000">
                <a:latin typeface="Times New Roman" panose="02020603050405020304" pitchFamily="18" charset="0"/>
              </a:rPr>
            </a:br>
            <a:r>
              <a:rPr lang="en-US" altLang="en-US" sz="4000">
                <a:latin typeface="Times New Roman" panose="02020603050405020304" pitchFamily="18" charset="0"/>
              </a:rPr>
              <a:t>and for the renewal of our race, </a:t>
            </a:r>
            <a:br>
              <a:rPr lang="en-US" altLang="en-US" sz="4000">
                <a:latin typeface="Times New Roman" panose="02020603050405020304" pitchFamily="18" charset="0"/>
              </a:rPr>
            </a:br>
            <a:r>
              <a:rPr lang="en-US" altLang="en-US" sz="4000">
                <a:latin typeface="Times New Roman" panose="02020603050405020304" pitchFamily="18" charset="0"/>
              </a:rPr>
              <a:t>grant, we pray, forgiveness of sins </a:t>
            </a:r>
            <a:br>
              <a:rPr lang="en-US" altLang="en-US" sz="4000">
                <a:latin typeface="Times New Roman" panose="02020603050405020304" pitchFamily="18" charset="0"/>
              </a:rPr>
            </a:br>
            <a:r>
              <a:rPr lang="en-US" altLang="en-US" sz="4000">
                <a:latin typeface="Times New Roman" panose="02020603050405020304" pitchFamily="18" charset="0"/>
              </a:rPr>
              <a:t>to your servants through </a:t>
            </a:r>
            <a:br>
              <a:rPr lang="en-US" altLang="en-US" sz="4000">
                <a:latin typeface="Times New Roman" panose="02020603050405020304" pitchFamily="18" charset="0"/>
              </a:rPr>
            </a:br>
            <a:r>
              <a:rPr lang="en-US" altLang="en-US" sz="4000">
                <a:latin typeface="Times New Roman" panose="02020603050405020304" pitchFamily="18" charset="0"/>
              </a:rPr>
              <a:t>your own atoning sacrifice.</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Amen</a:t>
            </a:r>
            <a:br>
              <a:rPr lang="en-US" altLang="en-US" sz="4000" b="1">
                <a:latin typeface="Times New Roman" panose="02020603050405020304" pitchFamily="18" charset="0"/>
              </a:rPr>
            </a:br>
            <a:endParaRPr lang="en-US" altLang="en-US" sz="6000" b="1"/>
          </a:p>
        </p:txBody>
      </p:sp>
    </p:spTree>
    <p:extLst>
      <p:ext uri="{BB962C8B-B14F-4D97-AF65-F5344CB8AC3E}">
        <p14:creationId xmlns:p14="http://schemas.microsoft.com/office/powerpoint/2010/main" val="6002940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P: O Lord God, graciously bless </a:t>
            </a:r>
            <a:br>
              <a:rPr lang="en-US" altLang="en-US" sz="4000">
                <a:latin typeface="Times New Roman" panose="02020603050405020304" pitchFamily="18" charset="0"/>
              </a:rPr>
            </a:br>
            <a:r>
              <a:rPr lang="en-US" altLang="en-US" sz="4000">
                <a:latin typeface="Times New Roman" panose="02020603050405020304" pitchFamily="18" charset="0"/>
              </a:rPr>
              <a:t>these your children </a:t>
            </a:r>
            <a:br>
              <a:rPr lang="en-US" altLang="en-US" sz="4000">
                <a:latin typeface="Times New Roman" panose="02020603050405020304" pitchFamily="18" charset="0"/>
              </a:rPr>
            </a:br>
            <a:r>
              <a:rPr lang="en-US" altLang="en-US" sz="4000">
                <a:latin typeface="Times New Roman" panose="02020603050405020304" pitchFamily="18" charset="0"/>
              </a:rPr>
              <a:t>who partake of your </a:t>
            </a:r>
            <a:br>
              <a:rPr lang="en-US" altLang="en-US" sz="4000">
                <a:latin typeface="Times New Roman" panose="02020603050405020304" pitchFamily="18" charset="0"/>
              </a:rPr>
            </a:br>
            <a:r>
              <a:rPr lang="en-US" altLang="en-US" sz="4000">
                <a:latin typeface="Times New Roman" panose="02020603050405020304" pitchFamily="18" charset="0"/>
              </a:rPr>
              <a:t>most precious Body and Blood </a:t>
            </a:r>
            <a:br>
              <a:rPr lang="en-US" altLang="en-US" sz="4000">
                <a:latin typeface="Times New Roman" panose="02020603050405020304" pitchFamily="18" charset="0"/>
              </a:rPr>
            </a:br>
            <a:r>
              <a:rPr lang="en-US" altLang="en-US" sz="4000">
                <a:latin typeface="Times New Roman" panose="02020603050405020304" pitchFamily="18" charset="0"/>
              </a:rPr>
              <a:t>which was given on Calvary for the forgiveness of sins, </a:t>
            </a:r>
            <a:br>
              <a:rPr lang="en-US" altLang="en-US" sz="4000">
                <a:latin typeface="Times New Roman" panose="02020603050405020304" pitchFamily="18" charset="0"/>
              </a:rPr>
            </a:br>
            <a:r>
              <a:rPr lang="en-US" altLang="en-US" sz="4000">
                <a:latin typeface="Times New Roman" panose="02020603050405020304" pitchFamily="18" charset="0"/>
              </a:rPr>
              <a:t>that they may abide</a:t>
            </a:r>
            <a:br>
              <a:rPr lang="en-US" altLang="en-US" sz="4000">
                <a:latin typeface="Times New Roman" panose="02020603050405020304" pitchFamily="18" charset="0"/>
              </a:rPr>
            </a:br>
            <a:r>
              <a:rPr lang="en-US" altLang="en-US" sz="4000">
                <a:latin typeface="Times New Roman" panose="02020603050405020304" pitchFamily="18" charset="0"/>
              </a:rPr>
              <a:t> in your presence for ever.</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Amen.</a:t>
            </a:r>
            <a:br>
              <a:rPr lang="en-US" altLang="en-US" sz="4000" b="1">
                <a:latin typeface="Times New Roman" panose="02020603050405020304" pitchFamily="18" charset="0"/>
              </a:rPr>
            </a:br>
            <a:endParaRPr lang="en-US" altLang="en-US" sz="6000" b="1"/>
          </a:p>
        </p:txBody>
      </p:sp>
    </p:spTree>
    <p:extLst>
      <p:ext uri="{BB962C8B-B14F-4D97-AF65-F5344CB8AC3E}">
        <p14:creationId xmlns:p14="http://schemas.microsoft.com/office/powerpoint/2010/main" val="35772876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4"/>
          <p:cNvSpPr>
            <a:spLocks noGrp="1"/>
          </p:cNvSpPr>
          <p:nvPr>
            <p:ph type="ctrTitle"/>
          </p:nvPr>
        </p:nvSpPr>
        <p:spPr>
          <a:xfrm>
            <a:off x="1524000" y="0"/>
            <a:ext cx="9144000" cy="6858000"/>
          </a:xfrm>
        </p:spPr>
        <p:txBody>
          <a:bodyPr/>
          <a:lstStyle/>
          <a:p>
            <a:pPr eaLnBrk="1" hangingPunct="1"/>
            <a:r>
              <a:rPr lang="en-US" altLang="en-US" sz="4000" dirty="0" smtClean="0">
                <a:solidFill>
                  <a:srgbClr val="00B050"/>
                </a:solidFill>
                <a:latin typeface="Times New Roman" panose="02020603050405020304" pitchFamily="18" charset="0"/>
              </a:rPr>
              <a:t>Note: Achen turns around to face the congregation. Deacons should face </a:t>
            </a:r>
            <a:r>
              <a:rPr lang="en-US" altLang="en-US" sz="4000" dirty="0">
                <a:solidFill>
                  <a:srgbClr val="00B050"/>
                </a:solidFill>
                <a:latin typeface="Times New Roman" panose="02020603050405020304" pitchFamily="18" charset="0"/>
              </a:rPr>
              <a:t>A</a:t>
            </a:r>
            <a:r>
              <a:rPr lang="en-US" altLang="en-US" sz="4000" dirty="0" smtClean="0">
                <a:solidFill>
                  <a:srgbClr val="00B050"/>
                </a:solidFill>
                <a:latin typeface="Times New Roman" panose="02020603050405020304" pitchFamily="18" charset="0"/>
              </a:rPr>
              <a:t>chen</a:t>
            </a:r>
            <a:br>
              <a:rPr lang="en-US" altLang="en-US" sz="4000" dirty="0" smtClean="0">
                <a:solidFill>
                  <a:srgbClr val="00B050"/>
                </a:solidFill>
                <a:latin typeface="Times New Roman" panose="02020603050405020304" pitchFamily="18" charset="0"/>
              </a:rPr>
            </a:br>
            <a:r>
              <a:rPr lang="en-US" altLang="en-US" sz="4000" dirty="0" smtClean="0">
                <a:latin typeface="Times New Roman" panose="02020603050405020304" pitchFamily="18" charset="0"/>
              </a:rPr>
              <a:t/>
            </a:r>
            <a:br>
              <a:rPr lang="en-US" altLang="en-US" sz="4000" dirty="0" smtClean="0">
                <a:latin typeface="Times New Roman" panose="02020603050405020304" pitchFamily="18" charset="0"/>
              </a:rPr>
            </a:br>
            <a:r>
              <a:rPr lang="en-US" altLang="en-US" sz="4000" dirty="0" smtClean="0">
                <a:latin typeface="Times New Roman" panose="02020603050405020304" pitchFamily="18" charset="0"/>
              </a:rPr>
              <a:t>P</a:t>
            </a:r>
            <a:r>
              <a:rPr lang="en-US" altLang="en-US" sz="4000" dirty="0">
                <a:latin typeface="Times New Roman" panose="02020603050405020304" pitchFamily="18" charset="0"/>
              </a:rPr>
              <a:t>: The blessing of Jesus Christ </a:t>
            </a:r>
            <a:br>
              <a:rPr lang="en-US" altLang="en-US" sz="4000" dirty="0">
                <a:latin typeface="Times New Roman" panose="02020603050405020304" pitchFamily="18" charset="0"/>
              </a:rPr>
            </a:br>
            <a:r>
              <a:rPr lang="en-US" altLang="en-US" sz="4000" dirty="0">
                <a:latin typeface="Times New Roman" panose="02020603050405020304" pitchFamily="18" charset="0"/>
              </a:rPr>
              <a:t>our great God and Savior </a:t>
            </a:r>
            <a:br>
              <a:rPr lang="en-US" altLang="en-US" sz="4000" dirty="0">
                <a:latin typeface="Times New Roman" panose="02020603050405020304" pitchFamily="18" charset="0"/>
              </a:rPr>
            </a:br>
            <a:r>
              <a:rPr lang="en-US" altLang="en-US" sz="4000" dirty="0">
                <a:latin typeface="Times New Roman" panose="02020603050405020304" pitchFamily="18" charset="0"/>
              </a:rPr>
              <a:t>be on those who bear these sacred mysteries, </a:t>
            </a:r>
            <a:br>
              <a:rPr lang="en-US" altLang="en-US" sz="4000" dirty="0">
                <a:latin typeface="Times New Roman" panose="02020603050405020304" pitchFamily="18" charset="0"/>
              </a:rPr>
            </a:br>
            <a:r>
              <a:rPr lang="en-US" altLang="en-US" sz="4000" dirty="0">
                <a:latin typeface="Times New Roman" panose="02020603050405020304" pitchFamily="18" charset="0"/>
              </a:rPr>
              <a:t>on those who dispense them </a:t>
            </a:r>
            <a:br>
              <a:rPr lang="en-US" altLang="en-US" sz="4000" dirty="0">
                <a:latin typeface="Times New Roman" panose="02020603050405020304" pitchFamily="18" charset="0"/>
              </a:rPr>
            </a:br>
            <a:r>
              <a:rPr lang="en-US" altLang="en-US" sz="4000" dirty="0">
                <a:latin typeface="Times New Roman" panose="02020603050405020304" pitchFamily="18" charset="0"/>
              </a:rPr>
              <a:t>on those who receive them,</a:t>
            </a:r>
            <a:br>
              <a:rPr lang="en-US" altLang="en-US" sz="4000" dirty="0">
                <a:latin typeface="Times New Roman" panose="02020603050405020304" pitchFamily="18" charset="0"/>
              </a:rPr>
            </a:br>
            <a:r>
              <a:rPr lang="en-US" altLang="en-US" sz="4000" dirty="0">
                <a:latin typeface="Times New Roman" panose="02020603050405020304" pitchFamily="18" charset="0"/>
              </a:rPr>
              <a:t> and on all those who have participated </a:t>
            </a:r>
          </a:p>
        </p:txBody>
      </p:sp>
    </p:spTree>
    <p:extLst>
      <p:ext uri="{BB962C8B-B14F-4D97-AF65-F5344CB8AC3E}">
        <p14:creationId xmlns:p14="http://schemas.microsoft.com/office/powerpoint/2010/main" val="1246742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7998"/>
          <a:stretch/>
        </p:blipFill>
        <p:spPr>
          <a:xfrm>
            <a:off x="1117600" y="-12341"/>
            <a:ext cx="9956801" cy="6870341"/>
          </a:xfrm>
        </p:spPr>
      </p:pic>
      <p:sp>
        <p:nvSpPr>
          <p:cNvPr id="5" name="TextBox 2"/>
          <p:cNvSpPr txBox="1">
            <a:spLocks noChangeArrowheads="1"/>
          </p:cNvSpPr>
          <p:nvPr/>
        </p:nvSpPr>
        <p:spPr bwMode="auto">
          <a:xfrm>
            <a:off x="693058" y="1"/>
            <a:ext cx="4894942"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b="1">
                <a:solidFill>
                  <a:schemeClr val="tx1"/>
                </a:solidFill>
                <a:latin typeface="Times New Roman" panose="02020603050405020304" pitchFamily="18" charset="0"/>
                <a:cs typeface="Arial" panose="020B0604020202020204" pitchFamily="34" charset="0"/>
              </a:defRPr>
            </a:lvl1pPr>
            <a:lvl2pPr>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marL="971550" lvl="1" indent="-514350" eaLnBrk="1" hangingPunct="1">
              <a:buFont typeface="+mj-lt"/>
              <a:buAutoNum type="arabicPeriod"/>
            </a:pPr>
            <a:r>
              <a:rPr lang="en-US" altLang="en-US" sz="2800" dirty="0"/>
              <a:t>White cloth</a:t>
            </a:r>
          </a:p>
          <a:p>
            <a:pPr marL="971550" lvl="1" indent="-514350" eaLnBrk="1" hangingPunct="1">
              <a:buFont typeface="+mj-lt"/>
              <a:buAutoNum type="arabicPeriod"/>
            </a:pPr>
            <a:r>
              <a:rPr lang="en-US" altLang="en-US" sz="2800" dirty="0" err="1"/>
              <a:t>Virikkoottu</a:t>
            </a:r>
            <a:endParaRPr lang="en-US" altLang="en-US" sz="2800" dirty="0"/>
          </a:p>
          <a:p>
            <a:pPr marL="971550" lvl="1" indent="-514350" eaLnBrk="1" hangingPunct="1">
              <a:buFont typeface="+mj-lt"/>
              <a:buAutoNum type="arabicPeriod"/>
            </a:pPr>
            <a:r>
              <a:rPr lang="en-US" altLang="en-US" sz="2800" dirty="0"/>
              <a:t>Kappa</a:t>
            </a:r>
          </a:p>
          <a:p>
            <a:pPr marL="971550" lvl="1" indent="-514350" eaLnBrk="1" hangingPunct="1">
              <a:buFont typeface="+mj-lt"/>
              <a:buAutoNum type="arabicPeriod"/>
            </a:pPr>
            <a:r>
              <a:rPr lang="en-US" altLang="en-US" sz="2800" dirty="0" smtClean="0"/>
              <a:t>Stand, </a:t>
            </a:r>
            <a:r>
              <a:rPr lang="en-US" altLang="en-US" sz="2800" dirty="0" err="1" smtClean="0"/>
              <a:t>Thaksa</a:t>
            </a:r>
            <a:endParaRPr lang="en-US" altLang="en-US" sz="2800" dirty="0" smtClean="0"/>
          </a:p>
          <a:p>
            <a:pPr marL="971550" lvl="1" indent="-514350" eaLnBrk="1" hangingPunct="1">
              <a:buFont typeface="+mj-lt"/>
              <a:buAutoNum type="arabicPeriod"/>
            </a:pPr>
            <a:r>
              <a:rPr lang="en-US" altLang="en-US" sz="2800" dirty="0" err="1" smtClean="0"/>
              <a:t>Kassa</a:t>
            </a:r>
            <a:r>
              <a:rPr lang="en-US" altLang="en-US" sz="2800" dirty="0" smtClean="0"/>
              <a:t> </a:t>
            </a:r>
            <a:r>
              <a:rPr lang="en-US" altLang="en-US" sz="2800" dirty="0" err="1" smtClean="0"/>
              <a:t>Pilasa</a:t>
            </a:r>
            <a:endParaRPr lang="en-US" altLang="en-US" sz="2800" dirty="0"/>
          </a:p>
          <a:p>
            <a:pPr marL="971550" lvl="1" indent="-514350" eaLnBrk="1" hangingPunct="1">
              <a:buFont typeface="+mj-lt"/>
              <a:buAutoNum type="arabicPeriod"/>
            </a:pPr>
            <a:r>
              <a:rPr lang="en-US" altLang="en-US" sz="2800" dirty="0" smtClean="0"/>
              <a:t>Wafer, Vine, Water</a:t>
            </a:r>
            <a:endParaRPr lang="en-US" altLang="en-US" sz="2800" dirty="0"/>
          </a:p>
          <a:p>
            <a:pPr marL="971550" lvl="1" indent="-514350" eaLnBrk="1" hangingPunct="1">
              <a:buFont typeface="+mj-lt"/>
              <a:buAutoNum type="arabicPeriod"/>
            </a:pPr>
            <a:r>
              <a:rPr lang="en-US" altLang="en-US" sz="2800" dirty="0"/>
              <a:t>Incense Bowl </a:t>
            </a:r>
          </a:p>
          <a:p>
            <a:pPr marL="971550" lvl="1" indent="-514350" eaLnBrk="1" hangingPunct="1">
              <a:buFont typeface="+mj-lt"/>
              <a:buAutoNum type="arabicPeriod"/>
            </a:pPr>
            <a:r>
              <a:rPr lang="en-US" altLang="en-US" sz="2800" dirty="0"/>
              <a:t>Water, bowl and towels</a:t>
            </a:r>
          </a:p>
          <a:p>
            <a:pPr marL="971550" lvl="1" indent="-514350" eaLnBrk="1" hangingPunct="1">
              <a:buFont typeface="+mj-lt"/>
              <a:buAutoNum type="arabicPeriod"/>
            </a:pPr>
            <a:r>
              <a:rPr lang="en-US" altLang="en-US" sz="2800" dirty="0"/>
              <a:t>Offertory </a:t>
            </a:r>
            <a:r>
              <a:rPr lang="en-US" altLang="en-US" sz="2800" dirty="0" smtClean="0"/>
              <a:t>Baskets</a:t>
            </a:r>
          </a:p>
          <a:p>
            <a:pPr marL="971550" lvl="1" indent="-514350" eaLnBrk="1" hangingPunct="1">
              <a:buFont typeface="+mj-lt"/>
              <a:buAutoNum type="arabicPeriod"/>
            </a:pPr>
            <a:r>
              <a:rPr lang="en-US" altLang="en-US" sz="2800" dirty="0" smtClean="0"/>
              <a:t>Light the censer</a:t>
            </a:r>
            <a:endParaRPr lang="en-US" altLang="en-US" sz="2800" dirty="0"/>
          </a:p>
          <a:p>
            <a:pPr lvl="1" eaLnBrk="1" hangingPunct="1"/>
            <a:endParaRPr lang="en-US" altLang="en-US" sz="1600" dirty="0"/>
          </a:p>
        </p:txBody>
      </p:sp>
    </p:spTree>
    <p:extLst>
      <p:ext uri="{BB962C8B-B14F-4D97-AF65-F5344CB8AC3E}">
        <p14:creationId xmlns:p14="http://schemas.microsoft.com/office/powerpoint/2010/main" val="1690735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Title 4"/>
          <p:cNvSpPr>
            <a:spLocks noGrp="1"/>
          </p:cNvSpPr>
          <p:nvPr>
            <p:ph type="ctrTitle"/>
          </p:nvPr>
        </p:nvSpPr>
        <p:spPr>
          <a:xfrm>
            <a:off x="1524000" y="0"/>
            <a:ext cx="9144000" cy="6858000"/>
          </a:xfrm>
        </p:spPr>
        <p:txBody>
          <a:bodyPr/>
          <a:lstStyle/>
          <a:p>
            <a:pPr eaLnBrk="1" hangingPunct="1"/>
            <a:r>
              <a:rPr lang="en-US" altLang="en-US" sz="3600" dirty="0">
                <a:latin typeface="Times New Roman" panose="02020603050405020304" pitchFamily="18" charset="0"/>
              </a:rPr>
              <a:t/>
            </a:r>
            <a:br>
              <a:rPr lang="en-US" altLang="en-US" sz="3600" dirty="0">
                <a:latin typeface="Times New Roman" panose="02020603050405020304" pitchFamily="18" charset="0"/>
              </a:rPr>
            </a:br>
            <a:r>
              <a:rPr lang="en-US" altLang="en-US" sz="3600" dirty="0">
                <a:latin typeface="Times New Roman" panose="02020603050405020304" pitchFamily="18" charset="0"/>
              </a:rPr>
              <a:t> and who shall participate in them.  </a:t>
            </a:r>
            <a:br>
              <a:rPr lang="en-US" altLang="en-US" sz="3600" dirty="0">
                <a:latin typeface="Times New Roman" panose="02020603050405020304" pitchFamily="18" charset="0"/>
              </a:rPr>
            </a:br>
            <a:r>
              <a:rPr lang="en-US" altLang="en-US" sz="3600" dirty="0">
                <a:latin typeface="Times New Roman" panose="02020603050405020304" pitchFamily="18" charset="0"/>
              </a:rPr>
              <a:t>The grace of God be on us all, </a:t>
            </a:r>
            <a:br>
              <a:rPr lang="en-US" altLang="en-US" sz="3600" dirty="0">
                <a:latin typeface="Times New Roman" panose="02020603050405020304" pitchFamily="18" charset="0"/>
              </a:rPr>
            </a:br>
            <a:r>
              <a:rPr lang="en-US" altLang="en-US" sz="3600" dirty="0">
                <a:latin typeface="Times New Roman" panose="02020603050405020304" pitchFamily="18" charset="0"/>
              </a:rPr>
              <a:t>both now and for ever</a:t>
            </a:r>
            <a:r>
              <a:rPr lang="en-US" altLang="en-US" sz="3600" dirty="0" smtClean="0">
                <a:latin typeface="Times New Roman" panose="02020603050405020304" pitchFamily="18" charset="0"/>
              </a:rPr>
              <a:t>.</a:t>
            </a:r>
            <a:br>
              <a:rPr lang="en-US" altLang="en-US" sz="3600" dirty="0" smtClean="0">
                <a:latin typeface="Times New Roman" panose="02020603050405020304" pitchFamily="18" charset="0"/>
              </a:rPr>
            </a:br>
            <a:r>
              <a:rPr lang="en-US" altLang="en-US" sz="3600" dirty="0">
                <a:latin typeface="Times New Roman" panose="02020603050405020304" pitchFamily="18" charset="0"/>
              </a:rPr>
              <a:t/>
            </a:r>
            <a:br>
              <a:rPr lang="en-US" altLang="en-US" sz="3600" dirty="0">
                <a:latin typeface="Times New Roman" panose="02020603050405020304" pitchFamily="18" charset="0"/>
              </a:rPr>
            </a:br>
            <a:r>
              <a:rPr lang="en-US" altLang="en-US" sz="3600" dirty="0" smtClean="0">
                <a:solidFill>
                  <a:srgbClr val="00B050"/>
                </a:solidFill>
                <a:latin typeface="Times New Roman" panose="02020603050405020304" pitchFamily="18" charset="0"/>
              </a:rPr>
              <a:t>Note: </a:t>
            </a:r>
            <a:r>
              <a:rPr lang="en-US" altLang="en-US" sz="3600" dirty="0" smtClean="0">
                <a:solidFill>
                  <a:srgbClr val="00B050"/>
                </a:solidFill>
                <a:latin typeface="Times New Roman" panose="02020603050405020304" pitchFamily="18" charset="0"/>
              </a:rPr>
              <a:t>Achen Turns back to face the </a:t>
            </a:r>
            <a:r>
              <a:rPr lang="en-US" altLang="en-US" sz="3600" dirty="0" err="1" smtClean="0">
                <a:solidFill>
                  <a:srgbClr val="00B050"/>
                </a:solidFill>
                <a:latin typeface="Times New Roman" panose="02020603050405020304" pitchFamily="18" charset="0"/>
              </a:rPr>
              <a:t>Madbaha</a:t>
            </a:r>
            <a:r>
              <a:rPr lang="en-US" altLang="en-US" sz="3600" dirty="0" smtClean="0">
                <a:solidFill>
                  <a:srgbClr val="00B050"/>
                </a:solidFill>
                <a:latin typeface="Times New Roman" panose="02020603050405020304" pitchFamily="18" charset="0"/>
              </a:rPr>
              <a:t>.</a:t>
            </a:r>
            <a:br>
              <a:rPr lang="en-US" altLang="en-US" sz="3600" dirty="0" smtClean="0">
                <a:solidFill>
                  <a:srgbClr val="00B050"/>
                </a:solidFill>
                <a:latin typeface="Times New Roman" panose="02020603050405020304" pitchFamily="18" charset="0"/>
              </a:rPr>
            </a:br>
            <a:r>
              <a:rPr lang="en-US" altLang="en-US" sz="3600" dirty="0">
                <a:latin typeface="Times New Roman" panose="02020603050405020304" pitchFamily="18" charset="0"/>
              </a:rPr>
              <a:t/>
            </a:r>
            <a:br>
              <a:rPr lang="en-US" altLang="en-US" sz="3600" dirty="0">
                <a:latin typeface="Times New Roman" panose="02020603050405020304" pitchFamily="18" charset="0"/>
              </a:rPr>
            </a:br>
            <a:r>
              <a:rPr lang="en-US" altLang="en-US" sz="3600" b="1" dirty="0">
                <a:latin typeface="Times New Roman" panose="02020603050405020304" pitchFamily="18" charset="0"/>
              </a:rPr>
              <a:t>C: Amen. Lord, have mercy </a:t>
            </a:r>
            <a:br>
              <a:rPr lang="en-US" altLang="en-US" sz="3600" b="1" dirty="0">
                <a:latin typeface="Times New Roman" panose="02020603050405020304" pitchFamily="18" charset="0"/>
              </a:rPr>
            </a:br>
            <a:r>
              <a:rPr lang="en-US" altLang="en-US" sz="3600" b="1" dirty="0">
                <a:latin typeface="Times New Roman" panose="02020603050405020304" pitchFamily="18" charset="0"/>
              </a:rPr>
              <a:t>and bless us.</a:t>
            </a:r>
            <a:br>
              <a:rPr lang="en-US" altLang="en-US" sz="3600" b="1" dirty="0">
                <a:latin typeface="Times New Roman" panose="02020603050405020304" pitchFamily="18" charset="0"/>
              </a:rPr>
            </a:br>
            <a:r>
              <a:rPr lang="en-US" altLang="en-US" sz="3600" b="1" dirty="0">
                <a:latin typeface="Times New Roman" panose="02020603050405020304" pitchFamily="18" charset="0"/>
              </a:rPr>
              <a:t> Glory and praise be to You, </a:t>
            </a:r>
            <a:br>
              <a:rPr lang="en-US" altLang="en-US" sz="3600" b="1" dirty="0">
                <a:latin typeface="Times New Roman" panose="02020603050405020304" pitchFamily="18" charset="0"/>
              </a:rPr>
            </a:br>
            <a:r>
              <a:rPr lang="en-US" altLang="en-US" sz="3600" b="1" dirty="0">
                <a:latin typeface="Times New Roman" panose="02020603050405020304" pitchFamily="18" charset="0"/>
              </a:rPr>
              <a:t>our Lord and our everlasting Refuge</a:t>
            </a:r>
            <a:r>
              <a:rPr lang="en-US" altLang="en-US" sz="3600" b="1" dirty="0" smtClean="0">
                <a:latin typeface="Times New Roman" panose="02020603050405020304" pitchFamily="18" charset="0"/>
              </a:rPr>
              <a:t>.</a:t>
            </a:r>
            <a:endParaRPr lang="en-US" altLang="en-US" sz="5400" b="1" dirty="0"/>
          </a:p>
        </p:txBody>
      </p:sp>
    </p:spTree>
    <p:extLst>
      <p:ext uri="{BB962C8B-B14F-4D97-AF65-F5344CB8AC3E}">
        <p14:creationId xmlns:p14="http://schemas.microsoft.com/office/powerpoint/2010/main" val="209923000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Title 4"/>
          <p:cNvSpPr>
            <a:spLocks noGrp="1"/>
          </p:cNvSpPr>
          <p:nvPr>
            <p:ph type="ctrTitle"/>
          </p:nvPr>
        </p:nvSpPr>
        <p:spPr>
          <a:xfrm>
            <a:off x="333828" y="0"/>
            <a:ext cx="11625943" cy="6858000"/>
          </a:xfrm>
        </p:spPr>
        <p:txBody>
          <a:bodyPr/>
          <a:lstStyle/>
          <a:p>
            <a:pPr eaLnBrk="1" hangingPunct="1"/>
            <a:r>
              <a:rPr lang="en-US" altLang="en-US" sz="3600" dirty="0" smtClean="0">
                <a:solidFill>
                  <a:srgbClr val="00B050"/>
                </a:solidFill>
                <a:latin typeface="Times" panose="02020603050405020304" pitchFamily="18" charset="0"/>
                <a:ea typeface="MS PGothic" pitchFamily="34" charset="-128"/>
                <a:cs typeface="Times" panose="02020603050405020304" pitchFamily="18" charset="0"/>
              </a:rPr>
              <a:t/>
            </a:r>
            <a:br>
              <a:rPr lang="en-US" altLang="en-US" sz="3600" dirty="0" smtClean="0">
                <a:solidFill>
                  <a:srgbClr val="00B050"/>
                </a:solidFill>
                <a:latin typeface="Times" panose="02020603050405020304" pitchFamily="18" charset="0"/>
                <a:ea typeface="MS PGothic" pitchFamily="34" charset="-128"/>
                <a:cs typeface="Times" panose="02020603050405020304" pitchFamily="18" charset="0"/>
              </a:rPr>
            </a:br>
            <a:r>
              <a:rPr lang="en-US" altLang="en-US" sz="3600" dirty="0" smtClean="0">
                <a:solidFill>
                  <a:srgbClr val="00B050"/>
                </a:solidFill>
                <a:latin typeface="Times" panose="02020603050405020304" pitchFamily="18" charset="0"/>
                <a:ea typeface="MS PGothic" pitchFamily="34" charset="-128"/>
                <a:cs typeface="Times" panose="02020603050405020304" pitchFamily="18" charset="0"/>
              </a:rPr>
              <a:t>Note: </a:t>
            </a:r>
            <a:r>
              <a:rPr lang="en-US" altLang="en-US" sz="3600" dirty="0" smtClean="0">
                <a:solidFill>
                  <a:srgbClr val="00B050"/>
                </a:solidFill>
                <a:latin typeface="Times" panose="02020603050405020304" pitchFamily="18" charset="0"/>
                <a:ea typeface="MS PGothic" pitchFamily="34" charset="-128"/>
                <a:cs typeface="Times" panose="02020603050405020304" pitchFamily="18" charset="0"/>
              </a:rPr>
              <a:t>Achen turns around with the </a:t>
            </a:r>
            <a:r>
              <a:rPr lang="en-US" altLang="en-US" sz="3600" dirty="0" smtClean="0">
                <a:solidFill>
                  <a:srgbClr val="00B050"/>
                </a:solidFill>
                <a:latin typeface="Times" panose="02020603050405020304" pitchFamily="18" charset="0"/>
                <a:ea typeface="MS PGothic" pitchFamily="34" charset="-128"/>
                <a:cs typeface="Times" panose="02020603050405020304" pitchFamily="18" charset="0"/>
              </a:rPr>
              <a:t>bread and faces the congregation. Decons should face bread. Decons should keep a tally of  the number people received holy communion. </a:t>
            </a:r>
            <a:br>
              <a:rPr lang="en-US" altLang="en-US" sz="3600" dirty="0" smtClean="0">
                <a:solidFill>
                  <a:srgbClr val="00B050"/>
                </a:solidFill>
                <a:latin typeface="Times" panose="02020603050405020304" pitchFamily="18" charset="0"/>
                <a:ea typeface="MS PGothic" pitchFamily="34" charset="-128"/>
                <a:cs typeface="Times" panose="02020603050405020304" pitchFamily="18" charset="0"/>
              </a:rPr>
            </a:br>
            <a:r>
              <a:rPr lang="en-US" altLang="en-US" sz="3600" dirty="0" smtClean="0">
                <a:solidFill>
                  <a:srgbClr val="00B050"/>
                </a:solidFill>
                <a:latin typeface="Times" panose="02020603050405020304" pitchFamily="18" charset="0"/>
                <a:ea typeface="MS PGothic" pitchFamily="34" charset="-128"/>
                <a:cs typeface="Times" panose="02020603050405020304" pitchFamily="18" charset="0"/>
              </a:rPr>
              <a:t>Keep an eye on the supply of bread and wine.  </a:t>
            </a:r>
            <a:r>
              <a:rPr lang="en-US" altLang="en-US" sz="4000" dirty="0">
                <a:solidFill>
                  <a:srgbClr val="FFFFFF"/>
                </a:solidFill>
                <a:latin typeface="Times" panose="02020603050405020304" pitchFamily="18" charset="0"/>
                <a:ea typeface="MS PGothic" pitchFamily="34" charset="-128"/>
                <a:cs typeface="Times" panose="02020603050405020304" pitchFamily="18" charset="0"/>
              </a:rPr>
              <a:t/>
            </a:r>
            <a:br>
              <a:rPr lang="en-US" altLang="en-US" sz="4000" dirty="0">
                <a:solidFill>
                  <a:srgbClr val="FFFFFF"/>
                </a:solidFill>
                <a:latin typeface="Times" panose="02020603050405020304" pitchFamily="18" charset="0"/>
                <a:ea typeface="MS PGothic" pitchFamily="34" charset="-128"/>
                <a:cs typeface="Times" panose="02020603050405020304" pitchFamily="18" charset="0"/>
              </a:rPr>
            </a:br>
            <a:r>
              <a:rPr lang="en-US" altLang="en-US" sz="3600" dirty="0" smtClean="0">
                <a:solidFill>
                  <a:srgbClr val="FFFFFF"/>
                </a:solidFill>
                <a:latin typeface="Times" panose="02020603050405020304" pitchFamily="18" charset="0"/>
                <a:ea typeface="MS PGothic" pitchFamily="34" charset="-128"/>
                <a:cs typeface="Times" panose="02020603050405020304" pitchFamily="18" charset="0"/>
              </a:rPr>
              <a:t/>
            </a:r>
            <a:br>
              <a:rPr lang="en-US" altLang="en-US" sz="3600" dirty="0" smtClean="0">
                <a:solidFill>
                  <a:srgbClr val="FFFFFF"/>
                </a:solidFill>
                <a:latin typeface="Times" panose="02020603050405020304" pitchFamily="18" charset="0"/>
                <a:ea typeface="MS PGothic" pitchFamily="34" charset="-128"/>
                <a:cs typeface="Times" panose="02020603050405020304" pitchFamily="18" charset="0"/>
              </a:rPr>
            </a:br>
            <a:r>
              <a:rPr lang="en-US" altLang="en-US" sz="3600" dirty="0" smtClean="0">
                <a:solidFill>
                  <a:srgbClr val="FFFFFF"/>
                </a:solidFill>
                <a:latin typeface="Times" panose="02020603050405020304" pitchFamily="18" charset="0"/>
                <a:ea typeface="MS PGothic" pitchFamily="34" charset="-128"/>
                <a:cs typeface="Times" panose="02020603050405020304" pitchFamily="18" charset="0"/>
              </a:rPr>
              <a:t>P</a:t>
            </a:r>
            <a:r>
              <a:rPr lang="en-US" altLang="en-US" sz="3600" dirty="0">
                <a:solidFill>
                  <a:srgbClr val="FFFFFF"/>
                </a:solidFill>
                <a:latin typeface="Times" panose="02020603050405020304" pitchFamily="18" charset="0"/>
                <a:ea typeface="MS PGothic" pitchFamily="34" charset="-128"/>
                <a:cs typeface="Times" panose="02020603050405020304" pitchFamily="18" charset="0"/>
              </a:rPr>
              <a:t>: The Holy Body and Blood of our Lord Jesus Christ, broken and shed on Calvary for the forgiveness of sins, are given to you for the health of your body and soul</a:t>
            </a:r>
            <a:r>
              <a:rPr lang="en-US" altLang="en-US" sz="3600" dirty="0" smtClean="0">
                <a:solidFill>
                  <a:srgbClr val="FFFFFF"/>
                </a:solidFill>
                <a:latin typeface="Times" panose="02020603050405020304" pitchFamily="18" charset="0"/>
                <a:ea typeface="MS PGothic" pitchFamily="34" charset="-128"/>
                <a:cs typeface="Times" panose="02020603050405020304" pitchFamily="18" charset="0"/>
              </a:rPr>
              <a:t>.</a:t>
            </a:r>
            <a:r>
              <a:rPr lang="en-US" altLang="en-US" sz="3600" dirty="0">
                <a:solidFill>
                  <a:srgbClr val="FFFFFF"/>
                </a:solidFill>
                <a:ea typeface="MS PGothic" pitchFamily="34" charset="-128"/>
                <a:cs typeface="Times" panose="02020603050405020304" pitchFamily="18" charset="0"/>
              </a:rPr>
              <a:t/>
            </a:r>
            <a:br>
              <a:rPr lang="en-US" altLang="en-US" sz="3600" dirty="0">
                <a:solidFill>
                  <a:srgbClr val="FFFFFF"/>
                </a:solidFill>
                <a:ea typeface="MS PGothic" pitchFamily="34" charset="-128"/>
                <a:cs typeface="Times" panose="02020603050405020304" pitchFamily="18" charset="0"/>
              </a:rPr>
            </a:br>
            <a:r>
              <a:rPr lang="en-US" altLang="en-US" sz="3600" b="1" dirty="0">
                <a:latin typeface="Times New Roman" panose="02020603050405020304" pitchFamily="18" charset="0"/>
                <a:ea typeface="MS PGothic" pitchFamily="34" charset="-128"/>
                <a:cs typeface="Times" panose="02020603050405020304" pitchFamily="18" charset="0"/>
              </a:rPr>
              <a:t>C: Amen</a:t>
            </a:r>
            <a:r>
              <a:rPr lang="en-US" altLang="en-US" sz="3600" b="1" dirty="0" smtClean="0">
                <a:latin typeface="Times New Roman" panose="02020603050405020304" pitchFamily="18" charset="0"/>
                <a:ea typeface="MS PGothic" pitchFamily="34" charset="-128"/>
                <a:cs typeface="Times" panose="02020603050405020304" pitchFamily="18" charset="0"/>
              </a:rPr>
              <a:t>.</a:t>
            </a:r>
            <a:endParaRPr lang="en-US" altLang="en-US" sz="4800" b="1" dirty="0">
              <a:solidFill>
                <a:srgbClr val="00B050"/>
              </a:solidFill>
              <a:ea typeface="MS PGothic" pitchFamily="34" charset="-128"/>
              <a:cs typeface="Times" panose="02020603050405020304" pitchFamily="18" charset="0"/>
            </a:endParaRPr>
          </a:p>
        </p:txBody>
      </p:sp>
    </p:spTree>
    <p:extLst>
      <p:ext uri="{BB962C8B-B14F-4D97-AF65-F5344CB8AC3E}">
        <p14:creationId xmlns:p14="http://schemas.microsoft.com/office/powerpoint/2010/main" val="756142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2000"/>
                                        <p:tgtEl>
                                          <p:spTgt spid="799746"/>
                                        </p:tgtEl>
                                      </p:cBhvr>
                                    </p:animEffect>
                                    <p:set>
                                      <p:cBhvr>
                                        <p:cTn id="7" dur="1" fill="hold">
                                          <p:stCondLst>
                                            <p:cond delay="1999"/>
                                          </p:stCondLst>
                                        </p:cTn>
                                        <p:tgtEl>
                                          <p:spTgt spid="7997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9746"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b="1" dirty="0">
                <a:solidFill>
                  <a:srgbClr val="00B050"/>
                </a:solidFill>
                <a:latin typeface="Times New Roman" panose="02020603050405020304" pitchFamily="18" charset="0"/>
                <a:ea typeface="MS PGothic" pitchFamily="34" charset="-128"/>
                <a:cs typeface="Times" panose="02020603050405020304" pitchFamily="18" charset="0"/>
              </a:rPr>
              <a:t>Note: Decons should receive the holy communion at the end. This will indicate to Achen that all the general public received holy communion. </a:t>
            </a:r>
            <a:endParaRPr lang="en-US" altLang="en-US" b="1" dirty="0" smtClean="0">
              <a:solidFill>
                <a:srgbClr val="00B050"/>
              </a:solidFill>
              <a:latin typeface="Times New Roman" panose="02020603050405020304" pitchFamily="18" charset="0"/>
              <a:ea typeface="MS PGothic" pitchFamily="34" charset="-128"/>
              <a:cs typeface="Times" panose="02020603050405020304" pitchFamily="18" charset="0"/>
            </a:endParaRPr>
          </a:p>
          <a:p>
            <a:endParaRPr lang="en-US" dirty="0" smtClean="0">
              <a:solidFill>
                <a:srgbClr val="00B050"/>
              </a:solidFill>
            </a:endParaRPr>
          </a:p>
          <a:p>
            <a:r>
              <a:rPr lang="en-US" dirty="0" smtClean="0">
                <a:solidFill>
                  <a:srgbClr val="00B050"/>
                </a:solidFill>
              </a:rPr>
              <a:t>Note: The last persons who receives the holy communion remains kneeling at  the alter until the congregation starts the verse: “C: </a:t>
            </a:r>
            <a:r>
              <a:rPr lang="en-US" altLang="en-US" b="1" dirty="0" smtClean="0">
                <a:solidFill>
                  <a:srgbClr val="00B050"/>
                </a:solidFill>
                <a:latin typeface="Times New Roman" panose="02020603050405020304" pitchFamily="18" charset="0"/>
              </a:rPr>
              <a:t>All </a:t>
            </a:r>
            <a:r>
              <a:rPr lang="en-US" altLang="en-US" b="1" dirty="0">
                <a:solidFill>
                  <a:srgbClr val="00B050"/>
                </a:solidFill>
                <a:latin typeface="Times New Roman" panose="02020603050405020304" pitchFamily="18" charset="0"/>
              </a:rPr>
              <a:t>the earth shall bow </a:t>
            </a:r>
            <a:r>
              <a:rPr lang="en-US" altLang="en-US" b="1" dirty="0" smtClean="0">
                <a:solidFill>
                  <a:srgbClr val="00B050"/>
                </a:solidFill>
                <a:latin typeface="Times New Roman" panose="02020603050405020304" pitchFamily="18" charset="0"/>
              </a:rPr>
              <a:t>down”</a:t>
            </a:r>
            <a:endParaRPr lang="en-US" dirty="0">
              <a:solidFill>
                <a:srgbClr val="00B050"/>
              </a:solidFill>
            </a:endParaRPr>
          </a:p>
        </p:txBody>
      </p:sp>
    </p:spTree>
    <p:extLst>
      <p:ext uri="{BB962C8B-B14F-4D97-AF65-F5344CB8AC3E}">
        <p14:creationId xmlns:p14="http://schemas.microsoft.com/office/powerpoint/2010/main" val="11781136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Praise be to you, </a:t>
            </a:r>
            <a:br>
              <a:rPr lang="en-US" altLang="en-US" sz="4000">
                <a:latin typeface="Times New Roman" panose="02020603050405020304" pitchFamily="18" charset="0"/>
              </a:rPr>
            </a:br>
            <a:r>
              <a:rPr lang="en-US" altLang="en-US" sz="4000">
                <a:latin typeface="Times New Roman" panose="02020603050405020304" pitchFamily="18" charset="0"/>
              </a:rPr>
              <a:t>O Lord, our God, for ever.  </a:t>
            </a:r>
            <a:br>
              <a:rPr lang="en-US" altLang="en-US" sz="4000">
                <a:latin typeface="Times New Roman" panose="02020603050405020304" pitchFamily="18" charset="0"/>
              </a:rPr>
            </a:br>
            <a:r>
              <a:rPr lang="en-US" altLang="en-US" sz="4000">
                <a:latin typeface="Times New Roman" panose="02020603050405020304" pitchFamily="18" charset="0"/>
              </a:rPr>
              <a:t>Praise be to you, O Lord Jesus Christ.  </a:t>
            </a:r>
            <a:br>
              <a:rPr lang="en-US" altLang="en-US" sz="4000">
                <a:latin typeface="Times New Roman" panose="02020603050405020304" pitchFamily="18" charset="0"/>
              </a:rPr>
            </a:br>
            <a:r>
              <a:rPr lang="en-US" altLang="en-US" sz="4000">
                <a:latin typeface="Times New Roman" panose="02020603050405020304" pitchFamily="18" charset="0"/>
              </a:rPr>
              <a:t>May your holy Body and Blood </a:t>
            </a:r>
            <a:br>
              <a:rPr lang="en-US" altLang="en-US" sz="4000">
                <a:latin typeface="Times New Roman" panose="02020603050405020304" pitchFamily="18" charset="0"/>
              </a:rPr>
            </a:br>
            <a:r>
              <a:rPr lang="en-US" altLang="en-US" sz="4000">
                <a:latin typeface="Times New Roman" panose="02020603050405020304" pitchFamily="18" charset="0"/>
              </a:rPr>
              <a:t>of which we have partaken </a:t>
            </a:r>
            <a:br>
              <a:rPr lang="en-US" altLang="en-US" sz="4000">
                <a:latin typeface="Times New Roman" panose="02020603050405020304" pitchFamily="18" charset="0"/>
              </a:rPr>
            </a:br>
            <a:r>
              <a:rPr lang="en-US" altLang="en-US" sz="4000">
                <a:latin typeface="Times New Roman" panose="02020603050405020304" pitchFamily="18" charset="0"/>
              </a:rPr>
              <a:t>be not for our condemnation, </a:t>
            </a:r>
            <a:br>
              <a:rPr lang="en-US" altLang="en-US" sz="4000">
                <a:latin typeface="Times New Roman" panose="02020603050405020304" pitchFamily="18" charset="0"/>
              </a:rPr>
            </a:br>
            <a:r>
              <a:rPr lang="en-US" altLang="en-US" sz="4000">
                <a:latin typeface="Times New Roman" panose="02020603050405020304" pitchFamily="18" charset="0"/>
              </a:rPr>
              <a:t>but for life and salvation to us all.  </a:t>
            </a:r>
            <a:br>
              <a:rPr lang="en-US" altLang="en-US" sz="4000">
                <a:latin typeface="Times New Roman" panose="02020603050405020304" pitchFamily="18" charset="0"/>
              </a:rPr>
            </a:br>
            <a:r>
              <a:rPr lang="en-US" altLang="en-US" sz="4000">
                <a:latin typeface="Times New Roman" panose="02020603050405020304" pitchFamily="18" charset="0"/>
              </a:rPr>
              <a:t>O God grant us your blessing.</a:t>
            </a:r>
            <a:endParaRPr lang="en-US" altLang="en-US" sz="6000"/>
          </a:p>
        </p:txBody>
      </p:sp>
    </p:spTree>
    <p:extLst>
      <p:ext uri="{BB962C8B-B14F-4D97-AF65-F5344CB8AC3E}">
        <p14:creationId xmlns:p14="http://schemas.microsoft.com/office/powerpoint/2010/main" val="41741110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Title 4"/>
          <p:cNvSpPr>
            <a:spLocks noGrp="1"/>
          </p:cNvSpPr>
          <p:nvPr>
            <p:ph type="ctrTitle"/>
          </p:nvPr>
        </p:nvSpPr>
        <p:spPr>
          <a:xfrm>
            <a:off x="1524000" y="0"/>
            <a:ext cx="9144000" cy="6858000"/>
          </a:xfrm>
        </p:spPr>
        <p:txBody>
          <a:bodyPr/>
          <a:lstStyle/>
          <a:p>
            <a:pPr eaLnBrk="1" hangingPunct="1"/>
            <a:r>
              <a:rPr lang="en-US" altLang="en-US" sz="4000" b="1" dirty="0">
                <a:latin typeface="Times New Roman" panose="02020603050405020304" pitchFamily="18" charset="0"/>
              </a:rPr>
              <a:t/>
            </a:r>
            <a:br>
              <a:rPr lang="en-US" altLang="en-US" sz="4000" b="1" dirty="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r>
              <a:rPr lang="en-US" altLang="en-US" sz="4000" b="1" dirty="0">
                <a:latin typeface="Times New Roman" panose="02020603050405020304" pitchFamily="18" charset="0"/>
              </a:rPr>
              <a:t>C: All the earth shall bow down </a:t>
            </a:r>
            <a:br>
              <a:rPr lang="en-US" altLang="en-US" sz="4000" b="1" dirty="0">
                <a:latin typeface="Times New Roman" panose="02020603050405020304" pitchFamily="18" charset="0"/>
              </a:rPr>
            </a:br>
            <a:r>
              <a:rPr lang="en-US" altLang="en-US" sz="4000" b="1" dirty="0">
                <a:latin typeface="Times New Roman" panose="02020603050405020304" pitchFamily="18" charset="0"/>
              </a:rPr>
              <a:t>before you </a:t>
            </a:r>
            <a:br>
              <a:rPr lang="en-US" altLang="en-US" sz="4000" b="1" dirty="0">
                <a:latin typeface="Times New Roman" panose="02020603050405020304" pitchFamily="18" charset="0"/>
              </a:rPr>
            </a:br>
            <a:r>
              <a:rPr lang="en-US" altLang="en-US" sz="4000" b="1" dirty="0">
                <a:latin typeface="Times New Roman" panose="02020603050405020304" pitchFamily="18" charset="0"/>
              </a:rPr>
              <a:t>and every tongue shall praise </a:t>
            </a:r>
            <a:br>
              <a:rPr lang="en-US" altLang="en-US" sz="4000" b="1" dirty="0">
                <a:latin typeface="Times New Roman" panose="02020603050405020304" pitchFamily="18" charset="0"/>
              </a:rPr>
            </a:br>
            <a:r>
              <a:rPr lang="en-US" altLang="en-US" sz="4000" b="1" dirty="0">
                <a:latin typeface="Times New Roman" panose="02020603050405020304" pitchFamily="18" charset="0"/>
              </a:rPr>
              <a:t>your holy name, </a:t>
            </a:r>
            <a:br>
              <a:rPr lang="en-US" altLang="en-US" sz="4000" b="1" dirty="0">
                <a:latin typeface="Times New Roman" panose="02020603050405020304" pitchFamily="18" charset="0"/>
              </a:rPr>
            </a:br>
            <a:r>
              <a:rPr lang="en-US" altLang="en-US" sz="4000" b="1" dirty="0">
                <a:latin typeface="Times New Roman" panose="02020603050405020304" pitchFamily="18" charset="0"/>
              </a:rPr>
              <a:t>for you give life to the dead </a:t>
            </a:r>
            <a:br>
              <a:rPr lang="en-US" altLang="en-US" sz="4000" b="1" dirty="0">
                <a:latin typeface="Times New Roman" panose="02020603050405020304" pitchFamily="18" charset="0"/>
              </a:rPr>
            </a:br>
            <a:r>
              <a:rPr lang="en-US" altLang="en-US" sz="4000" b="1" dirty="0">
                <a:latin typeface="Times New Roman" panose="02020603050405020304" pitchFamily="18" charset="0"/>
              </a:rPr>
              <a:t>and you are the hope of </a:t>
            </a:r>
            <a:br>
              <a:rPr lang="en-US" altLang="en-US" sz="4000" b="1" dirty="0">
                <a:latin typeface="Times New Roman" panose="02020603050405020304" pitchFamily="18" charset="0"/>
              </a:rPr>
            </a:br>
            <a:r>
              <a:rPr lang="en-US" altLang="en-US" sz="4000" b="1" dirty="0">
                <a:latin typeface="Times New Roman" panose="02020603050405020304" pitchFamily="18" charset="0"/>
              </a:rPr>
              <a:t>all who lie in the grave.  </a:t>
            </a:r>
            <a:br>
              <a:rPr lang="en-US" altLang="en-US" sz="4000" b="1" dirty="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endParaRPr lang="en-US" altLang="en-US" sz="6000" b="1" dirty="0"/>
          </a:p>
        </p:txBody>
      </p:sp>
    </p:spTree>
    <p:extLst>
      <p:ext uri="{BB962C8B-B14F-4D97-AF65-F5344CB8AC3E}">
        <p14:creationId xmlns:p14="http://schemas.microsoft.com/office/powerpoint/2010/main" val="378307607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We praise you, O Lord, </a:t>
            </a:r>
            <a:br>
              <a:rPr lang="en-US" altLang="en-US" sz="4000" b="1">
                <a:latin typeface="Times New Roman" panose="02020603050405020304" pitchFamily="18" charset="0"/>
              </a:rPr>
            </a:br>
            <a:r>
              <a:rPr lang="en-US" altLang="en-US" sz="4000" b="1">
                <a:latin typeface="Times New Roman" panose="02020603050405020304" pitchFamily="18" charset="0"/>
              </a:rPr>
              <a:t>and give you thanks for </a:t>
            </a:r>
            <a:br>
              <a:rPr lang="en-US" altLang="en-US" sz="4000" b="1">
                <a:latin typeface="Times New Roman" panose="02020603050405020304" pitchFamily="18" charset="0"/>
              </a:rPr>
            </a:br>
            <a:r>
              <a:rPr lang="en-US" altLang="en-US" sz="4000" b="1">
                <a:latin typeface="Times New Roman" panose="02020603050405020304" pitchFamily="18" charset="0"/>
              </a:rPr>
              <a:t>your mercy towards us.</a:t>
            </a:r>
          </a:p>
        </p:txBody>
      </p:sp>
    </p:spTree>
    <p:extLst>
      <p:ext uri="{BB962C8B-B14F-4D97-AF65-F5344CB8AC3E}">
        <p14:creationId xmlns:p14="http://schemas.microsoft.com/office/powerpoint/2010/main" val="20474383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We praise you, O Lord, </a:t>
            </a:r>
            <a:br>
              <a:rPr lang="en-US" altLang="en-US" sz="4000">
                <a:latin typeface="Times New Roman" panose="02020603050405020304" pitchFamily="18" charset="0"/>
              </a:rPr>
            </a:br>
            <a:r>
              <a:rPr lang="en-US" altLang="en-US" sz="4000">
                <a:latin typeface="Times New Roman" panose="02020603050405020304" pitchFamily="18" charset="0"/>
              </a:rPr>
              <a:t>because in your abundant mercy </a:t>
            </a:r>
            <a:br>
              <a:rPr lang="en-US" altLang="en-US" sz="4000">
                <a:latin typeface="Times New Roman" panose="02020603050405020304" pitchFamily="18" charset="0"/>
              </a:rPr>
            </a:br>
            <a:r>
              <a:rPr lang="en-US" altLang="en-US" sz="4000">
                <a:latin typeface="Times New Roman" panose="02020603050405020304" pitchFamily="18" charset="0"/>
              </a:rPr>
              <a:t>you have fed and strengthened us </a:t>
            </a:r>
            <a:br>
              <a:rPr lang="en-US" altLang="en-US" sz="4000">
                <a:latin typeface="Times New Roman" panose="02020603050405020304" pitchFamily="18" charset="0"/>
              </a:rPr>
            </a:br>
            <a:r>
              <a:rPr lang="en-US" altLang="en-US" sz="4000">
                <a:latin typeface="Times New Roman" panose="02020603050405020304" pitchFamily="18" charset="0"/>
              </a:rPr>
              <a:t>with the precious Body and Blood </a:t>
            </a:r>
            <a:br>
              <a:rPr lang="en-US" altLang="en-US" sz="4000">
                <a:latin typeface="Times New Roman" panose="02020603050405020304" pitchFamily="18" charset="0"/>
              </a:rPr>
            </a:br>
            <a:r>
              <a:rPr lang="en-US" altLang="en-US" sz="4000">
                <a:latin typeface="Times New Roman" panose="02020603050405020304" pitchFamily="18" charset="0"/>
              </a:rPr>
              <a:t>of your Son our Savior Jesus Christ, </a:t>
            </a:r>
            <a:br>
              <a:rPr lang="en-US" altLang="en-US" sz="4000">
                <a:latin typeface="Times New Roman" panose="02020603050405020304" pitchFamily="18" charset="0"/>
              </a:rPr>
            </a:br>
            <a:r>
              <a:rPr lang="en-US" altLang="en-US" sz="4000">
                <a:latin typeface="Times New Roman" panose="02020603050405020304" pitchFamily="18" charset="0"/>
              </a:rPr>
              <a:t>and you have thereby made us </a:t>
            </a:r>
            <a:br>
              <a:rPr lang="en-US" altLang="en-US" sz="4000">
                <a:latin typeface="Times New Roman" panose="02020603050405020304" pitchFamily="18" charset="0"/>
              </a:rPr>
            </a:br>
            <a:r>
              <a:rPr lang="en-US" altLang="en-US" sz="4000">
                <a:latin typeface="Times New Roman" panose="02020603050405020304" pitchFamily="18" charset="0"/>
              </a:rPr>
              <a:t>one with all the members of his mystical Body.</a:t>
            </a:r>
            <a:endParaRPr lang="en-US" altLang="en-US" sz="5800"/>
          </a:p>
        </p:txBody>
      </p:sp>
    </p:spTree>
    <p:extLst>
      <p:ext uri="{BB962C8B-B14F-4D97-AF65-F5344CB8AC3E}">
        <p14:creationId xmlns:p14="http://schemas.microsoft.com/office/powerpoint/2010/main" val="35223830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We pray you to give us grace </a:t>
            </a:r>
            <a:br>
              <a:rPr lang="en-US" altLang="en-US" sz="4000">
                <a:latin typeface="Times New Roman" panose="02020603050405020304" pitchFamily="18" charset="0"/>
              </a:rPr>
            </a:br>
            <a:r>
              <a:rPr lang="en-US" altLang="en-US" sz="4000">
                <a:latin typeface="Times New Roman" panose="02020603050405020304" pitchFamily="18" charset="0"/>
              </a:rPr>
              <a:t>to continue in that holy fellowship </a:t>
            </a:r>
            <a:br>
              <a:rPr lang="en-US" altLang="en-US" sz="4000">
                <a:latin typeface="Times New Roman" panose="02020603050405020304" pitchFamily="18" charset="0"/>
              </a:rPr>
            </a:br>
            <a:r>
              <a:rPr lang="en-US" altLang="en-US" sz="4000">
                <a:latin typeface="Times New Roman" panose="02020603050405020304" pitchFamily="18" charset="0"/>
              </a:rPr>
              <a:t>and for ever to offer glory and praise </a:t>
            </a:r>
            <a:br>
              <a:rPr lang="en-US" altLang="en-US" sz="4000">
                <a:latin typeface="Times New Roman" panose="02020603050405020304" pitchFamily="18" charset="0"/>
              </a:rPr>
            </a:br>
            <a:r>
              <a:rPr lang="en-US" altLang="en-US" sz="4000">
                <a:latin typeface="Times New Roman" panose="02020603050405020304" pitchFamily="18" charset="0"/>
              </a:rPr>
              <a:t>to you and to your only begotten Son </a:t>
            </a:r>
            <a:br>
              <a:rPr lang="en-US" altLang="en-US" sz="4000">
                <a:latin typeface="Times New Roman" panose="02020603050405020304" pitchFamily="18" charset="0"/>
              </a:rPr>
            </a:br>
            <a:r>
              <a:rPr lang="en-US" altLang="en-US" sz="4000">
                <a:latin typeface="Times New Roman" panose="02020603050405020304" pitchFamily="18" charset="0"/>
              </a:rPr>
              <a:t>and to your Holy Spirit.</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Amen.</a:t>
            </a:r>
            <a:endParaRPr lang="en-US" altLang="en-US" sz="5800" b="1"/>
          </a:p>
        </p:txBody>
      </p:sp>
    </p:spTree>
    <p:extLst>
      <p:ext uri="{BB962C8B-B14F-4D97-AF65-F5344CB8AC3E}">
        <p14:creationId xmlns:p14="http://schemas.microsoft.com/office/powerpoint/2010/main" val="300689422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050"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panose="02020603050405020304" pitchFamily="18" charset="0"/>
                <a:cs typeface="Times" panose="02020603050405020304" pitchFamily="18" charset="0"/>
              </a:rPr>
              <a:t/>
            </a:r>
            <a:br>
              <a:rPr lang="en-US" altLang="en-US" sz="4000">
                <a:latin typeface="Times" panose="02020603050405020304" pitchFamily="18" charset="0"/>
                <a:cs typeface="Times" panose="02020603050405020304" pitchFamily="18" charset="0"/>
              </a:rPr>
            </a:br>
            <a:r>
              <a:rPr lang="en-US" altLang="en-US" sz="4000">
                <a:latin typeface="Times" panose="02020603050405020304" pitchFamily="18" charset="0"/>
                <a:cs typeface="Times" panose="02020603050405020304" pitchFamily="18" charset="0"/>
              </a:rPr>
              <a:t>P: </a:t>
            </a:r>
            <a:r>
              <a:rPr lang="en-US" altLang="en-US" sz="4000">
                <a:solidFill>
                  <a:srgbClr val="FFFFFF"/>
                </a:solidFill>
                <a:latin typeface="Times" panose="02020603050405020304" pitchFamily="18" charset="0"/>
                <a:ea typeface="MS PGothic" pitchFamily="34" charset="-128"/>
                <a:cs typeface="Times" panose="02020603050405020304" pitchFamily="18" charset="0"/>
              </a:rPr>
              <a:t>Bless us O Lord, Almighty,</a:t>
            </a:r>
            <a:br>
              <a:rPr lang="en-US" altLang="en-US" sz="4000">
                <a:solidFill>
                  <a:srgbClr val="FFFFFF"/>
                </a:solidFill>
                <a:latin typeface="Times" panose="02020603050405020304" pitchFamily="18" charset="0"/>
                <a:ea typeface="MS PGothic" pitchFamily="34" charset="-128"/>
                <a:cs typeface="Times" panose="02020603050405020304" pitchFamily="18" charset="0"/>
              </a:rPr>
            </a:br>
            <a:r>
              <a:rPr lang="en-US" altLang="en-US" sz="4000">
                <a:solidFill>
                  <a:srgbClr val="FFFFFF"/>
                </a:solidFill>
                <a:latin typeface="Times" panose="02020603050405020304" pitchFamily="18" charset="0"/>
                <a:ea typeface="MS PGothic" pitchFamily="34" charset="-128"/>
                <a:cs typeface="Times" panose="02020603050405020304" pitchFamily="18" charset="0"/>
              </a:rPr>
              <a:t>You are our God the Creator.</a:t>
            </a:r>
            <a:br>
              <a:rPr lang="en-US" altLang="en-US" sz="4000">
                <a:solidFill>
                  <a:srgbClr val="FFFFFF"/>
                </a:solidFill>
                <a:latin typeface="Times" panose="02020603050405020304" pitchFamily="18" charset="0"/>
                <a:ea typeface="MS PGothic" pitchFamily="34" charset="-128"/>
                <a:cs typeface="Times" panose="02020603050405020304" pitchFamily="18" charset="0"/>
              </a:rPr>
            </a:br>
            <a:r>
              <a:rPr lang="en-US" altLang="en-US" sz="4000">
                <a:solidFill>
                  <a:srgbClr val="FFFFFF"/>
                </a:solidFill>
                <a:latin typeface="Times" panose="02020603050405020304" pitchFamily="18" charset="0"/>
                <a:ea typeface="MS PGothic" pitchFamily="34" charset="-128"/>
                <a:cs typeface="Times" panose="02020603050405020304" pitchFamily="18" charset="0"/>
              </a:rPr>
              <a:t>Show to us ever the way of salvation,</a:t>
            </a:r>
            <a:br>
              <a:rPr lang="en-US" altLang="en-US" sz="4000">
                <a:solidFill>
                  <a:srgbClr val="FFFFFF"/>
                </a:solidFill>
                <a:latin typeface="Times" panose="02020603050405020304" pitchFamily="18" charset="0"/>
                <a:ea typeface="MS PGothic" pitchFamily="34" charset="-128"/>
                <a:cs typeface="Times" panose="02020603050405020304" pitchFamily="18" charset="0"/>
              </a:rPr>
            </a:br>
            <a:r>
              <a:rPr lang="en-US" altLang="en-US" sz="4000">
                <a:solidFill>
                  <a:srgbClr val="FFFFFF"/>
                </a:solidFill>
                <a:latin typeface="Times" panose="02020603050405020304" pitchFamily="18" charset="0"/>
                <a:ea typeface="MS PGothic" pitchFamily="34" charset="-128"/>
                <a:cs typeface="Times" panose="02020603050405020304" pitchFamily="18" charset="0"/>
              </a:rPr>
              <a:t>Our God, Helper of all.</a:t>
            </a:r>
            <a:br>
              <a:rPr lang="en-US" altLang="en-US" sz="4000">
                <a:solidFill>
                  <a:srgbClr val="FFFFFF"/>
                </a:solidFill>
                <a:latin typeface="Times" panose="02020603050405020304" pitchFamily="18" charset="0"/>
                <a:ea typeface="MS PGothic" pitchFamily="34" charset="-128"/>
                <a:cs typeface="Times" panose="02020603050405020304" pitchFamily="18" charset="0"/>
              </a:rPr>
            </a:br>
            <a:r>
              <a:rPr lang="en-US" altLang="en-US" sz="4000">
                <a:solidFill>
                  <a:srgbClr val="FFFFFF"/>
                </a:solidFill>
                <a:latin typeface="Times" panose="02020603050405020304" pitchFamily="18" charset="0"/>
                <a:ea typeface="MS PGothic" pitchFamily="34" charset="-128"/>
                <a:cs typeface="Times" panose="02020603050405020304" pitchFamily="18" charset="0"/>
              </a:rPr>
              <a:t/>
            </a:r>
            <a:br>
              <a:rPr lang="en-US" altLang="en-US" sz="4000">
                <a:solidFill>
                  <a:srgbClr val="FFFFFF"/>
                </a:solidFill>
                <a:latin typeface="Times" panose="02020603050405020304" pitchFamily="18" charset="0"/>
                <a:ea typeface="MS PGothic" pitchFamily="34" charset="-128"/>
                <a:cs typeface="Times" panose="02020603050405020304" pitchFamily="18" charset="0"/>
              </a:rPr>
            </a:br>
            <a:r>
              <a:rPr lang="en-US" altLang="en-US" sz="4000">
                <a:solidFill>
                  <a:srgbClr val="FFFFFF"/>
                </a:solidFill>
                <a:ea typeface="MS PGothic" pitchFamily="34" charset="-128"/>
              </a:rPr>
              <a:t/>
            </a:r>
            <a:br>
              <a:rPr lang="en-US" altLang="en-US" sz="4000">
                <a:solidFill>
                  <a:srgbClr val="FFFFFF"/>
                </a:solidFill>
                <a:ea typeface="MS PGothic" pitchFamily="34" charset="-128"/>
              </a:rPr>
            </a:br>
            <a:r>
              <a:rPr lang="en-US" altLang="en-US" sz="4000">
                <a:latin typeface="Times New Roman" panose="02020603050405020304" pitchFamily="18" charset="0"/>
              </a:rPr>
              <a:t/>
            </a:r>
            <a:br>
              <a:rPr lang="en-US" altLang="en-US" sz="4000">
                <a:latin typeface="Times New Roman" panose="02020603050405020304" pitchFamily="18" charset="0"/>
              </a:rPr>
            </a:br>
            <a:endParaRPr lang="en-US" altLang="en-US" sz="6000" b="1"/>
          </a:p>
        </p:txBody>
      </p:sp>
    </p:spTree>
    <p:extLst>
      <p:ext uri="{BB962C8B-B14F-4D97-AF65-F5344CB8AC3E}">
        <p14:creationId xmlns:p14="http://schemas.microsoft.com/office/powerpoint/2010/main" val="18738069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098" name="Title 4"/>
          <p:cNvSpPr>
            <a:spLocks noGrp="1"/>
          </p:cNvSpPr>
          <p:nvPr>
            <p:ph type="ctrTitle"/>
          </p:nvPr>
        </p:nvSpPr>
        <p:spPr>
          <a:xfrm>
            <a:off x="1524000" y="0"/>
            <a:ext cx="9144000" cy="6858000"/>
          </a:xfrm>
        </p:spPr>
        <p:txBody>
          <a:bodyPr/>
          <a:lstStyle/>
          <a:p>
            <a:pPr eaLnBrk="1" hangingPunct="1"/>
            <a:r>
              <a:rPr lang="en-US" altLang="en-US" sz="4000" b="1">
                <a:latin typeface="Times" panose="02020603050405020304" pitchFamily="18" charset="0"/>
                <a:cs typeface="Times" panose="02020603050405020304" pitchFamily="18" charset="0"/>
              </a:rPr>
              <a:t> C: </a:t>
            </a:r>
            <a:r>
              <a:rPr lang="en-US" altLang="en-US" sz="4000" b="1">
                <a:solidFill>
                  <a:srgbClr val="FFFFFF"/>
                </a:solidFill>
                <a:latin typeface="Times" panose="02020603050405020304" pitchFamily="18" charset="0"/>
                <a:ea typeface="MS PGothic" pitchFamily="34" charset="-128"/>
                <a:cs typeface="Times" panose="02020603050405020304" pitchFamily="18" charset="0"/>
              </a:rPr>
              <a:t>Accept  O Lord ,this our prayer, Pardon our sins , receive our praise,</a:t>
            </a:r>
            <a:br>
              <a:rPr lang="en-US" altLang="en-US" sz="4000" b="1">
                <a:solidFill>
                  <a:srgbClr val="FFFFFF"/>
                </a:solidFill>
                <a:latin typeface="Times" panose="02020603050405020304" pitchFamily="18" charset="0"/>
                <a:ea typeface="MS PGothic" pitchFamily="34" charset="-128"/>
                <a:cs typeface="Times" panose="02020603050405020304" pitchFamily="18" charset="0"/>
              </a:rPr>
            </a:br>
            <a:r>
              <a:rPr lang="en-US" altLang="en-US" sz="4000" b="1">
                <a:solidFill>
                  <a:srgbClr val="FFFFFF"/>
                </a:solidFill>
                <a:latin typeface="Times" panose="02020603050405020304" pitchFamily="18" charset="0"/>
                <a:ea typeface="MS PGothic" pitchFamily="34" charset="-128"/>
                <a:cs typeface="Times" panose="02020603050405020304" pitchFamily="18" charset="0"/>
              </a:rPr>
              <a:t>Bless this your servant who’s served in your presence</a:t>
            </a:r>
            <a:br>
              <a:rPr lang="en-US" altLang="en-US" sz="4000" b="1">
                <a:solidFill>
                  <a:srgbClr val="FFFFFF"/>
                </a:solidFill>
                <a:latin typeface="Times" panose="02020603050405020304" pitchFamily="18" charset="0"/>
                <a:ea typeface="MS PGothic" pitchFamily="34" charset="-128"/>
                <a:cs typeface="Times" panose="02020603050405020304" pitchFamily="18" charset="0"/>
              </a:rPr>
            </a:br>
            <a:r>
              <a:rPr lang="en-US" altLang="en-US" sz="4000" b="1">
                <a:solidFill>
                  <a:srgbClr val="FFFFFF"/>
                </a:solidFill>
                <a:latin typeface="Times" panose="02020603050405020304" pitchFamily="18" charset="0"/>
                <a:ea typeface="MS PGothic" pitchFamily="34" charset="-128"/>
                <a:cs typeface="Times" panose="02020603050405020304" pitchFamily="18" charset="0"/>
              </a:rPr>
              <a:t>Dismiss us with your peace.</a:t>
            </a:r>
            <a:r>
              <a:rPr lang="en-US" altLang="en-US" sz="4000">
                <a:solidFill>
                  <a:srgbClr val="FFFFFF"/>
                </a:solidFill>
                <a:ea typeface="MS PGothic" pitchFamily="34" charset="-128"/>
              </a:rPr>
              <a:t/>
            </a:r>
            <a:br>
              <a:rPr lang="en-US" altLang="en-US" sz="4000">
                <a:solidFill>
                  <a:srgbClr val="FFFFFF"/>
                </a:solidFill>
                <a:ea typeface="MS PGothic" pitchFamily="34" charset="-128"/>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t>
            </a:r>
            <a:endParaRPr lang="en-US" altLang="en-US" sz="6000" b="1"/>
          </a:p>
        </p:txBody>
      </p:sp>
    </p:spTree>
    <p:extLst>
      <p:ext uri="{BB962C8B-B14F-4D97-AF65-F5344CB8AC3E}">
        <p14:creationId xmlns:p14="http://schemas.microsoft.com/office/powerpoint/2010/main" val="4042102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a:t>
            </a:r>
            <a:endParaRPr lang="en-US" dirty="0"/>
          </a:p>
        </p:txBody>
      </p:sp>
      <p:sp>
        <p:nvSpPr>
          <p:cNvPr id="3" name="Content Placeholder 2"/>
          <p:cNvSpPr>
            <a:spLocks noGrp="1"/>
          </p:cNvSpPr>
          <p:nvPr>
            <p:ph idx="1"/>
          </p:nvPr>
        </p:nvSpPr>
        <p:spPr>
          <a:xfrm>
            <a:off x="1052945" y="1853754"/>
            <a:ext cx="10293928" cy="4325373"/>
          </a:xfrm>
        </p:spPr>
        <p:txBody>
          <a:bodyPr>
            <a:normAutofit/>
          </a:bodyPr>
          <a:lstStyle/>
          <a:p>
            <a:r>
              <a:rPr lang="en-US" sz="2800" dirty="0" smtClean="0"/>
              <a:t>The gospel portion is book marked</a:t>
            </a:r>
          </a:p>
          <a:p>
            <a:r>
              <a:rPr lang="en-US" sz="2800" dirty="0" smtClean="0"/>
              <a:t>Have updated names of the Bishops</a:t>
            </a:r>
          </a:p>
          <a:p>
            <a:r>
              <a:rPr lang="en-US" sz="2800" dirty="0" smtClean="0"/>
              <a:t>Offertory Bags are ready</a:t>
            </a:r>
          </a:p>
          <a:p>
            <a:r>
              <a:rPr lang="en-US" sz="2800" dirty="0" smtClean="0"/>
              <a:t>Mic </a:t>
            </a:r>
            <a:r>
              <a:rPr lang="en-US" sz="2800" dirty="0" smtClean="0"/>
              <a:t>is working, Lights are on</a:t>
            </a:r>
          </a:p>
          <a:p>
            <a:r>
              <a:rPr lang="en-US" sz="2800" dirty="0" smtClean="0"/>
              <a:t>Song numbers are given to </a:t>
            </a:r>
            <a:r>
              <a:rPr lang="en-US" sz="2800" dirty="0" err="1" smtClean="0"/>
              <a:t>achen</a:t>
            </a:r>
            <a:endParaRPr lang="en-US" sz="2800" dirty="0" smtClean="0"/>
          </a:p>
          <a:p>
            <a:r>
              <a:rPr lang="en-US" sz="2800" dirty="0" smtClean="0"/>
              <a:t>Those who are assigned for Bible reading are ready</a:t>
            </a:r>
          </a:p>
          <a:p>
            <a:pPr marL="0" indent="0">
              <a:buNone/>
            </a:pPr>
            <a:endParaRPr lang="en-US" dirty="0" smtClean="0"/>
          </a:p>
          <a:p>
            <a:endParaRPr lang="en-US" dirty="0" smtClean="0"/>
          </a:p>
          <a:p>
            <a:endParaRPr lang="en-US" dirty="0" smtClean="0"/>
          </a:p>
          <a:p>
            <a:endParaRPr lang="en-US" dirty="0"/>
          </a:p>
        </p:txBody>
      </p:sp>
    </p:spTree>
    <p:extLst>
      <p:ext uri="{BB962C8B-B14F-4D97-AF65-F5344CB8AC3E}">
        <p14:creationId xmlns:p14="http://schemas.microsoft.com/office/powerpoint/2010/main" val="210830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itle 4"/>
          <p:cNvSpPr>
            <a:spLocks noGrp="1"/>
          </p:cNvSpPr>
          <p:nvPr>
            <p:ph type="ctrTitle"/>
          </p:nvPr>
        </p:nvSpPr>
        <p:spPr>
          <a:xfrm>
            <a:off x="1524000" y="0"/>
            <a:ext cx="9144000" cy="6858000"/>
          </a:xfrm>
        </p:spPr>
        <p:txBody>
          <a:bodyPr/>
          <a:lstStyle/>
          <a:p>
            <a:pPr eaLnBrk="1" hangingPunct="1"/>
            <a:r>
              <a:rPr lang="en-US" altLang="en-US" sz="4000">
                <a:solidFill>
                  <a:schemeClr val="tx1"/>
                </a:solidFill>
                <a:latin typeface="Times" panose="02020603050405020304" pitchFamily="18" charset="0"/>
                <a:cs typeface="Times" panose="02020603050405020304" pitchFamily="18" charset="0"/>
              </a:rPr>
              <a:t>P: </a:t>
            </a:r>
            <a:r>
              <a:rPr lang="en-US" altLang="en-US" sz="4000">
                <a:solidFill>
                  <a:srgbClr val="FFFFFF"/>
                </a:solidFill>
                <a:latin typeface="Times" panose="02020603050405020304" pitchFamily="18" charset="0"/>
                <a:ea typeface="MS PGothic" pitchFamily="34" charset="-128"/>
                <a:cs typeface="Times" panose="02020603050405020304" pitchFamily="18" charset="0"/>
              </a:rPr>
              <a:t>My beloved brothers and sisters, I commend you to the grace and blessings of the Holy and Glorious Trinity. Go now in peace and serve the Lord + with the gifts and blessings that you have received from the atoning sacrifice of the Lord. </a:t>
            </a:r>
            <a:r>
              <a:rPr lang="en-US" altLang="en-US" sz="4000">
                <a:solidFill>
                  <a:schemeClr val="tx1"/>
                </a:solidFill>
                <a:latin typeface="Times" panose="02020603050405020304" pitchFamily="18" charset="0"/>
                <a:cs typeface="Times" panose="02020603050405020304" pitchFamily="18" charset="0"/>
              </a:rPr>
              <a:t/>
            </a:r>
            <a:br>
              <a:rPr lang="en-US" altLang="en-US" sz="4000">
                <a:solidFill>
                  <a:schemeClr val="tx1"/>
                </a:solidFill>
                <a:latin typeface="Times" panose="02020603050405020304" pitchFamily="18" charset="0"/>
                <a:cs typeface="Times" panose="02020603050405020304" pitchFamily="18" charset="0"/>
              </a:rPr>
            </a:br>
            <a:r>
              <a:rPr lang="en-US" altLang="en-US" sz="4000">
                <a:solidFill>
                  <a:schemeClr val="tx1"/>
                </a:solidFill>
                <a:latin typeface="Times New Roman" panose="02020603050405020304" pitchFamily="18" charset="0"/>
              </a:rPr>
              <a:t/>
            </a:r>
            <a:br>
              <a:rPr lang="en-US" altLang="en-US" sz="4000">
                <a:solidFill>
                  <a:schemeClr val="tx1"/>
                </a:solidFill>
                <a:latin typeface="Times New Roman" panose="02020603050405020304" pitchFamily="18" charset="0"/>
              </a:rPr>
            </a:br>
            <a:r>
              <a:rPr lang="en-US" altLang="en-US" sz="4000" b="1">
                <a:solidFill>
                  <a:schemeClr val="tx1"/>
                </a:solidFill>
                <a:latin typeface="Times New Roman" panose="02020603050405020304" pitchFamily="18" charset="0"/>
              </a:rPr>
              <a:t>C: Amen</a:t>
            </a:r>
            <a:r>
              <a:rPr lang="en-US" altLang="en-US" sz="4000">
                <a:solidFill>
                  <a:schemeClr val="tx1"/>
                </a:solidFill>
                <a:latin typeface="Times New Roman" panose="02020603050405020304" pitchFamily="18" charset="0"/>
              </a:rPr>
              <a:t/>
            </a:r>
            <a:br>
              <a:rPr lang="en-US" altLang="en-US" sz="4000">
                <a:solidFill>
                  <a:schemeClr val="tx1"/>
                </a:solidFill>
                <a:latin typeface="Times New Roman" panose="02020603050405020304" pitchFamily="18" charset="0"/>
              </a:rPr>
            </a:br>
            <a:endParaRPr lang="en-US" altLang="en-US"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31828521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le 4"/>
          <p:cNvSpPr>
            <a:spLocks noGrp="1"/>
          </p:cNvSpPr>
          <p:nvPr>
            <p:ph type="ctrTitle"/>
          </p:nvPr>
        </p:nvSpPr>
        <p:spPr>
          <a:xfrm>
            <a:off x="1524000" y="0"/>
            <a:ext cx="9144000" cy="6858000"/>
          </a:xfrm>
        </p:spPr>
        <p:txBody>
          <a:bodyPr/>
          <a:lstStyle/>
          <a:p>
            <a:pPr eaLnBrk="1" hangingPunct="1"/>
            <a:r>
              <a:rPr lang="en-US" altLang="en-US" sz="4000">
                <a:solidFill>
                  <a:schemeClr val="tx1"/>
                </a:solidFill>
                <a:latin typeface="Times New Roman" panose="02020603050405020304" pitchFamily="18" charset="0"/>
              </a:rPr>
              <a:t>P: You, both near and far,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who are saved by the victorious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cross of the Lord + and sealed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with the seal of holy baptism,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this holy trinity will forgive your sins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and comfort your souls.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
            </a:r>
            <a:br>
              <a:rPr lang="en-US" altLang="en-US" sz="4000">
                <a:solidFill>
                  <a:schemeClr val="tx1"/>
                </a:solidFill>
                <a:latin typeface="Times New Roman" panose="02020603050405020304" pitchFamily="18" charset="0"/>
              </a:rPr>
            </a:br>
            <a:r>
              <a:rPr lang="en-US" altLang="en-US" sz="4000" b="1">
                <a:solidFill>
                  <a:schemeClr val="tx1"/>
                </a:solidFill>
                <a:latin typeface="Times New Roman" panose="02020603050405020304" pitchFamily="18" charset="0"/>
              </a:rPr>
              <a:t>C: Amen</a:t>
            </a:r>
            <a:br>
              <a:rPr lang="en-US" altLang="en-US" sz="4000" b="1">
                <a:solidFill>
                  <a:schemeClr val="tx1"/>
                </a:solidFill>
                <a:latin typeface="Times New Roman" panose="02020603050405020304" pitchFamily="18" charset="0"/>
              </a:rPr>
            </a:br>
            <a:endParaRPr lang="en-US" altLang="en-US" b="1" smtClean="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29370676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itle 4"/>
          <p:cNvSpPr>
            <a:spLocks noGrp="1"/>
          </p:cNvSpPr>
          <p:nvPr>
            <p:ph type="ctrTitle"/>
          </p:nvPr>
        </p:nvSpPr>
        <p:spPr>
          <a:xfrm>
            <a:off x="1524000" y="0"/>
            <a:ext cx="9144000" cy="6858000"/>
          </a:xfrm>
        </p:spPr>
        <p:txBody>
          <a:bodyPr/>
          <a:lstStyle/>
          <a:p>
            <a:pPr eaLnBrk="1" hangingPunct="1"/>
            <a:r>
              <a:rPr lang="en-US" altLang="en-US" sz="4000">
                <a:solidFill>
                  <a:schemeClr val="tx1"/>
                </a:solidFill>
                <a:latin typeface="Times New Roman" panose="02020603050405020304" pitchFamily="18" charset="0"/>
              </a:rPr>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P: Pray for me my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brothers and sisters,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weak and sinful as I am,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that I may obtain mercy and help.</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 Depart in peace, filled with gladness and rejoicing.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
            </a:r>
            <a:br>
              <a:rPr lang="en-US" altLang="en-US" sz="4000">
                <a:solidFill>
                  <a:schemeClr val="tx1"/>
                </a:solidFill>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solidFill>
                  <a:schemeClr val="tx1"/>
                </a:solidFill>
                <a:latin typeface="Times New Roman" panose="02020603050405020304" pitchFamily="18" charset="0"/>
              </a:rPr>
              <a:t/>
            </a:r>
            <a:br>
              <a:rPr lang="en-US" altLang="en-US" sz="4000" b="1">
                <a:solidFill>
                  <a:schemeClr val="tx1"/>
                </a:solidFill>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endParaRPr lang="en-US" altLang="en-US" sz="4000" b="1">
              <a:latin typeface="Times New Roman" panose="02020603050405020304" pitchFamily="18" charset="0"/>
            </a:endParaRPr>
          </a:p>
        </p:txBody>
      </p:sp>
    </p:spTree>
    <p:extLst>
      <p:ext uri="{BB962C8B-B14F-4D97-AF65-F5344CB8AC3E}">
        <p14:creationId xmlns:p14="http://schemas.microsoft.com/office/powerpoint/2010/main" val="13610692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itle 4"/>
          <p:cNvSpPr>
            <a:spLocks noGrp="1"/>
          </p:cNvSpPr>
          <p:nvPr>
            <p:ph type="ctrTitle"/>
          </p:nvPr>
        </p:nvSpPr>
        <p:spPr>
          <a:xfrm>
            <a:off x="1524000" y="0"/>
            <a:ext cx="9144000" cy="6858000"/>
          </a:xfrm>
        </p:spPr>
        <p:txBody>
          <a:bodyPr/>
          <a:lstStyle/>
          <a:p>
            <a:pPr eaLnBrk="1" hangingPunct="1"/>
            <a:r>
              <a:rPr lang="en-US" altLang="en-US" sz="4000" b="1" dirty="0">
                <a:latin typeface="Times New Roman" panose="02020603050405020304" pitchFamily="18" charset="0"/>
              </a:rPr>
              <a:t/>
            </a:r>
            <a:br>
              <a:rPr lang="en-US" altLang="en-US" sz="4000" b="1" dirty="0">
                <a:latin typeface="Times New Roman" panose="02020603050405020304" pitchFamily="18" charset="0"/>
              </a:rPr>
            </a:br>
            <a:r>
              <a:rPr lang="en-US" altLang="en-US" sz="4000" b="1" dirty="0">
                <a:latin typeface="Times New Roman" panose="02020603050405020304" pitchFamily="18" charset="0"/>
              </a:rPr>
              <a:t>C:May the Lord accept your </a:t>
            </a:r>
            <a:br>
              <a:rPr lang="en-US" altLang="en-US" sz="4000" b="1" dirty="0">
                <a:latin typeface="Times New Roman" panose="02020603050405020304" pitchFamily="18" charset="0"/>
              </a:rPr>
            </a:br>
            <a:r>
              <a:rPr lang="en-US" altLang="en-US" sz="4000" b="1" dirty="0">
                <a:latin typeface="Times New Roman" panose="02020603050405020304" pitchFamily="18" charset="0"/>
              </a:rPr>
              <a:t>ministration </a:t>
            </a:r>
            <a:br>
              <a:rPr lang="en-US" altLang="en-US" sz="4000" b="1" dirty="0">
                <a:latin typeface="Times New Roman" panose="02020603050405020304" pitchFamily="18" charset="0"/>
              </a:rPr>
            </a:br>
            <a:r>
              <a:rPr lang="en-US" altLang="en-US" sz="4000" b="1" dirty="0">
                <a:latin typeface="Times New Roman" panose="02020603050405020304" pitchFamily="18" charset="0"/>
              </a:rPr>
              <a:t>and help us by your prayers. Amen</a:t>
            </a:r>
            <a:br>
              <a:rPr lang="en-US" altLang="en-US" sz="4000" b="1" dirty="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r>
              <a:rPr lang="en-US" altLang="en-US" sz="4000" b="1" dirty="0">
                <a:solidFill>
                  <a:srgbClr val="FF0000"/>
                </a:solidFill>
                <a:latin typeface="Times New Roman" panose="02020603050405020304" pitchFamily="18" charset="0"/>
              </a:rPr>
              <a:t>Note: close the </a:t>
            </a:r>
            <a:r>
              <a:rPr lang="en-US" altLang="en-US" sz="4000" b="1" dirty="0" smtClean="0">
                <a:solidFill>
                  <a:srgbClr val="FF0000"/>
                </a:solidFill>
                <a:latin typeface="Times New Roman" panose="02020603050405020304" pitchFamily="18" charset="0"/>
              </a:rPr>
              <a:t>curtain. </a:t>
            </a:r>
            <a:r>
              <a:rPr lang="en-US" altLang="en-US" sz="4000" b="1" dirty="0" smtClean="0">
                <a:solidFill>
                  <a:srgbClr val="00B050"/>
                </a:solidFill>
                <a:latin typeface="Times New Roman" panose="02020603050405020304" pitchFamily="18" charset="0"/>
              </a:rPr>
              <a:t>Make sure the cross on the curtain is centered</a:t>
            </a:r>
            <a:r>
              <a:rPr lang="en-US" altLang="en-US" sz="4000" b="1" dirty="0">
                <a:latin typeface="Times New Roman" panose="02020603050405020304" pitchFamily="18" charset="0"/>
              </a:rPr>
              <a:t/>
            </a:r>
            <a:br>
              <a:rPr lang="en-US" altLang="en-US" sz="4000" b="1" dirty="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endParaRPr lang="en-US" altLang="en-US" sz="4000" b="1" dirty="0">
              <a:latin typeface="Times New Roman" panose="02020603050405020304" pitchFamily="18" charset="0"/>
            </a:endParaRPr>
          </a:p>
        </p:txBody>
      </p:sp>
    </p:spTree>
    <p:extLst>
      <p:ext uri="{BB962C8B-B14F-4D97-AF65-F5344CB8AC3E}">
        <p14:creationId xmlns:p14="http://schemas.microsoft.com/office/powerpoint/2010/main" val="414101111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Doxology</a:t>
            </a:r>
            <a:endParaRPr lang="en-US" dirty="0"/>
          </a:p>
        </p:txBody>
      </p:sp>
      <p:sp>
        <p:nvSpPr>
          <p:cNvPr id="3" name="Content Placeholder 2"/>
          <p:cNvSpPr>
            <a:spLocks noGrp="1"/>
          </p:cNvSpPr>
          <p:nvPr>
            <p:ph idx="1"/>
          </p:nvPr>
        </p:nvSpPr>
        <p:spPr/>
        <p:txBody>
          <a:bodyPr/>
          <a:lstStyle/>
          <a:p>
            <a:r>
              <a:rPr lang="en-US" dirty="0" smtClean="0"/>
              <a:t>Announcements</a:t>
            </a:r>
          </a:p>
          <a:p>
            <a:r>
              <a:rPr lang="en-US" dirty="0" smtClean="0"/>
              <a:t>Doxology continues</a:t>
            </a:r>
          </a:p>
          <a:p>
            <a:r>
              <a:rPr lang="en-US" dirty="0" smtClean="0"/>
              <a:t>Benediction</a:t>
            </a:r>
          </a:p>
        </p:txBody>
      </p:sp>
    </p:spTree>
    <p:extLst>
      <p:ext uri="{BB962C8B-B14F-4D97-AF65-F5344CB8AC3E}">
        <p14:creationId xmlns:p14="http://schemas.microsoft.com/office/powerpoint/2010/main" val="219553294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a:t>
            </a:r>
            <a:r>
              <a:rPr lang="en-US" dirty="0" err="1" smtClean="0"/>
              <a:t>Madbaha</a:t>
            </a:r>
            <a:r>
              <a:rPr lang="en-US" dirty="0" smtClean="0"/>
              <a:t> </a:t>
            </a:r>
            <a:endParaRPr lang="en-US" dirty="0"/>
          </a:p>
        </p:txBody>
      </p:sp>
      <p:pic>
        <p:nvPicPr>
          <p:cNvPr id="1026" name="Picture 2" descr="http://sopinfo.files.wordpress.com/2013/01/looking-gla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12203" y="186317"/>
            <a:ext cx="2235946" cy="223594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09600" y="1417638"/>
            <a:ext cx="7966363" cy="4229099"/>
          </a:xfrm>
        </p:spPr>
        <p:txBody>
          <a:bodyPr/>
          <a:lstStyle/>
          <a:p>
            <a:r>
              <a:rPr lang="en-US" dirty="0" smtClean="0"/>
              <a:t>Wash the </a:t>
            </a:r>
            <a:r>
              <a:rPr lang="en-US" dirty="0" err="1" smtClean="0"/>
              <a:t>Kassa</a:t>
            </a:r>
            <a:r>
              <a:rPr lang="en-US" dirty="0" smtClean="0"/>
              <a:t> and </a:t>
            </a:r>
            <a:r>
              <a:rPr lang="en-US" dirty="0" err="1" smtClean="0"/>
              <a:t>Peelasa</a:t>
            </a:r>
            <a:endParaRPr lang="en-US" dirty="0" smtClean="0"/>
          </a:p>
          <a:p>
            <a:r>
              <a:rPr lang="en-US" dirty="0" smtClean="0"/>
              <a:t>Fold the Kappa</a:t>
            </a:r>
          </a:p>
          <a:p>
            <a:r>
              <a:rPr lang="en-US" dirty="0" smtClean="0"/>
              <a:t>Put everything back in position</a:t>
            </a:r>
          </a:p>
          <a:p>
            <a:r>
              <a:rPr lang="en-US" dirty="0" smtClean="0"/>
              <a:t>Take the battery off from the cordless mike.</a:t>
            </a:r>
          </a:p>
          <a:p>
            <a:r>
              <a:rPr lang="en-US" dirty="0" smtClean="0"/>
              <a:t>Check bread, Wine, Candles, incense… for the next service</a:t>
            </a:r>
          </a:p>
          <a:p>
            <a:r>
              <a:rPr lang="en-US" dirty="0" smtClean="0">
                <a:solidFill>
                  <a:srgbClr val="FF0000"/>
                </a:solidFill>
                <a:effectLst>
                  <a:outerShdw blurRad="38100" dist="38100" dir="2700000" algn="tl">
                    <a:srgbClr val="000000">
                      <a:alpha val="43137"/>
                    </a:srgbClr>
                  </a:outerShdw>
                </a:effectLst>
              </a:rPr>
              <a:t>See that the lights are off.</a:t>
            </a:r>
          </a:p>
          <a:p>
            <a:r>
              <a:rPr lang="en-US" dirty="0" smtClean="0">
                <a:solidFill>
                  <a:srgbClr val="FFFF00"/>
                </a:solidFill>
                <a:effectLst>
                  <a:outerShdw blurRad="38100" dist="38100" dir="2700000" algn="tl">
                    <a:srgbClr val="000000">
                      <a:alpha val="43137"/>
                    </a:srgbClr>
                  </a:outerShdw>
                </a:effectLst>
              </a:rPr>
              <a:t>Pray thanking God and leave</a:t>
            </a:r>
            <a:endParaRPr lang="en-US" dirty="0">
              <a:solidFill>
                <a:srgbClr val="FFFF00"/>
              </a:solidFill>
              <a:effectLst>
                <a:outerShdw blurRad="38100" dist="38100" dir="2700000" algn="tl">
                  <a:srgbClr val="000000">
                    <a:alpha val="43137"/>
                  </a:srgbClr>
                </a:outerShdw>
              </a:effectLst>
            </a:endParaRPr>
          </a:p>
        </p:txBody>
      </p:sp>
      <p:sp>
        <p:nvSpPr>
          <p:cNvPr id="4" name="Title 1"/>
          <p:cNvSpPr txBox="1">
            <a:spLocks/>
          </p:cNvSpPr>
          <p:nvPr/>
        </p:nvSpPr>
        <p:spPr bwMode="auto">
          <a:xfrm>
            <a:off x="9081485" y="2801360"/>
            <a:ext cx="3297382" cy="146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cs typeface="Arial" charset="0"/>
              </a:defRPr>
            </a:lvl2pPr>
            <a:lvl3pPr algn="l" rtl="0" eaLnBrk="0" fontAlgn="base" hangingPunct="0">
              <a:spcBef>
                <a:spcPct val="0"/>
              </a:spcBef>
              <a:spcAft>
                <a:spcPct val="0"/>
              </a:spcAft>
              <a:defRPr sz="4400">
                <a:solidFill>
                  <a:schemeClr val="tx2"/>
                </a:solidFill>
                <a:latin typeface="Arial" charset="0"/>
                <a:cs typeface="Arial" charset="0"/>
              </a:defRPr>
            </a:lvl3pPr>
            <a:lvl4pPr algn="l" rtl="0" eaLnBrk="0" fontAlgn="base" hangingPunct="0">
              <a:spcBef>
                <a:spcPct val="0"/>
              </a:spcBef>
              <a:spcAft>
                <a:spcPct val="0"/>
              </a:spcAft>
              <a:defRPr sz="4400">
                <a:solidFill>
                  <a:schemeClr val="tx2"/>
                </a:solidFill>
                <a:latin typeface="Arial" charset="0"/>
                <a:cs typeface="Arial" charset="0"/>
              </a:defRPr>
            </a:lvl4pPr>
            <a:lvl5pPr algn="l" rtl="0" eaLnBrk="0" fontAlgn="base" hangingPunct="0">
              <a:spcBef>
                <a:spcPct val="0"/>
              </a:spcBef>
              <a:spcAft>
                <a:spcPct val="0"/>
              </a:spcAft>
              <a:defRPr sz="4400">
                <a:solidFill>
                  <a:schemeClr val="tx2"/>
                </a:solidFill>
                <a:latin typeface="Arial" charset="0"/>
                <a:cs typeface="Arial" charset="0"/>
              </a:defRPr>
            </a:lvl5pPr>
            <a:lvl6pPr marL="457200" algn="l" rtl="0" fontAlgn="base">
              <a:spcBef>
                <a:spcPct val="0"/>
              </a:spcBef>
              <a:spcAft>
                <a:spcPct val="0"/>
              </a:spcAft>
              <a:defRPr sz="4400">
                <a:solidFill>
                  <a:schemeClr val="tx2"/>
                </a:solidFill>
                <a:latin typeface="Arial" charset="0"/>
                <a:cs typeface="Arial" charset="0"/>
              </a:defRPr>
            </a:lvl6pPr>
            <a:lvl7pPr marL="914400" algn="l" rtl="0" fontAlgn="base">
              <a:spcBef>
                <a:spcPct val="0"/>
              </a:spcBef>
              <a:spcAft>
                <a:spcPct val="0"/>
              </a:spcAft>
              <a:defRPr sz="4400">
                <a:solidFill>
                  <a:schemeClr val="tx2"/>
                </a:solidFill>
                <a:latin typeface="Arial" charset="0"/>
                <a:cs typeface="Arial" charset="0"/>
              </a:defRPr>
            </a:lvl7pPr>
            <a:lvl8pPr marL="1371600" algn="l" rtl="0" fontAlgn="base">
              <a:spcBef>
                <a:spcPct val="0"/>
              </a:spcBef>
              <a:spcAft>
                <a:spcPct val="0"/>
              </a:spcAft>
              <a:defRPr sz="4400">
                <a:solidFill>
                  <a:schemeClr val="tx2"/>
                </a:solidFill>
                <a:latin typeface="Arial" charset="0"/>
                <a:cs typeface="Arial" charset="0"/>
              </a:defRPr>
            </a:lvl8pPr>
            <a:lvl9pPr marL="1828800" algn="l" rtl="0" fontAlgn="base">
              <a:spcBef>
                <a:spcPct val="0"/>
              </a:spcBef>
              <a:spcAft>
                <a:spcPct val="0"/>
              </a:spcAft>
              <a:defRPr sz="4400">
                <a:solidFill>
                  <a:schemeClr val="tx2"/>
                </a:solidFill>
                <a:latin typeface="Arial" charset="0"/>
                <a:cs typeface="Arial" charset="0"/>
              </a:defRPr>
            </a:lvl9pPr>
          </a:lstStyle>
          <a:p>
            <a:r>
              <a:rPr lang="en-US" b="1" kern="0" dirty="0" smtClean="0">
                <a:solidFill>
                  <a:srgbClr val="FFFF00"/>
                </a:solidFill>
                <a:effectLst>
                  <a:outerShdw blurRad="38100" dist="38100" dir="2700000" algn="tl">
                    <a:srgbClr val="000000">
                      <a:alpha val="43137"/>
                    </a:srgbClr>
                  </a:outerShdw>
                </a:effectLst>
              </a:rPr>
              <a:t>Lay leader Please check</a:t>
            </a:r>
            <a:endParaRPr lang="en-US"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01958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Preparatory (</a:t>
            </a:r>
            <a:r>
              <a:rPr lang="en-US" dirty="0" err="1" smtClean="0"/>
              <a:t>Tooyaba</a:t>
            </a:r>
            <a:r>
              <a:rPr lang="en-US" dirty="0" smtClean="0"/>
              <a:t>) Service</a:t>
            </a:r>
            <a:endParaRPr lang="en-US" dirty="0"/>
          </a:p>
        </p:txBody>
      </p:sp>
      <p:sp>
        <p:nvSpPr>
          <p:cNvPr id="3" name="Content Placeholder 2"/>
          <p:cNvSpPr>
            <a:spLocks noGrp="1"/>
          </p:cNvSpPr>
          <p:nvPr>
            <p:ph idx="1"/>
          </p:nvPr>
        </p:nvSpPr>
        <p:spPr/>
        <p:txBody>
          <a:bodyPr/>
          <a:lstStyle/>
          <a:p>
            <a:r>
              <a:rPr lang="en-US" sz="2800" dirty="0" smtClean="0"/>
              <a:t>The service starts 15 mins before the HQ (9.45am)</a:t>
            </a:r>
          </a:p>
          <a:p>
            <a:r>
              <a:rPr lang="en-US" sz="2800" dirty="0" smtClean="0"/>
              <a:t>Those who assists, the alter boys and covenant girls participate in it</a:t>
            </a:r>
            <a:endParaRPr lang="en-US" sz="2400" dirty="0" smtClean="0"/>
          </a:p>
          <a:p>
            <a:endParaRPr lang="en-US" dirty="0"/>
          </a:p>
        </p:txBody>
      </p:sp>
    </p:spTree>
    <p:extLst>
      <p:ext uri="{BB962C8B-B14F-4D97-AF65-F5344CB8AC3E}">
        <p14:creationId xmlns:p14="http://schemas.microsoft.com/office/powerpoint/2010/main" val="747479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Preparatory Prayer</a:t>
            </a:r>
            <a:endParaRPr lang="en-US" dirty="0"/>
          </a:p>
        </p:txBody>
      </p:sp>
      <p:sp>
        <p:nvSpPr>
          <p:cNvPr id="3" name="Content Placeholder 2"/>
          <p:cNvSpPr>
            <a:spLocks noGrp="1"/>
          </p:cNvSpPr>
          <p:nvPr>
            <p:ph idx="1"/>
          </p:nvPr>
        </p:nvSpPr>
        <p:spPr/>
        <p:txBody>
          <a:bodyPr>
            <a:normAutofit/>
          </a:bodyPr>
          <a:lstStyle/>
          <a:p>
            <a:r>
              <a:rPr lang="en-US" sz="2800" dirty="0" smtClean="0"/>
              <a:t>The </a:t>
            </a:r>
            <a:r>
              <a:rPr lang="en-US" sz="2800" dirty="0" err="1" smtClean="0"/>
              <a:t>achen</a:t>
            </a:r>
            <a:r>
              <a:rPr lang="en-US" sz="2800" dirty="0" smtClean="0"/>
              <a:t>, deacons, those who read the Bible joins the Choir for prayer.</a:t>
            </a:r>
            <a:endParaRPr lang="en-US" sz="2800" dirty="0"/>
          </a:p>
        </p:txBody>
      </p:sp>
    </p:spTree>
    <p:extLst>
      <p:ext uri="{BB962C8B-B14F-4D97-AF65-F5344CB8AC3E}">
        <p14:creationId xmlns:p14="http://schemas.microsoft.com/office/powerpoint/2010/main" val="1587435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5400" dirty="0" smtClean="0"/>
              <a:t>Call to Worship</a:t>
            </a:r>
          </a:p>
          <a:p>
            <a:pPr marL="0" indent="0">
              <a:buNone/>
            </a:pPr>
            <a:r>
              <a:rPr lang="en-US" dirty="0" smtClean="0"/>
              <a:t>	</a:t>
            </a:r>
          </a:p>
          <a:p>
            <a:pPr marL="0" indent="0">
              <a:buNone/>
            </a:pPr>
            <a:r>
              <a:rPr lang="en-US" dirty="0"/>
              <a:t>	</a:t>
            </a:r>
            <a:r>
              <a:rPr lang="en-US" dirty="0" smtClean="0"/>
              <a:t>Achen makes the call and announces the song</a:t>
            </a:r>
          </a:p>
          <a:p>
            <a:pPr marL="0" indent="0">
              <a:buNone/>
            </a:pPr>
            <a:endParaRPr lang="en-US" dirty="0"/>
          </a:p>
          <a:p>
            <a:pPr marL="0" indent="0">
              <a:buNone/>
            </a:pPr>
            <a:r>
              <a:rPr lang="en-US" sz="5400" dirty="0" smtClean="0"/>
              <a:t>Lessons</a:t>
            </a:r>
            <a:endParaRPr lang="en-US" sz="5400" dirty="0"/>
          </a:p>
        </p:txBody>
      </p:sp>
    </p:spTree>
    <p:extLst>
      <p:ext uri="{BB962C8B-B14F-4D97-AF65-F5344CB8AC3E}">
        <p14:creationId xmlns:p14="http://schemas.microsoft.com/office/powerpoint/2010/main" val="2920745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Meanwhile in the </a:t>
            </a:r>
            <a:r>
              <a:rPr lang="en-US" dirty="0" err="1" smtClean="0"/>
              <a:t>Madbaha</a:t>
            </a:r>
            <a:endParaRPr lang="en-US" dirty="0"/>
          </a:p>
        </p:txBody>
      </p:sp>
      <p:sp>
        <p:nvSpPr>
          <p:cNvPr id="3" name="Content Placeholder 2"/>
          <p:cNvSpPr>
            <a:spLocks noGrp="1"/>
          </p:cNvSpPr>
          <p:nvPr>
            <p:ph idx="1"/>
          </p:nvPr>
        </p:nvSpPr>
        <p:spPr>
          <a:xfrm>
            <a:off x="1451580" y="2015732"/>
            <a:ext cx="9438094" cy="4121832"/>
          </a:xfrm>
        </p:spPr>
        <p:txBody>
          <a:bodyPr>
            <a:normAutofit/>
          </a:bodyPr>
          <a:lstStyle/>
          <a:p>
            <a:r>
              <a:rPr lang="en-US" sz="2800" dirty="0" smtClean="0"/>
              <a:t>Celebrant puts incense in the censer </a:t>
            </a:r>
          </a:p>
          <a:p>
            <a:r>
              <a:rPr lang="en-US" sz="2800" dirty="0" smtClean="0"/>
              <a:t>Censer is handed over to the </a:t>
            </a:r>
            <a:r>
              <a:rPr lang="en-US" sz="2800" dirty="0" err="1" smtClean="0"/>
              <a:t>achen</a:t>
            </a:r>
            <a:endParaRPr lang="en-US" sz="2800" dirty="0" smtClean="0"/>
          </a:p>
          <a:p>
            <a:r>
              <a:rPr lang="en-US" sz="2800" dirty="0" smtClean="0"/>
              <a:t>Candles are lit just before the chant “In your light”</a:t>
            </a:r>
          </a:p>
          <a:p>
            <a:pPr marL="228600" lvl="1">
              <a:spcBef>
                <a:spcPts val="1000"/>
              </a:spcBef>
            </a:pPr>
            <a:r>
              <a:rPr lang="en-US" altLang="en-US" sz="2800" dirty="0" smtClean="0"/>
              <a:t>Deacon </a:t>
            </a:r>
            <a:r>
              <a:rPr lang="en-US" altLang="en-US" sz="2800" dirty="0"/>
              <a:t>2 will pull the curtain when the chant reaches </a:t>
            </a:r>
            <a:r>
              <a:rPr lang="en-US" altLang="en-US" sz="2800" dirty="0" smtClean="0"/>
              <a:t>the</a:t>
            </a:r>
          </a:p>
          <a:p>
            <a:pPr marL="0" lvl="1" indent="0">
              <a:spcBef>
                <a:spcPts val="1000"/>
              </a:spcBef>
              <a:buNone/>
            </a:pPr>
            <a:r>
              <a:rPr lang="en-US" altLang="en-US" sz="2800" dirty="0" smtClean="0"/>
              <a:t>         </a:t>
            </a:r>
            <a:r>
              <a:rPr lang="en-US" altLang="en-US" sz="2800" b="1" dirty="0" smtClean="0"/>
              <a:t>“</a:t>
            </a:r>
            <a:r>
              <a:rPr lang="en-US" altLang="en-US" sz="2800" b="1" dirty="0"/>
              <a:t>Grant us purity of thought and mind…..”</a:t>
            </a:r>
          </a:p>
          <a:p>
            <a:pPr marL="0" indent="0">
              <a:buNone/>
            </a:pPr>
            <a:r>
              <a:rPr lang="en-US" dirty="0" smtClean="0"/>
              <a:t>	</a:t>
            </a:r>
          </a:p>
          <a:p>
            <a:endParaRPr lang="en-US" dirty="0" smtClean="0"/>
          </a:p>
          <a:p>
            <a:endParaRPr lang="en-US" dirty="0"/>
          </a:p>
        </p:txBody>
      </p:sp>
    </p:spTree>
    <p:extLst>
      <p:ext uri="{BB962C8B-B14F-4D97-AF65-F5344CB8AC3E}">
        <p14:creationId xmlns:p14="http://schemas.microsoft.com/office/powerpoint/2010/main" val="3507673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4"/>
          <p:cNvSpPr>
            <a:spLocks noGrp="1"/>
          </p:cNvSpPr>
          <p:nvPr>
            <p:ph type="ctrTitle"/>
          </p:nvPr>
        </p:nvSpPr>
        <p:spPr>
          <a:xfrm>
            <a:off x="1524000" y="0"/>
            <a:ext cx="9144000" cy="6858000"/>
          </a:xfrm>
        </p:spPr>
        <p:txBody>
          <a:bodyPr wrap="none"/>
          <a:lstStyle/>
          <a:p>
            <a:pPr eaLnBrk="1" hangingPunct="1"/>
            <a:r>
              <a:rPr lang="en-US" altLang="en-US" sz="4000" b="1">
                <a:solidFill>
                  <a:schemeClr val="tx1"/>
                </a:solidFill>
                <a:latin typeface="Times New Roman" panose="02020603050405020304" pitchFamily="18" charset="0"/>
              </a:rPr>
              <a:t>In your light we see the light, Jesus, </a:t>
            </a:r>
            <a:br>
              <a:rPr lang="en-US" altLang="en-US" sz="4000" b="1">
                <a:solidFill>
                  <a:schemeClr val="tx1"/>
                </a:solidFill>
                <a:latin typeface="Times New Roman" panose="02020603050405020304" pitchFamily="18" charset="0"/>
              </a:rPr>
            </a:br>
            <a:r>
              <a:rPr lang="en-US" altLang="en-US" sz="4000" b="1">
                <a:solidFill>
                  <a:schemeClr val="tx1"/>
                </a:solidFill>
                <a:latin typeface="Times New Roman" panose="02020603050405020304" pitchFamily="18" charset="0"/>
              </a:rPr>
              <a:t>full of light</a:t>
            </a:r>
            <a:br>
              <a:rPr lang="en-US" altLang="en-US" sz="4000" b="1">
                <a:solidFill>
                  <a:schemeClr val="tx1"/>
                </a:solidFill>
                <a:latin typeface="Times New Roman" panose="02020603050405020304" pitchFamily="18" charset="0"/>
              </a:rPr>
            </a:br>
            <a:r>
              <a:rPr lang="en-US" altLang="en-US" sz="4000" b="1">
                <a:solidFill>
                  <a:schemeClr val="tx1"/>
                </a:solidFill>
                <a:latin typeface="Times New Roman" panose="02020603050405020304" pitchFamily="18" charset="0"/>
              </a:rPr>
              <a:t>It’s your light that shines upon our world, </a:t>
            </a:r>
            <a:br>
              <a:rPr lang="en-US" altLang="en-US" sz="4000" b="1">
                <a:solidFill>
                  <a:schemeClr val="tx1"/>
                </a:solidFill>
                <a:latin typeface="Times New Roman" panose="02020603050405020304" pitchFamily="18" charset="0"/>
              </a:rPr>
            </a:br>
            <a:r>
              <a:rPr lang="en-US" altLang="en-US" sz="4000" b="1">
                <a:solidFill>
                  <a:schemeClr val="tx1"/>
                </a:solidFill>
                <a:latin typeface="Times New Roman" panose="02020603050405020304" pitchFamily="18" charset="0"/>
              </a:rPr>
              <a:t>light our minds</a:t>
            </a:r>
            <a:br>
              <a:rPr lang="en-US" altLang="en-US" sz="4000" b="1">
                <a:solidFill>
                  <a:schemeClr val="tx1"/>
                </a:solidFill>
                <a:latin typeface="Times New Roman" panose="02020603050405020304" pitchFamily="18" charset="0"/>
              </a:rPr>
            </a:br>
            <a:r>
              <a:rPr lang="en-US" altLang="en-US" sz="4000" b="1">
                <a:solidFill>
                  <a:schemeClr val="tx1"/>
                </a:solidFill>
                <a:latin typeface="Times New Roman" panose="02020603050405020304" pitchFamily="18" charset="0"/>
              </a:rPr>
              <a:t>May your light reveal the sin </a:t>
            </a:r>
            <a:br>
              <a:rPr lang="en-US" altLang="en-US" sz="4000" b="1">
                <a:solidFill>
                  <a:schemeClr val="tx1"/>
                </a:solidFill>
                <a:latin typeface="Times New Roman" panose="02020603050405020304" pitchFamily="18" charset="0"/>
              </a:rPr>
            </a:br>
            <a:r>
              <a:rPr lang="en-US" altLang="en-US" sz="4000" b="1">
                <a:solidFill>
                  <a:schemeClr val="tx1"/>
                </a:solidFill>
                <a:latin typeface="Times New Roman" panose="02020603050405020304" pitchFamily="18" charset="0"/>
              </a:rPr>
              <a:t>in our hearts</a:t>
            </a:r>
            <a:br>
              <a:rPr lang="en-US" altLang="en-US" sz="4000" b="1">
                <a:solidFill>
                  <a:schemeClr val="tx1"/>
                </a:solidFill>
                <a:latin typeface="Times New Roman" panose="02020603050405020304" pitchFamily="18" charset="0"/>
              </a:rPr>
            </a:br>
            <a:r>
              <a:rPr lang="en-US" altLang="en-US" sz="4000" b="1">
                <a:solidFill>
                  <a:schemeClr val="tx1"/>
                </a:solidFill>
                <a:latin typeface="Times New Roman" panose="02020603050405020304" pitchFamily="18" charset="0"/>
              </a:rPr>
              <a:t>As we humbly pray, in spirit and truth</a:t>
            </a:r>
            <a:endParaRPr lang="en-US" altLang="en-US" sz="6000" b="1">
              <a:latin typeface="Times New Roman" panose="02020603050405020304" pitchFamily="18" charset="0"/>
            </a:endParaRPr>
          </a:p>
        </p:txBody>
      </p:sp>
      <p:sp>
        <p:nvSpPr>
          <p:cNvPr id="4" name="TextBox 3"/>
          <p:cNvSpPr txBox="1"/>
          <p:nvPr/>
        </p:nvSpPr>
        <p:spPr>
          <a:xfrm>
            <a:off x="899886" y="566057"/>
            <a:ext cx="1553028" cy="523220"/>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Page 53</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34528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smtClean="0"/>
              <a:t>Preparation for Service	</a:t>
            </a:r>
          </a:p>
        </p:txBody>
      </p:sp>
      <p:sp>
        <p:nvSpPr>
          <p:cNvPr id="20483" name="Content Placeholder 2"/>
          <p:cNvSpPr>
            <a:spLocks noGrp="1"/>
          </p:cNvSpPr>
          <p:nvPr>
            <p:ph idx="1"/>
          </p:nvPr>
        </p:nvSpPr>
        <p:spPr/>
        <p:txBody>
          <a:bodyPr/>
          <a:lstStyle/>
          <a:p>
            <a:r>
              <a:rPr lang="en-US" altLang="en-US" dirty="0"/>
              <a:t>The person who does the Incense (D1) should be inside </a:t>
            </a:r>
            <a:r>
              <a:rPr lang="en-US" altLang="en-US" dirty="0" err="1"/>
              <a:t>madbaha</a:t>
            </a:r>
            <a:r>
              <a:rPr lang="en-US" altLang="en-US" dirty="0"/>
              <a:t> </a:t>
            </a:r>
            <a:r>
              <a:rPr lang="en-US" altLang="en-US" dirty="0" smtClean="0"/>
              <a:t>40 mins before the service(by </a:t>
            </a:r>
            <a:r>
              <a:rPr lang="en-US" altLang="en-US" dirty="0"/>
              <a:t>9:20 </a:t>
            </a:r>
            <a:r>
              <a:rPr lang="en-US" altLang="en-US" dirty="0" smtClean="0"/>
              <a:t>am) </a:t>
            </a:r>
            <a:r>
              <a:rPr lang="en-US" altLang="en-US" dirty="0"/>
              <a:t>to arrange the </a:t>
            </a:r>
            <a:r>
              <a:rPr lang="en-US" altLang="en-US" dirty="0" err="1"/>
              <a:t>madbaha</a:t>
            </a:r>
            <a:r>
              <a:rPr lang="en-US" altLang="en-US" dirty="0"/>
              <a:t>.				</a:t>
            </a:r>
          </a:p>
          <a:p>
            <a:r>
              <a:rPr lang="en-US" altLang="en-US" dirty="0"/>
              <a:t>The person who reads the epistle (D2) should be inside </a:t>
            </a:r>
            <a:r>
              <a:rPr lang="en-US" altLang="en-US" dirty="0" err="1"/>
              <a:t>madbaha</a:t>
            </a:r>
            <a:r>
              <a:rPr lang="en-US" altLang="en-US" dirty="0"/>
              <a:t> by 9:45 am.		</a:t>
            </a:r>
          </a:p>
          <a:p>
            <a:r>
              <a:rPr lang="en-US" altLang="en-US" dirty="0"/>
              <a:t>Both the lay leaders will be present with Achen for the </a:t>
            </a:r>
            <a:r>
              <a:rPr lang="en-US" altLang="en-US" dirty="0" err="1"/>
              <a:t>tooyaba</a:t>
            </a:r>
            <a:r>
              <a:rPr lang="en-US" altLang="en-US" dirty="0"/>
              <a:t> service and when he prays with Choir @ 9:55 am </a:t>
            </a:r>
            <a:r>
              <a:rPr lang="en-US" altLang="en-US" dirty="0" smtClean="0"/>
              <a:t>						</a:t>
            </a:r>
          </a:p>
        </p:txBody>
      </p:sp>
    </p:spTree>
    <p:extLst>
      <p:ext uri="{BB962C8B-B14F-4D97-AF65-F5344CB8AC3E}">
        <p14:creationId xmlns:p14="http://schemas.microsoft.com/office/powerpoint/2010/main" val="42383624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4"/>
          <p:cNvSpPr>
            <a:spLocks noGrp="1"/>
          </p:cNvSpPr>
          <p:nvPr>
            <p:ph type="ctrTitle"/>
          </p:nvPr>
        </p:nvSpPr>
        <p:spPr>
          <a:xfrm>
            <a:off x="1524000" y="0"/>
            <a:ext cx="9144000" cy="6858000"/>
          </a:xfrm>
        </p:spPr>
        <p:txBody>
          <a:bodyPr wrap="none"/>
          <a:lstStyle/>
          <a:p>
            <a:pPr eaLnBrk="1" hangingPunct="1"/>
            <a:r>
              <a:rPr lang="en-US" altLang="en-US" sz="4000">
                <a:solidFill>
                  <a:schemeClr val="tx1"/>
                </a:solidFill>
                <a:latin typeface="Times New Roman" panose="02020603050405020304" pitchFamily="18" charset="0"/>
              </a:rPr>
              <a:t>Pure and holy One who dwells on high,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in mansions of light</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Cleanse our hearts and souls,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we lift them up, unto You</a:t>
            </a:r>
            <a:br>
              <a:rPr lang="en-US" altLang="en-US" sz="4000">
                <a:solidFill>
                  <a:schemeClr val="tx1"/>
                </a:solidFill>
                <a:latin typeface="Times New Roman" panose="02020603050405020304" pitchFamily="18" charset="0"/>
              </a:rPr>
            </a:br>
            <a:r>
              <a:rPr lang="en-US" altLang="en-US" sz="4000">
                <a:solidFill>
                  <a:srgbClr val="FFC000"/>
                </a:solidFill>
                <a:latin typeface="Times New Roman" panose="02020603050405020304" pitchFamily="18" charset="0"/>
              </a:rPr>
              <a:t>Grant us purity of thought and mind,</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That our prayers may rise, up to You</a:t>
            </a:r>
            <a:endParaRPr lang="en-US" altLang="en-US" sz="5400">
              <a:solidFill>
                <a:srgbClr val="FFC000"/>
              </a:solidFill>
              <a:latin typeface="Times New Roman" panose="02020603050405020304" pitchFamily="18" charset="0"/>
            </a:endParaRPr>
          </a:p>
        </p:txBody>
      </p:sp>
    </p:spTree>
    <p:extLst>
      <p:ext uri="{BB962C8B-B14F-4D97-AF65-F5344CB8AC3E}">
        <p14:creationId xmlns:p14="http://schemas.microsoft.com/office/powerpoint/2010/main" val="2501682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4"/>
          <p:cNvSpPr>
            <a:spLocks noGrp="1"/>
          </p:cNvSpPr>
          <p:nvPr>
            <p:ph type="ctrTitle"/>
          </p:nvPr>
        </p:nvSpPr>
        <p:spPr>
          <a:xfrm>
            <a:off x="1524000" y="0"/>
            <a:ext cx="9144000" cy="6858000"/>
          </a:xfrm>
        </p:spPr>
        <p:txBody>
          <a:bodyPr/>
          <a:lstStyle/>
          <a:p>
            <a:pPr eaLnBrk="1" hangingPunct="1"/>
            <a:r>
              <a:rPr lang="en-US" altLang="en-US" sz="4000" dirty="0">
                <a:solidFill>
                  <a:srgbClr val="FF0000"/>
                </a:solidFill>
                <a:latin typeface="Times New Roman" panose="02020603050405020304" pitchFamily="18" charset="0"/>
              </a:rPr>
              <a:t/>
            </a:r>
            <a:br>
              <a:rPr lang="en-US" altLang="en-US" sz="4000" dirty="0">
                <a:solidFill>
                  <a:srgbClr val="FF0000"/>
                </a:solidFill>
                <a:latin typeface="Times New Roman" panose="02020603050405020304" pitchFamily="18" charset="0"/>
              </a:rPr>
            </a:br>
            <a:r>
              <a:rPr lang="en-US" altLang="en-US" sz="4000" dirty="0" smtClean="0">
                <a:latin typeface="Times New Roman" panose="02020603050405020304" pitchFamily="18" charset="0"/>
              </a:rPr>
              <a:t>P</a:t>
            </a:r>
            <a:r>
              <a:rPr lang="en-US" altLang="en-US" sz="4000" dirty="0">
                <a:latin typeface="Times New Roman" panose="02020603050405020304" pitchFamily="18" charset="0"/>
              </a:rPr>
              <a:t>: O Lord Jesus Christ, born of Mary, baptized by John, have mercy on us.</a:t>
            </a:r>
            <a:br>
              <a:rPr lang="en-US" altLang="en-US" sz="4000" dirty="0">
                <a:latin typeface="Times New Roman" panose="02020603050405020304" pitchFamily="18" charset="0"/>
              </a:rPr>
            </a:br>
            <a:r>
              <a:rPr lang="en-US" altLang="en-US" sz="4000" dirty="0">
                <a:latin typeface="Times New Roman" panose="02020603050405020304" pitchFamily="18" charset="0"/>
              </a:rPr>
              <a:t/>
            </a:r>
            <a:br>
              <a:rPr lang="en-US" altLang="en-US" sz="4000" dirty="0">
                <a:latin typeface="Times New Roman" panose="02020603050405020304" pitchFamily="18" charset="0"/>
              </a:rPr>
            </a:br>
            <a:r>
              <a:rPr lang="en-US" altLang="en-US" sz="5400" dirty="0">
                <a:solidFill>
                  <a:srgbClr val="FF0000"/>
                </a:solidFill>
                <a:latin typeface="Times New Roman" panose="02020603050405020304" pitchFamily="18" charset="0"/>
              </a:rPr>
              <a:t>Note: As Achen turns to face the congregation deacons face </a:t>
            </a:r>
            <a:r>
              <a:rPr lang="en-US" altLang="en-US" sz="5400" dirty="0" smtClean="0">
                <a:solidFill>
                  <a:srgbClr val="FF0000"/>
                </a:solidFill>
                <a:latin typeface="Times New Roman" panose="02020603050405020304" pitchFamily="18" charset="0"/>
              </a:rPr>
              <a:t>the </a:t>
            </a:r>
            <a:r>
              <a:rPr lang="en-US" altLang="en-US" sz="5400" dirty="0" err="1" smtClean="0">
                <a:solidFill>
                  <a:srgbClr val="FF0000"/>
                </a:solidFill>
                <a:latin typeface="Times New Roman" panose="02020603050405020304" pitchFamily="18" charset="0"/>
              </a:rPr>
              <a:t>achen</a:t>
            </a:r>
            <a:r>
              <a:rPr lang="en-US" altLang="en-US" sz="5400" dirty="0" smtClean="0">
                <a:solidFill>
                  <a:srgbClr val="FF0000"/>
                </a:solidFill>
                <a:latin typeface="Times New Roman" panose="02020603050405020304" pitchFamily="18" charset="0"/>
              </a:rPr>
              <a:t> </a:t>
            </a:r>
            <a:r>
              <a:rPr lang="en-US" altLang="en-US" sz="5400" dirty="0" smtClean="0">
                <a:solidFill>
                  <a:schemeClr val="tx1"/>
                </a:solidFill>
                <a:latin typeface="Times New Roman" panose="02020603050405020304" pitchFamily="18" charset="0"/>
              </a:rPr>
              <a:t>(not the congregation)</a:t>
            </a:r>
            <a:r>
              <a:rPr lang="en-US" altLang="en-US" sz="5400" dirty="0">
                <a:latin typeface="Times New Roman" panose="02020603050405020304" pitchFamily="18" charset="0"/>
              </a:rPr>
              <a:t/>
            </a:r>
            <a:br>
              <a:rPr lang="en-US" altLang="en-US" sz="5400" dirty="0">
                <a:latin typeface="Times New Roman" panose="02020603050405020304" pitchFamily="18" charset="0"/>
              </a:rPr>
            </a:br>
            <a:r>
              <a:rPr lang="en-US" altLang="en-US" sz="5400" dirty="0">
                <a:latin typeface="Times New Roman" panose="02020603050405020304" pitchFamily="18" charset="0"/>
              </a:rPr>
              <a:t/>
            </a:r>
            <a:br>
              <a:rPr lang="en-US" altLang="en-US" sz="5400" dirty="0">
                <a:latin typeface="Times New Roman" panose="02020603050405020304" pitchFamily="18" charset="0"/>
              </a:rPr>
            </a:br>
            <a:endParaRPr lang="en-US" altLang="en-US" sz="5400" b="1" dirty="0"/>
          </a:p>
        </p:txBody>
      </p:sp>
    </p:spTree>
    <p:extLst>
      <p:ext uri="{BB962C8B-B14F-4D97-AF65-F5344CB8AC3E}">
        <p14:creationId xmlns:p14="http://schemas.microsoft.com/office/powerpoint/2010/main" val="2672340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4"/>
          <p:cNvSpPr>
            <a:spLocks noGrp="1"/>
          </p:cNvSpPr>
          <p:nvPr>
            <p:ph type="ctrTitle"/>
          </p:nvPr>
        </p:nvSpPr>
        <p:spPr>
          <a:xfrm>
            <a:off x="1524000" y="0"/>
            <a:ext cx="9144000" cy="6858000"/>
          </a:xfrm>
        </p:spPr>
        <p:txBody>
          <a:bodyPr wrap="none"/>
          <a:lstStyle/>
          <a:p>
            <a:pPr eaLnBrk="1" hangingPunct="1"/>
            <a:r>
              <a:rPr lang="en-US" altLang="en-US" sz="4000" b="1">
                <a:latin typeface="Times New Roman" panose="02020603050405020304" pitchFamily="18" charset="0"/>
              </a:rPr>
              <a:t>C: We magnify You, </a:t>
            </a:r>
            <a:br>
              <a:rPr lang="en-US" altLang="en-US" sz="4000" b="1">
                <a:latin typeface="Times New Roman" panose="02020603050405020304" pitchFamily="18" charset="0"/>
              </a:rPr>
            </a:br>
            <a:r>
              <a:rPr lang="en-US" altLang="en-US" sz="4000" b="1">
                <a:latin typeface="Times New Roman" panose="02020603050405020304" pitchFamily="18" charset="0"/>
              </a:rPr>
              <a:t>O Lord our king, </a:t>
            </a:r>
            <a:br>
              <a:rPr lang="en-US" altLang="en-US" sz="4000" b="1">
                <a:latin typeface="Times New Roman" panose="02020603050405020304" pitchFamily="18" charset="0"/>
              </a:rPr>
            </a:br>
            <a:r>
              <a:rPr lang="en-US" altLang="en-US" sz="4000" b="1">
                <a:latin typeface="Times New Roman" panose="02020603050405020304" pitchFamily="18" charset="0"/>
              </a:rPr>
              <a:t>only begotten Son, </a:t>
            </a:r>
            <a:br>
              <a:rPr lang="en-US" altLang="en-US" sz="4000" b="1">
                <a:latin typeface="Times New Roman" panose="02020603050405020304" pitchFamily="18" charset="0"/>
              </a:rPr>
            </a:br>
            <a:r>
              <a:rPr lang="en-US" altLang="en-US" sz="4000" b="1">
                <a:latin typeface="Times New Roman" panose="02020603050405020304" pitchFamily="18" charset="0"/>
              </a:rPr>
              <a:t>Word of the Father, </a:t>
            </a:r>
            <a:br>
              <a:rPr lang="en-US" altLang="en-US" sz="4000" b="1">
                <a:latin typeface="Times New Roman" panose="02020603050405020304" pitchFamily="18" charset="0"/>
              </a:rPr>
            </a:br>
            <a:r>
              <a:rPr lang="en-US" altLang="en-US" sz="4000" b="1">
                <a:latin typeface="Times New Roman" panose="02020603050405020304" pitchFamily="18" charset="0"/>
              </a:rPr>
              <a:t>Lord Jesus Christ, </a:t>
            </a:r>
            <a:br>
              <a:rPr lang="en-US" altLang="en-US" sz="4000" b="1">
                <a:latin typeface="Times New Roman" panose="02020603050405020304" pitchFamily="18" charset="0"/>
              </a:rPr>
            </a:br>
            <a:r>
              <a:rPr lang="en-US" altLang="en-US" sz="4000" b="1">
                <a:latin typeface="Times New Roman" panose="02020603050405020304" pitchFamily="18" charset="0"/>
              </a:rPr>
              <a:t>Immortal in Your nature, </a:t>
            </a:r>
            <a:br>
              <a:rPr lang="en-US" altLang="en-US" sz="4000" b="1">
                <a:latin typeface="Times New Roman" panose="02020603050405020304" pitchFamily="18" charset="0"/>
              </a:rPr>
            </a:br>
            <a:r>
              <a:rPr lang="en-US" altLang="en-US" sz="4000" b="1">
                <a:latin typeface="Times New Roman" panose="02020603050405020304" pitchFamily="18" charset="0"/>
              </a:rPr>
              <a:t>who was born of the Virgin Mary, </a:t>
            </a:r>
            <a:br>
              <a:rPr lang="en-US" altLang="en-US" sz="4000" b="1">
                <a:latin typeface="Times New Roman" panose="02020603050405020304" pitchFamily="18" charset="0"/>
              </a:rPr>
            </a:br>
            <a:r>
              <a:rPr lang="en-US" altLang="en-US" sz="4000" b="1">
                <a:latin typeface="Times New Roman" panose="02020603050405020304" pitchFamily="18" charset="0"/>
              </a:rPr>
              <a:t>for the life and salvation of mankind. </a:t>
            </a:r>
          </a:p>
        </p:txBody>
      </p:sp>
    </p:spTree>
    <p:extLst>
      <p:ext uri="{BB962C8B-B14F-4D97-AF65-F5344CB8AC3E}">
        <p14:creationId xmlns:p14="http://schemas.microsoft.com/office/powerpoint/2010/main" val="3936465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4"/>
          <p:cNvSpPr>
            <a:spLocks noGrp="1"/>
          </p:cNvSpPr>
          <p:nvPr>
            <p:ph type="ctrTitle"/>
          </p:nvPr>
        </p:nvSpPr>
        <p:spPr>
          <a:xfrm>
            <a:off x="1524000" y="0"/>
            <a:ext cx="9144000" cy="6858000"/>
          </a:xfrm>
        </p:spPr>
        <p:txBody>
          <a:bodyPr wrap="none"/>
          <a:lstStyle/>
          <a:p>
            <a:pPr eaLnBrk="1" hangingPunct="1"/>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Without change of nature </a:t>
            </a:r>
            <a:br>
              <a:rPr lang="en-US" altLang="en-US" sz="4000" b="1">
                <a:latin typeface="Times New Roman" panose="02020603050405020304" pitchFamily="18" charset="0"/>
              </a:rPr>
            </a:br>
            <a:r>
              <a:rPr lang="en-US" altLang="en-US" sz="4000" b="1">
                <a:latin typeface="Times New Roman" panose="02020603050405020304" pitchFamily="18" charset="0"/>
              </a:rPr>
              <a:t>You became the Son of Man </a:t>
            </a:r>
            <a:br>
              <a:rPr lang="en-US" altLang="en-US" sz="4000" b="1">
                <a:latin typeface="Times New Roman" panose="02020603050405020304" pitchFamily="18" charset="0"/>
              </a:rPr>
            </a:br>
            <a:r>
              <a:rPr lang="en-US" altLang="en-US" sz="4000" b="1">
                <a:latin typeface="Times New Roman" panose="02020603050405020304" pitchFamily="18" charset="0"/>
              </a:rPr>
              <a:t>and were crucified for us, </a:t>
            </a:r>
            <a:br>
              <a:rPr lang="en-US" altLang="en-US" sz="4000" b="1">
                <a:latin typeface="Times New Roman" panose="02020603050405020304" pitchFamily="18" charset="0"/>
              </a:rPr>
            </a:br>
            <a:r>
              <a:rPr lang="en-US" altLang="en-US" sz="4000" b="1">
                <a:latin typeface="Times New Roman" panose="02020603050405020304" pitchFamily="18" charset="0"/>
              </a:rPr>
              <a:t>thus trampling death under foot, </a:t>
            </a:r>
            <a:br>
              <a:rPr lang="en-US" altLang="en-US" sz="4000" b="1">
                <a:latin typeface="Times New Roman" panose="02020603050405020304" pitchFamily="18" charset="0"/>
              </a:rPr>
            </a:br>
            <a:r>
              <a:rPr lang="en-US" altLang="en-US" sz="4000" b="1">
                <a:latin typeface="Times New Roman" panose="02020603050405020304" pitchFamily="18" charset="0"/>
              </a:rPr>
              <a:t>and destroying it for ever.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endParaRPr lang="en-US" altLang="en-US" sz="4000" b="1">
              <a:latin typeface="Times New Roman" panose="02020603050405020304" pitchFamily="18" charset="0"/>
            </a:endParaRPr>
          </a:p>
        </p:txBody>
      </p:sp>
    </p:spTree>
    <p:extLst>
      <p:ext uri="{BB962C8B-B14F-4D97-AF65-F5344CB8AC3E}">
        <p14:creationId xmlns:p14="http://schemas.microsoft.com/office/powerpoint/2010/main" val="5331523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4"/>
          <p:cNvSpPr>
            <a:spLocks noGrp="1"/>
          </p:cNvSpPr>
          <p:nvPr>
            <p:ph type="ctrTitle"/>
          </p:nvPr>
        </p:nvSpPr>
        <p:spPr>
          <a:xfrm>
            <a:off x="1524000" y="0"/>
            <a:ext cx="9144000" cy="6858000"/>
          </a:xfrm>
        </p:spPr>
        <p:txBody>
          <a:bodyPr wrap="none"/>
          <a:lstStyle/>
          <a:p>
            <a:pPr eaLnBrk="1" hangingPunct="1"/>
            <a:r>
              <a:rPr lang="en-US" altLang="en-US" sz="4000" b="1" dirty="0">
                <a:latin typeface="Times New Roman" panose="02020603050405020304" pitchFamily="18" charset="0"/>
              </a:rPr>
              <a:t>You are One in the Holy Trinity, </a:t>
            </a:r>
            <a:br>
              <a:rPr lang="en-US" altLang="en-US" sz="4000" b="1" dirty="0">
                <a:latin typeface="Times New Roman" panose="02020603050405020304" pitchFamily="18" charset="0"/>
              </a:rPr>
            </a:br>
            <a:r>
              <a:rPr lang="en-US" altLang="en-US" sz="4000" b="1" dirty="0">
                <a:latin typeface="Times New Roman" panose="02020603050405020304" pitchFamily="18" charset="0"/>
              </a:rPr>
              <a:t>and are worshipped and glorified </a:t>
            </a:r>
            <a:br>
              <a:rPr lang="en-US" altLang="en-US" sz="4000" b="1" dirty="0">
                <a:latin typeface="Times New Roman" panose="02020603050405020304" pitchFamily="18" charset="0"/>
              </a:rPr>
            </a:br>
            <a:r>
              <a:rPr lang="en-US" altLang="en-US" sz="4000" b="1" dirty="0">
                <a:latin typeface="Times New Roman" panose="02020603050405020304" pitchFamily="18" charset="0"/>
              </a:rPr>
              <a:t>equally with Your Father </a:t>
            </a:r>
            <a:br>
              <a:rPr lang="en-US" altLang="en-US" sz="4000" b="1" dirty="0">
                <a:latin typeface="Times New Roman" panose="02020603050405020304" pitchFamily="18" charset="0"/>
              </a:rPr>
            </a:br>
            <a:r>
              <a:rPr lang="en-US" altLang="en-US" sz="4000" b="1" dirty="0">
                <a:latin typeface="Times New Roman" panose="02020603050405020304" pitchFamily="18" charset="0"/>
              </a:rPr>
              <a:t>and Your Living and Holy Spirit.  </a:t>
            </a:r>
            <a:br>
              <a:rPr lang="en-US" altLang="en-US" sz="4000" b="1" dirty="0">
                <a:latin typeface="Times New Roman" panose="02020603050405020304" pitchFamily="18" charset="0"/>
              </a:rPr>
            </a:br>
            <a:r>
              <a:rPr lang="en-US" altLang="en-US" sz="4000" b="1" dirty="0">
                <a:latin typeface="Times New Roman" panose="02020603050405020304" pitchFamily="18" charset="0"/>
              </a:rPr>
              <a:t>Have mercy upon us.</a:t>
            </a:r>
            <a:r>
              <a:rPr lang="en-US" altLang="en-US" sz="5400" dirty="0">
                <a:latin typeface="Times New Roman" panose="02020603050405020304" pitchFamily="18" charset="0"/>
              </a:rPr>
              <a:t> </a:t>
            </a:r>
            <a:br>
              <a:rPr lang="en-US" altLang="en-US" sz="5400" dirty="0">
                <a:latin typeface="Times New Roman" panose="02020603050405020304" pitchFamily="18" charset="0"/>
              </a:rPr>
            </a:br>
            <a:r>
              <a:rPr lang="en-US" altLang="en-US" sz="5400" dirty="0">
                <a:latin typeface="Times New Roman" panose="02020603050405020304" pitchFamily="18" charset="0"/>
              </a:rPr>
              <a:t/>
            </a:r>
            <a:br>
              <a:rPr lang="en-US" altLang="en-US" sz="5400" dirty="0">
                <a:latin typeface="Times New Roman" panose="02020603050405020304" pitchFamily="18" charset="0"/>
              </a:rPr>
            </a:br>
            <a:r>
              <a:rPr lang="en-US" altLang="en-US" sz="3600" dirty="0">
                <a:solidFill>
                  <a:srgbClr val="FF0000"/>
                </a:solidFill>
                <a:latin typeface="Times New Roman" panose="02020603050405020304" pitchFamily="18" charset="0"/>
              </a:rPr>
              <a:t>Note: Achen hands the incense to </a:t>
            </a:r>
            <a:r>
              <a:rPr lang="en-US" altLang="en-US" sz="3600" dirty="0" err="1">
                <a:solidFill>
                  <a:srgbClr val="FF0000"/>
                </a:solidFill>
                <a:latin typeface="Times New Roman" panose="02020603050405020304" pitchFamily="18" charset="0"/>
              </a:rPr>
              <a:t>Decon</a:t>
            </a:r>
            <a:r>
              <a:rPr lang="en-US" altLang="en-US" sz="3600" dirty="0">
                <a:solidFill>
                  <a:srgbClr val="FF0000"/>
                </a:solidFill>
                <a:latin typeface="Times New Roman" panose="02020603050405020304" pitchFamily="18" charset="0"/>
              </a:rPr>
              <a:t> 1</a:t>
            </a:r>
            <a:endParaRPr lang="en-US" altLang="en-US" sz="5400"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5264777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4"/>
          <p:cNvSpPr>
            <a:spLocks noGrp="1"/>
          </p:cNvSpPr>
          <p:nvPr>
            <p:ph type="ctrTitle"/>
          </p:nvPr>
        </p:nvSpPr>
        <p:spPr>
          <a:xfrm>
            <a:off x="1524000" y="0"/>
            <a:ext cx="9144000" cy="6858000"/>
          </a:xfrm>
        </p:spPr>
        <p:txBody>
          <a:bodyPr wrap="none"/>
          <a:lstStyle/>
          <a:p>
            <a:pPr eaLnBrk="1" hangingPunct="1"/>
            <a:r>
              <a:rPr lang="en-US" altLang="en-US" sz="6000" b="1" dirty="0" smtClean="0">
                <a:solidFill>
                  <a:srgbClr val="92D050"/>
                </a:solidFill>
                <a:effectLst>
                  <a:outerShdw blurRad="38100" dist="38100" dir="2700000" algn="tl">
                    <a:srgbClr val="000000">
                      <a:alpha val="43137"/>
                    </a:srgbClr>
                  </a:outerShdw>
                </a:effectLst>
                <a:latin typeface="Times New Roman" panose="02020603050405020304" pitchFamily="18" charset="0"/>
              </a:rPr>
              <a:t>Trisagion</a:t>
            </a:r>
            <a:r>
              <a:rPr lang="en-US" altLang="en-US" sz="4000" dirty="0" smtClean="0">
                <a:latin typeface="Times New Roman" panose="02020603050405020304" pitchFamily="18" charset="0"/>
              </a:rPr>
              <a:t/>
            </a:r>
            <a:br>
              <a:rPr lang="en-US" altLang="en-US" sz="4000" dirty="0" smtClean="0">
                <a:latin typeface="Times New Roman" panose="02020603050405020304" pitchFamily="18" charset="0"/>
              </a:rPr>
            </a:br>
            <a:r>
              <a:rPr lang="en-US" altLang="en-US" sz="4000" dirty="0" smtClean="0">
                <a:latin typeface="Times New Roman" panose="02020603050405020304" pitchFamily="18" charset="0"/>
              </a:rPr>
              <a:t>Holy </a:t>
            </a:r>
            <a:r>
              <a:rPr lang="en-US" altLang="en-US" sz="4000" dirty="0">
                <a:latin typeface="Times New Roman" panose="02020603050405020304" pitchFamily="18" charset="0"/>
              </a:rPr>
              <a:t>art thou, O God</a:t>
            </a:r>
            <a:br>
              <a:rPr lang="en-US" altLang="en-US" sz="4000" dirty="0">
                <a:latin typeface="Times New Roman" panose="02020603050405020304" pitchFamily="18" charset="0"/>
              </a:rPr>
            </a:br>
            <a:r>
              <a:rPr lang="en-US" altLang="en-US" sz="4000" dirty="0">
                <a:latin typeface="Times New Roman" panose="02020603050405020304" pitchFamily="18" charset="0"/>
              </a:rPr>
              <a:t/>
            </a:r>
            <a:br>
              <a:rPr lang="en-US" altLang="en-US" sz="4000" dirty="0">
                <a:latin typeface="Times New Roman" panose="02020603050405020304" pitchFamily="18" charset="0"/>
              </a:rPr>
            </a:br>
            <a:r>
              <a:rPr lang="en-US" altLang="en-US" sz="4000" b="1" dirty="0">
                <a:latin typeface="Times New Roman" panose="02020603050405020304" pitchFamily="18" charset="0"/>
              </a:rPr>
              <a:t>Holy art thou, Almighty Lord.</a:t>
            </a:r>
            <a:br>
              <a:rPr lang="en-US" altLang="en-US" sz="4000" b="1" dirty="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r>
              <a:rPr lang="en-US" altLang="en-US" sz="4000" dirty="0">
                <a:latin typeface="Times New Roman" panose="02020603050405020304" pitchFamily="18" charset="0"/>
              </a:rPr>
              <a:t>Holy art thou, Immortal Lord.</a:t>
            </a:r>
            <a:br>
              <a:rPr lang="en-US" altLang="en-US" sz="4000" dirty="0">
                <a:latin typeface="Times New Roman" panose="02020603050405020304" pitchFamily="18" charset="0"/>
              </a:rPr>
            </a:br>
            <a:r>
              <a:rPr lang="en-US" altLang="en-US" sz="4000" dirty="0">
                <a:latin typeface="Times New Roman" panose="02020603050405020304" pitchFamily="18" charset="0"/>
              </a:rPr>
              <a:t/>
            </a:r>
            <a:br>
              <a:rPr lang="en-US" altLang="en-US" sz="4000" dirty="0">
                <a:latin typeface="Times New Roman" panose="02020603050405020304" pitchFamily="18" charset="0"/>
              </a:rPr>
            </a:br>
            <a:r>
              <a:rPr lang="en-US" altLang="en-US" sz="4000" b="1" dirty="0">
                <a:latin typeface="Times New Roman" panose="02020603050405020304" pitchFamily="18" charset="0"/>
              </a:rPr>
              <a:t>O thou that was crucified for us, </a:t>
            </a:r>
            <a:br>
              <a:rPr lang="en-US" altLang="en-US" sz="4000" b="1" dirty="0">
                <a:latin typeface="Times New Roman" panose="02020603050405020304" pitchFamily="18" charset="0"/>
              </a:rPr>
            </a:br>
            <a:r>
              <a:rPr lang="en-US" altLang="en-US" sz="4000" b="1" dirty="0">
                <a:latin typeface="Times New Roman" panose="02020603050405020304" pitchFamily="18" charset="0"/>
              </a:rPr>
              <a:t>have mercy upon us. </a:t>
            </a:r>
            <a:r>
              <a:rPr lang="en-US" altLang="en-US" sz="4000" dirty="0">
                <a:latin typeface="Times New Roman" panose="02020603050405020304" pitchFamily="18" charset="0"/>
              </a:rPr>
              <a:t>(3x)</a:t>
            </a:r>
            <a:r>
              <a:rPr lang="en-US" altLang="en-US" sz="4000" b="1" dirty="0">
                <a:latin typeface="Times New Roman" panose="02020603050405020304" pitchFamily="18" charset="0"/>
              </a:rPr>
              <a:t/>
            </a:r>
            <a:br>
              <a:rPr lang="en-US" altLang="en-US" sz="4000" b="1" dirty="0">
                <a:latin typeface="Times New Roman" panose="02020603050405020304" pitchFamily="18" charset="0"/>
              </a:rPr>
            </a:br>
            <a:endParaRPr lang="en-US" altLang="en-US" sz="6000" b="1" dirty="0"/>
          </a:p>
        </p:txBody>
      </p:sp>
      <p:sp>
        <p:nvSpPr>
          <p:cNvPr id="3" name="TextBox 2"/>
          <p:cNvSpPr txBox="1"/>
          <p:nvPr/>
        </p:nvSpPr>
        <p:spPr>
          <a:xfrm>
            <a:off x="899886" y="580571"/>
            <a:ext cx="1553028" cy="523220"/>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Page 54</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57335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7890" name="Title 4"/>
          <p:cNvSpPr>
            <a:spLocks noGrp="1"/>
          </p:cNvSpPr>
          <p:nvPr>
            <p:ph type="ctrTitle"/>
          </p:nvPr>
        </p:nvSpPr>
        <p:spPr>
          <a:xfrm>
            <a:off x="1524000" y="0"/>
            <a:ext cx="9144000" cy="6858000"/>
          </a:xfrm>
        </p:spPr>
        <p:txBody>
          <a:bodyPr wrap="none"/>
          <a:lstStyle/>
          <a:p>
            <a:pPr eaLnBrk="1" hangingPunct="1"/>
            <a:r>
              <a:rPr lang="en-US" altLang="en-US" sz="4000">
                <a:latin typeface="Times New Roman" panose="02020603050405020304" pitchFamily="18" charset="0"/>
              </a:rPr>
              <a:t>P: Lord have mercy (2)</a:t>
            </a:r>
            <a:br>
              <a:rPr lang="en-US" altLang="en-US" sz="4000">
                <a:latin typeface="Times New Roman" panose="02020603050405020304" pitchFamily="18" charset="0"/>
              </a:rPr>
            </a:br>
            <a:r>
              <a:rPr lang="en-US" altLang="en-US" sz="4000">
                <a:latin typeface="Times New Roman" panose="02020603050405020304" pitchFamily="18" charset="0"/>
              </a:rPr>
              <a:t>C:Lord have mercy (2)</a:t>
            </a:r>
            <a:br>
              <a:rPr lang="en-US" altLang="en-US" sz="4000">
                <a:latin typeface="Times New Roman" panose="02020603050405020304" pitchFamily="18" charset="0"/>
              </a:rPr>
            </a:br>
            <a:r>
              <a:rPr lang="en-US" altLang="en-US" sz="4000">
                <a:latin typeface="Times New Roman" panose="02020603050405020304" pitchFamily="18" charset="0"/>
              </a:rPr>
              <a:t>All: Lord have mercy</a:t>
            </a:r>
          </a:p>
        </p:txBody>
      </p:sp>
    </p:spTree>
    <p:extLst>
      <p:ext uri="{BB962C8B-B14F-4D97-AF65-F5344CB8AC3E}">
        <p14:creationId xmlns:p14="http://schemas.microsoft.com/office/powerpoint/2010/main" val="21363752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4"/>
          <p:cNvSpPr>
            <a:spLocks noGrp="1"/>
          </p:cNvSpPr>
          <p:nvPr>
            <p:ph type="ctrTitle"/>
          </p:nvPr>
        </p:nvSpPr>
        <p:spPr>
          <a:xfrm>
            <a:off x="1524000" y="0"/>
            <a:ext cx="9144000" cy="6858000"/>
          </a:xfrm>
        </p:spPr>
        <p:txBody>
          <a:bodyPr wrap="none"/>
          <a:lstStyle/>
          <a:p>
            <a:pPr eaLnBrk="1" hangingPunct="1"/>
            <a:r>
              <a:rPr lang="en-US" altLang="en-US" sz="4000">
                <a:latin typeface="Times New Roman" panose="02020603050405020304" pitchFamily="18" charset="0"/>
              </a:rPr>
              <a:t>P: Lord God, fill us with essence of </a:t>
            </a:r>
            <a:br>
              <a:rPr lang="en-US" altLang="en-US" sz="4000">
                <a:latin typeface="Times New Roman" panose="02020603050405020304" pitchFamily="18" charset="0"/>
              </a:rPr>
            </a:br>
            <a:r>
              <a:rPr lang="en-US" altLang="en-US" sz="4000">
                <a:latin typeface="Times New Roman" panose="02020603050405020304" pitchFamily="18" charset="0"/>
              </a:rPr>
              <a:t>Your holy Gospel, </a:t>
            </a:r>
            <a:br>
              <a:rPr lang="en-US" altLang="en-US" sz="4000">
                <a:latin typeface="Times New Roman" panose="02020603050405020304" pitchFamily="18" charset="0"/>
              </a:rPr>
            </a:br>
            <a:r>
              <a:rPr lang="en-US" altLang="en-US" sz="4000">
                <a:latin typeface="Times New Roman" panose="02020603050405020304" pitchFamily="18" charset="0"/>
              </a:rPr>
              <a:t>the teachings of the Apostles,</a:t>
            </a:r>
            <a:br>
              <a:rPr lang="en-US" altLang="en-US" sz="4000">
                <a:latin typeface="Times New Roman" panose="02020603050405020304" pitchFamily="18" charset="0"/>
              </a:rPr>
            </a:br>
            <a:r>
              <a:rPr lang="en-US" altLang="en-US" sz="4000">
                <a:latin typeface="Times New Roman" panose="02020603050405020304" pitchFamily="18" charset="0"/>
              </a:rPr>
              <a:t> the riches of Your </a:t>
            </a:r>
            <a:br>
              <a:rPr lang="en-US" altLang="en-US" sz="4000">
                <a:latin typeface="Times New Roman" panose="02020603050405020304" pitchFamily="18" charset="0"/>
              </a:rPr>
            </a:br>
            <a:r>
              <a:rPr lang="en-US" altLang="en-US" sz="4000">
                <a:latin typeface="Times New Roman" panose="02020603050405020304" pitchFamily="18" charset="0"/>
              </a:rPr>
              <a:t>divine wisdom, and the gift of Your </a:t>
            </a:r>
            <a:br>
              <a:rPr lang="en-US" altLang="en-US" sz="4000">
                <a:latin typeface="Times New Roman" panose="02020603050405020304" pitchFamily="18" charset="0"/>
              </a:rPr>
            </a:br>
            <a:r>
              <a:rPr lang="en-US" altLang="en-US" sz="4000">
                <a:latin typeface="Times New Roman" panose="02020603050405020304" pitchFamily="18" charset="0"/>
              </a:rPr>
              <a:t>Holy Spirit.</a:t>
            </a:r>
            <a:br>
              <a:rPr lang="en-US" altLang="en-US" sz="4000">
                <a:latin typeface="Times New Roman" panose="02020603050405020304" pitchFamily="18" charset="0"/>
              </a:rPr>
            </a:br>
            <a:r>
              <a:rPr lang="en-US" altLang="en-US" sz="4000">
                <a:latin typeface="Times New Roman" panose="02020603050405020304" pitchFamily="18" charset="0"/>
              </a:rPr>
              <a:t> </a:t>
            </a:r>
            <a:endParaRPr lang="en-US" altLang="en-US" sz="6000"/>
          </a:p>
        </p:txBody>
      </p:sp>
    </p:spTree>
    <p:extLst>
      <p:ext uri="{BB962C8B-B14F-4D97-AF65-F5344CB8AC3E}">
        <p14:creationId xmlns:p14="http://schemas.microsoft.com/office/powerpoint/2010/main" val="1538709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4"/>
          <p:cNvSpPr>
            <a:spLocks noGrp="1"/>
          </p:cNvSpPr>
          <p:nvPr>
            <p:ph type="ctrTitle"/>
          </p:nvPr>
        </p:nvSpPr>
        <p:spPr>
          <a:xfrm>
            <a:off x="1524000" y="0"/>
            <a:ext cx="9144000" cy="6858000"/>
          </a:xfrm>
        </p:spPr>
        <p:txBody>
          <a:bodyPr wrap="none"/>
          <a:lstStyle/>
          <a:p>
            <a:pPr eaLnBrk="1" hangingPunct="1"/>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 Enable us to obey Your commands gladly</a:t>
            </a:r>
            <a:br>
              <a:rPr lang="en-US" altLang="en-US" sz="4000">
                <a:latin typeface="Times New Roman" panose="02020603050405020304" pitchFamily="18" charset="0"/>
              </a:rPr>
            </a:br>
            <a:r>
              <a:rPr lang="en-US" altLang="en-US" sz="4000">
                <a:latin typeface="Times New Roman" panose="02020603050405020304" pitchFamily="18" charset="0"/>
              </a:rPr>
              <a:t> and to fulfill </a:t>
            </a:r>
            <a:br>
              <a:rPr lang="en-US" altLang="en-US" sz="4000">
                <a:latin typeface="Times New Roman" panose="02020603050405020304" pitchFamily="18" charset="0"/>
              </a:rPr>
            </a:br>
            <a:r>
              <a:rPr lang="en-US" altLang="en-US" sz="4000">
                <a:latin typeface="Times New Roman" panose="02020603050405020304" pitchFamily="18" charset="0"/>
              </a:rPr>
              <a:t>Your holy will perfectly.</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C: Amen</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endParaRPr lang="en-US" altLang="en-US" sz="6000"/>
          </a:p>
        </p:txBody>
      </p:sp>
    </p:spTree>
    <p:extLst>
      <p:ext uri="{BB962C8B-B14F-4D97-AF65-F5344CB8AC3E}">
        <p14:creationId xmlns:p14="http://schemas.microsoft.com/office/powerpoint/2010/main" val="5163144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4"/>
          <p:cNvSpPr>
            <a:spLocks noGrp="1"/>
          </p:cNvSpPr>
          <p:nvPr>
            <p:ph type="ctrTitle"/>
          </p:nvPr>
        </p:nvSpPr>
        <p:spPr>
          <a:xfrm>
            <a:off x="1524000" y="696686"/>
            <a:ext cx="9144000" cy="6161314"/>
          </a:xfrm>
        </p:spPr>
        <p:txBody>
          <a:bodyPr wrap="none"/>
          <a:lstStyle/>
          <a:p>
            <a:pPr eaLnBrk="1" hangingPunct="1"/>
            <a:r>
              <a:rPr lang="en-US"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rPr>
              <a:t>Note: </a:t>
            </a: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D </a:t>
            </a:r>
            <a:r>
              <a:rPr lang="en-US"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rPr>
              <a:t>2 turn to face the congregation and </a:t>
            </a: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
            </a:r>
            <a:b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b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reads </a:t>
            </a:r>
            <a:r>
              <a:rPr lang="en-US"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rPr>
              <a:t>the </a:t>
            </a: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Epistle</a:t>
            </a:r>
            <a:b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b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D1 Remain facing East</a:t>
            </a:r>
            <a:r>
              <a:rPr lang="en-US" altLang="en-US" sz="4800" dirty="0">
                <a:solidFill>
                  <a:srgbClr val="FFC000"/>
                </a:solidFill>
                <a:latin typeface="Times New Roman" panose="02020603050405020304" pitchFamily="18" charset="0"/>
              </a:rPr>
              <a:t/>
            </a:r>
            <a:br>
              <a:rPr lang="en-US" altLang="en-US" sz="4800" dirty="0">
                <a:solidFill>
                  <a:srgbClr val="FFC000"/>
                </a:solidFill>
                <a:latin typeface="Times New Roman" panose="02020603050405020304" pitchFamily="18" charset="0"/>
              </a:rPr>
            </a:br>
            <a:r>
              <a:rPr lang="en-US" altLang="en-US" sz="3200" dirty="0" smtClean="0">
                <a:solidFill>
                  <a:srgbClr val="FFC000"/>
                </a:solidFill>
                <a:latin typeface="Times New Roman" panose="02020603050405020304" pitchFamily="18" charset="0"/>
              </a:rPr>
              <a:t/>
            </a:r>
            <a:br>
              <a:rPr lang="en-US" altLang="en-US" sz="3200" dirty="0" smtClean="0">
                <a:solidFill>
                  <a:srgbClr val="FFC000"/>
                </a:solidFill>
                <a:latin typeface="Times New Roman" panose="02020603050405020304" pitchFamily="18" charset="0"/>
              </a:rPr>
            </a:br>
            <a:r>
              <a:rPr lang="en-US" altLang="en-US" sz="3200" dirty="0" smtClean="0">
                <a:solidFill>
                  <a:srgbClr val="FFC000"/>
                </a:solidFill>
                <a:latin typeface="Times New Roman" panose="02020603050405020304" pitchFamily="18" charset="0"/>
              </a:rPr>
              <a:t>D</a:t>
            </a:r>
            <a:r>
              <a:rPr lang="en-US" altLang="en-US" sz="3200" dirty="0">
                <a:solidFill>
                  <a:srgbClr val="FFC000"/>
                </a:solidFill>
                <a:latin typeface="Times New Roman" panose="02020603050405020304" pitchFamily="18" charset="0"/>
              </a:rPr>
              <a:t>: From the </a:t>
            </a:r>
            <a:r>
              <a:rPr lang="en-US" altLang="en-US" sz="3200" dirty="0" smtClean="0">
                <a:solidFill>
                  <a:srgbClr val="FFC000"/>
                </a:solidFill>
                <a:latin typeface="Times New Roman" panose="02020603050405020304" pitchFamily="18" charset="0"/>
              </a:rPr>
              <a:t>epistle…</a:t>
            </a:r>
            <a:r>
              <a:rPr lang="en-US" altLang="en-US" sz="3200" dirty="0">
                <a:solidFill>
                  <a:srgbClr val="FFC000"/>
                </a:solidFill>
                <a:latin typeface="Times" panose="02020603050405020304" pitchFamily="18" charset="0"/>
                <a:cs typeface="Times" panose="02020603050405020304" pitchFamily="18" charset="0"/>
              </a:rPr>
              <a:t/>
            </a:r>
            <a:br>
              <a:rPr lang="en-US" altLang="en-US" sz="3200" dirty="0">
                <a:solidFill>
                  <a:srgbClr val="FFC000"/>
                </a:solidFill>
                <a:latin typeface="Times" panose="02020603050405020304" pitchFamily="18" charset="0"/>
                <a:cs typeface="Times" panose="02020603050405020304" pitchFamily="18" charset="0"/>
              </a:rPr>
            </a:br>
            <a:r>
              <a:rPr lang="en-US" altLang="en-US" sz="3200" dirty="0">
                <a:solidFill>
                  <a:srgbClr val="FFC000"/>
                </a:solidFill>
              </a:rPr>
              <a:t/>
            </a:r>
            <a:br>
              <a:rPr lang="en-US" altLang="en-US" sz="3200" dirty="0">
                <a:solidFill>
                  <a:srgbClr val="FFC000"/>
                </a:solidFill>
              </a:rPr>
            </a:br>
            <a:r>
              <a:rPr lang="en-US" altLang="en-US" sz="3200" b="1" dirty="0">
                <a:latin typeface="Times New Roman" panose="02020603050405020304" pitchFamily="18" charset="0"/>
              </a:rPr>
              <a:t>C: Praise to you, </a:t>
            </a:r>
            <a:br>
              <a:rPr lang="en-US" altLang="en-US" sz="3200" b="1" dirty="0">
                <a:latin typeface="Times New Roman" panose="02020603050405020304" pitchFamily="18" charset="0"/>
              </a:rPr>
            </a:br>
            <a:r>
              <a:rPr lang="en-US" altLang="en-US" sz="3200" b="1" dirty="0">
                <a:latin typeface="Times New Roman" panose="02020603050405020304" pitchFamily="18" charset="0"/>
              </a:rPr>
              <a:t>O Lord of the apostles, </a:t>
            </a:r>
            <a:br>
              <a:rPr lang="en-US" altLang="en-US" sz="3200" b="1" dirty="0">
                <a:latin typeface="Times New Roman" panose="02020603050405020304" pitchFamily="18" charset="0"/>
              </a:rPr>
            </a:br>
            <a:r>
              <a:rPr lang="en-US" altLang="en-US" sz="3200" b="1" dirty="0">
                <a:latin typeface="Times New Roman" panose="02020603050405020304" pitchFamily="18" charset="0"/>
              </a:rPr>
              <a:t>O Lord, grant us grace </a:t>
            </a:r>
            <a:br>
              <a:rPr lang="en-US" altLang="en-US" sz="3200" b="1" dirty="0">
                <a:latin typeface="Times New Roman" panose="02020603050405020304" pitchFamily="18" charset="0"/>
              </a:rPr>
            </a:br>
            <a:r>
              <a:rPr lang="en-US" altLang="en-US" sz="3200" b="1" dirty="0">
                <a:latin typeface="Times New Roman" panose="02020603050405020304" pitchFamily="18" charset="0"/>
              </a:rPr>
              <a:t>to discern your word.</a:t>
            </a:r>
            <a:br>
              <a:rPr lang="en-US" altLang="en-US" sz="3200" b="1" dirty="0">
                <a:latin typeface="Times New Roman" panose="02020603050405020304" pitchFamily="18" charset="0"/>
              </a:rPr>
            </a:br>
            <a:r>
              <a:rPr lang="en-US" altLang="en-US" sz="3200" b="1" dirty="0">
                <a:latin typeface="Times New Roman" panose="02020603050405020304" pitchFamily="18" charset="0"/>
              </a:rPr>
              <a:t/>
            </a:r>
            <a:br>
              <a:rPr lang="en-US" altLang="en-US" sz="3200" b="1" dirty="0">
                <a:latin typeface="Times New Roman" panose="02020603050405020304" pitchFamily="18" charset="0"/>
              </a:rPr>
            </a:br>
            <a:endParaRPr lang="en-US" altLang="en-US" sz="4000" b="1" dirty="0">
              <a:latin typeface="Times New Roman" panose="02020603050405020304" pitchFamily="18" charset="0"/>
            </a:endParaRPr>
          </a:p>
        </p:txBody>
      </p:sp>
    </p:spTree>
    <p:extLst>
      <p:ext uri="{BB962C8B-B14F-4D97-AF65-F5344CB8AC3E}">
        <p14:creationId xmlns:p14="http://schemas.microsoft.com/office/powerpoint/2010/main" val="1008556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Preparation</a:t>
            </a:r>
          </a:p>
        </p:txBody>
      </p:sp>
      <p:sp>
        <p:nvSpPr>
          <p:cNvPr id="21507" name="Content Placeholder 2"/>
          <p:cNvSpPr>
            <a:spLocks noGrp="1"/>
          </p:cNvSpPr>
          <p:nvPr>
            <p:ph idx="1"/>
          </p:nvPr>
        </p:nvSpPr>
        <p:spPr>
          <a:xfrm>
            <a:off x="838200" y="1288473"/>
            <a:ext cx="10515600" cy="1025236"/>
          </a:xfrm>
        </p:spPr>
        <p:txBody>
          <a:bodyPr/>
          <a:lstStyle/>
          <a:p>
            <a:r>
              <a:rPr lang="en-US" altLang="en-US" dirty="0" smtClean="0"/>
              <a:t>Get all the materials for worship and put these in their respective places.</a:t>
            </a:r>
          </a:p>
          <a:p>
            <a:endParaRPr lang="en-US" altLang="en-US" dirty="0" smtClean="0"/>
          </a:p>
          <a:p>
            <a:endParaRPr lang="en-US" altLang="en-US" dirty="0" smtClean="0"/>
          </a:p>
        </p:txBody>
      </p:sp>
      <p:sp>
        <p:nvSpPr>
          <p:cNvPr id="21508" name="TextBox 2"/>
          <p:cNvSpPr txBox="1">
            <a:spLocks noChangeArrowheads="1"/>
          </p:cNvSpPr>
          <p:nvPr/>
        </p:nvSpPr>
        <p:spPr bwMode="auto">
          <a:xfrm>
            <a:off x="838201" y="2443163"/>
            <a:ext cx="443048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b="1">
                <a:solidFill>
                  <a:schemeClr val="tx1"/>
                </a:solidFill>
                <a:latin typeface="Times New Roman" panose="02020603050405020304" pitchFamily="18" charset="0"/>
                <a:cs typeface="Arial" panose="020B0604020202020204" pitchFamily="34" charset="0"/>
              </a:defRPr>
            </a:lvl1pPr>
            <a:lvl2pPr>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lvl="1" eaLnBrk="1" hangingPunct="1"/>
            <a:r>
              <a:rPr lang="en-US" altLang="en-US" sz="2800" dirty="0"/>
              <a:t>White cloth</a:t>
            </a:r>
          </a:p>
          <a:p>
            <a:pPr lvl="1" eaLnBrk="1" hangingPunct="1"/>
            <a:r>
              <a:rPr lang="en-US" altLang="en-US" sz="2800" dirty="0" err="1"/>
              <a:t>Virikkoottu</a:t>
            </a:r>
            <a:endParaRPr lang="en-US" altLang="en-US" sz="2800" dirty="0"/>
          </a:p>
          <a:p>
            <a:pPr lvl="1" eaLnBrk="1" hangingPunct="1"/>
            <a:r>
              <a:rPr lang="en-US" altLang="en-US" sz="2800" dirty="0"/>
              <a:t>Kappa</a:t>
            </a:r>
          </a:p>
          <a:p>
            <a:pPr lvl="1" eaLnBrk="1" hangingPunct="1"/>
            <a:r>
              <a:rPr lang="en-US" altLang="en-US" sz="2800" dirty="0" err="1"/>
              <a:t>Thaksa</a:t>
            </a:r>
            <a:endParaRPr lang="en-US" altLang="en-US" sz="2800" dirty="0"/>
          </a:p>
          <a:p>
            <a:pPr lvl="1" eaLnBrk="1" hangingPunct="1"/>
            <a:r>
              <a:rPr lang="en-US" altLang="en-US" sz="2800" dirty="0"/>
              <a:t>Wafer and Vine</a:t>
            </a:r>
          </a:p>
          <a:p>
            <a:pPr lvl="1" eaLnBrk="1" hangingPunct="1"/>
            <a:r>
              <a:rPr lang="en-US" altLang="en-US" sz="2800" dirty="0"/>
              <a:t>Incense Bowl </a:t>
            </a:r>
          </a:p>
          <a:p>
            <a:pPr lvl="1" eaLnBrk="1" hangingPunct="1"/>
            <a:r>
              <a:rPr lang="en-US" altLang="en-US" sz="2800" dirty="0"/>
              <a:t>Water, bowl and towels</a:t>
            </a:r>
          </a:p>
          <a:p>
            <a:pPr lvl="1" eaLnBrk="1" hangingPunct="1"/>
            <a:r>
              <a:rPr lang="en-US" altLang="en-US" sz="2800" dirty="0"/>
              <a:t>Offertory Baskets</a:t>
            </a:r>
          </a:p>
          <a:p>
            <a:pPr lvl="1" eaLnBrk="1" hangingPunct="1"/>
            <a:endParaRPr lang="en-US" altLang="en-US" sz="1600" dirty="0"/>
          </a:p>
        </p:txBody>
      </p:sp>
      <p:sp>
        <p:nvSpPr>
          <p:cNvPr id="21509" name="TextBox 3"/>
          <p:cNvSpPr txBox="1">
            <a:spLocks noChangeArrowheads="1"/>
          </p:cNvSpPr>
          <p:nvPr/>
        </p:nvSpPr>
        <p:spPr bwMode="auto">
          <a:xfrm>
            <a:off x="6952673" y="2443163"/>
            <a:ext cx="34623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Times New Roman" panose="02020603050405020304" pitchFamily="18" charset="0"/>
                <a:cs typeface="Arial" panose="020B0604020202020204" pitchFamily="34" charset="0"/>
              </a:defRPr>
            </a:lvl1pPr>
            <a:lvl2pPr>
              <a:defRPr b="1">
                <a:solidFill>
                  <a:schemeClr val="tx1"/>
                </a:solidFill>
                <a:latin typeface="Times New Roman" panose="02020603050405020304" pitchFamily="18" charset="0"/>
                <a:cs typeface="Arial" panose="020B0604020202020204" pitchFamily="34" charset="0"/>
              </a:defRPr>
            </a:lvl2pPr>
            <a:lvl3pPr marL="1143000" indent="-228600">
              <a:defRPr b="1">
                <a:solidFill>
                  <a:schemeClr val="tx1"/>
                </a:solidFill>
                <a:latin typeface="Times New Roman" panose="02020603050405020304" pitchFamily="18" charset="0"/>
                <a:cs typeface="Arial" panose="020B0604020202020204" pitchFamily="34" charset="0"/>
              </a:defRPr>
            </a:lvl3pPr>
            <a:lvl4pPr marL="1600200" indent="-228600">
              <a:defRPr b="1">
                <a:solidFill>
                  <a:schemeClr val="tx1"/>
                </a:solidFill>
                <a:latin typeface="Times New Roman" panose="02020603050405020304" pitchFamily="18" charset="0"/>
                <a:cs typeface="Arial" panose="020B0604020202020204" pitchFamily="34" charset="0"/>
              </a:defRPr>
            </a:lvl4pPr>
            <a:lvl5pPr marL="2057400" indent="-228600">
              <a:defRPr b="1">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cs typeface="Arial" panose="020B0604020202020204" pitchFamily="34" charset="0"/>
              </a:defRPr>
            </a:lvl9pPr>
          </a:lstStyle>
          <a:p>
            <a:pPr lvl="1" eaLnBrk="1" hangingPunct="1"/>
            <a:r>
              <a:rPr lang="en-US" altLang="en-US" sz="2800" dirty="0"/>
              <a:t>Light the charcoal and keep it ready before service</a:t>
            </a:r>
            <a:r>
              <a:rPr lang="en-US" altLang="en-US" sz="2800" dirty="0" smtClean="0"/>
              <a:t>.</a:t>
            </a:r>
            <a:endParaRPr lang="en-US" altLang="en-US" sz="2800" dirty="0"/>
          </a:p>
        </p:txBody>
      </p:sp>
    </p:spTree>
    <p:extLst>
      <p:ext uri="{BB962C8B-B14F-4D97-AF65-F5344CB8AC3E}">
        <p14:creationId xmlns:p14="http://schemas.microsoft.com/office/powerpoint/2010/main" val="8346558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7592"/>
          <a:stretch/>
        </p:blipFill>
        <p:spPr>
          <a:xfrm rot="10800000">
            <a:off x="609600" y="0"/>
            <a:ext cx="10972800" cy="6781800"/>
          </a:xfrm>
        </p:spPr>
      </p:pic>
    </p:spTree>
    <p:extLst>
      <p:ext uri="{BB962C8B-B14F-4D97-AF65-F5344CB8AC3E}">
        <p14:creationId xmlns:p14="http://schemas.microsoft.com/office/powerpoint/2010/main" val="7016299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4"/>
          <p:cNvSpPr>
            <a:spLocks noGrp="1"/>
          </p:cNvSpPr>
          <p:nvPr>
            <p:ph type="ctrTitle"/>
          </p:nvPr>
        </p:nvSpPr>
        <p:spPr>
          <a:xfrm>
            <a:off x="1524000" y="0"/>
            <a:ext cx="9144000" cy="6858000"/>
          </a:xfrm>
        </p:spPr>
        <p:txBody>
          <a:bodyPr wrap="none"/>
          <a:lstStyle/>
          <a:p>
            <a:pPr eaLnBrk="1" hangingPunct="1"/>
            <a:r>
              <a:rPr lang="en-US" altLang="en-US" sz="4000" dirty="0">
                <a:solidFill>
                  <a:srgbClr val="FFC000"/>
                </a:solidFill>
                <a:latin typeface="Times New Roman" panose="02020603050405020304" pitchFamily="18" charset="0"/>
              </a:rPr>
              <a:t/>
            </a:r>
            <a:br>
              <a:rPr lang="en-US" altLang="en-US" sz="4000" dirty="0">
                <a:solidFill>
                  <a:srgbClr val="FFC000"/>
                </a:solidFill>
                <a:latin typeface="Times New Roman" panose="02020603050405020304" pitchFamily="18" charset="0"/>
              </a:rPr>
            </a:b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After the </a:t>
            </a:r>
            <a:r>
              <a:rPr lang="en-US"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rPr>
              <a:t>reading D2 turns around </a:t>
            </a: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
            </a:r>
            <a:b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b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as </a:t>
            </a:r>
            <a:r>
              <a:rPr lang="en-US"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rPr>
              <a:t>he/she is saying the following: </a:t>
            </a:r>
            <a:br>
              <a:rPr lang="en-US"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rPr>
            </a:br>
            <a:r>
              <a:rPr lang="en-US" altLang="en-US" sz="4000" dirty="0">
                <a:solidFill>
                  <a:srgbClr val="FF0000"/>
                </a:solidFill>
                <a:latin typeface="Times New Roman" panose="02020603050405020304" pitchFamily="18" charset="0"/>
              </a:rPr>
              <a:t/>
            </a:r>
            <a:br>
              <a:rPr lang="en-US" altLang="en-US" sz="4000" dirty="0">
                <a:solidFill>
                  <a:srgbClr val="FF0000"/>
                </a:solidFill>
                <a:latin typeface="Times New Roman" panose="02020603050405020304" pitchFamily="18" charset="0"/>
              </a:rPr>
            </a:br>
            <a:r>
              <a:rPr lang="en-US" altLang="en-US" sz="4000" dirty="0">
                <a:solidFill>
                  <a:srgbClr val="FFC000"/>
                </a:solidFill>
                <a:latin typeface="Times New Roman" panose="02020603050405020304" pitchFamily="18" charset="0"/>
              </a:rPr>
              <a:t>D: Hallelujah, hallelujah.  </a:t>
            </a:r>
            <a:br>
              <a:rPr lang="en-US" altLang="en-US" sz="4000" dirty="0">
                <a:solidFill>
                  <a:srgbClr val="FFC000"/>
                </a:solidFill>
                <a:latin typeface="Times New Roman" panose="02020603050405020304" pitchFamily="18" charset="0"/>
              </a:rPr>
            </a:br>
            <a:r>
              <a:rPr lang="en-US" altLang="en-US" sz="4000" dirty="0">
                <a:solidFill>
                  <a:srgbClr val="FFC000"/>
                </a:solidFill>
                <a:latin typeface="Times New Roman" panose="02020603050405020304" pitchFamily="18" charset="0"/>
              </a:rPr>
              <a:t>Offer to the Lord sacrifices of </a:t>
            </a:r>
            <a:r>
              <a:rPr lang="en-US" altLang="en-US" sz="4000" dirty="0" smtClean="0">
                <a:solidFill>
                  <a:srgbClr val="FFC000"/>
                </a:solidFill>
                <a:latin typeface="Times New Roman" panose="02020603050405020304" pitchFamily="18" charset="0"/>
              </a:rPr>
              <a:t>praise; </a:t>
            </a:r>
            <a:r>
              <a:rPr lang="en-US" altLang="en-US" sz="4000" dirty="0">
                <a:solidFill>
                  <a:srgbClr val="FFC000"/>
                </a:solidFill>
                <a:latin typeface="Times New Roman" panose="02020603050405020304" pitchFamily="18" charset="0"/>
              </a:rPr>
              <a:t/>
            </a:r>
            <a:br>
              <a:rPr lang="en-US" altLang="en-US" sz="4000" dirty="0">
                <a:solidFill>
                  <a:srgbClr val="FFC000"/>
                </a:solidFill>
                <a:latin typeface="Times New Roman" panose="02020603050405020304" pitchFamily="18" charset="0"/>
              </a:rPr>
            </a:br>
            <a:r>
              <a:rPr lang="en-US" altLang="en-US" sz="4000" dirty="0">
                <a:solidFill>
                  <a:srgbClr val="FFC000"/>
                </a:solidFill>
                <a:latin typeface="Times New Roman" panose="02020603050405020304" pitchFamily="18" charset="0"/>
              </a:rPr>
              <a:t>come and worship in his holy courts.</a:t>
            </a:r>
            <a:br>
              <a:rPr lang="en-US" altLang="en-US" sz="4000" dirty="0">
                <a:solidFill>
                  <a:srgbClr val="FFC000"/>
                </a:solidFill>
                <a:latin typeface="Times New Roman" panose="02020603050405020304" pitchFamily="18" charset="0"/>
              </a:rPr>
            </a:br>
            <a:r>
              <a:rPr lang="en-US" altLang="en-US" sz="4000" dirty="0">
                <a:latin typeface="Times New Roman" panose="02020603050405020304" pitchFamily="18" charset="0"/>
              </a:rPr>
              <a:t/>
            </a:r>
            <a:br>
              <a:rPr lang="en-US" altLang="en-US" sz="4000" dirty="0">
                <a:latin typeface="Times New Roman" panose="02020603050405020304" pitchFamily="18" charset="0"/>
              </a:rPr>
            </a:br>
            <a:r>
              <a:rPr lang="en-US" altLang="en-US" sz="4000" b="1" dirty="0">
                <a:latin typeface="Times New Roman" panose="02020603050405020304" pitchFamily="18" charset="0"/>
              </a:rPr>
              <a:t>C: Hallelujah</a:t>
            </a:r>
            <a:br>
              <a:rPr lang="en-US" altLang="en-US" sz="4000" b="1" dirty="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endParaRPr lang="en-US" altLang="en-US" sz="6000" b="1" dirty="0"/>
          </a:p>
        </p:txBody>
      </p:sp>
    </p:spTree>
    <p:extLst>
      <p:ext uri="{BB962C8B-B14F-4D97-AF65-F5344CB8AC3E}">
        <p14:creationId xmlns:p14="http://schemas.microsoft.com/office/powerpoint/2010/main" val="1717722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ctrTitle"/>
          </p:nvPr>
        </p:nvSpPr>
        <p:spPr>
          <a:xfrm>
            <a:off x="1524000" y="0"/>
            <a:ext cx="9144000" cy="6858000"/>
          </a:xfrm>
        </p:spPr>
        <p:txBody>
          <a:bodyPr/>
          <a:lstStyle/>
          <a:p>
            <a:pPr eaLnBrk="1" hangingPunct="1"/>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rPr>
              <a:t>Note: Achen adds </a:t>
            </a:r>
            <a:r>
              <a:rPr lang="en-US" alt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Incense. D1 moves </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rPr>
              <a:t>to Post 1A of the </a:t>
            </a:r>
            <a:r>
              <a:rPr lang="en-US" alt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rPr>
              <a:t>Madbaha</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rPr>
              <a:t> while reading the passage. </a:t>
            </a:r>
            <a:r>
              <a:rPr lang="en-US" alt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D </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rPr>
              <a:t>2 </a:t>
            </a:r>
            <a:r>
              <a:rPr lang="en-US" alt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moves </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rPr>
              <a:t>to Post 1B.  Remain at these posts until further notice. </a:t>
            </a:r>
            <a:r>
              <a:rPr lang="en-US" altLang="en-US" sz="3200" b="1" dirty="0">
                <a:effectLst>
                  <a:outerShdw blurRad="38100" dist="38100" dir="2700000" algn="tl">
                    <a:srgbClr val="000000">
                      <a:alpha val="43137"/>
                    </a:srgbClr>
                  </a:outerShdw>
                </a:effectLst>
                <a:latin typeface="Times New Roman" panose="02020603050405020304" pitchFamily="18" charset="0"/>
              </a:rPr>
              <a:t/>
            </a:r>
            <a:br>
              <a:rPr lang="en-US" altLang="en-US" sz="3200" b="1" dirty="0">
                <a:effectLst>
                  <a:outerShdw blurRad="38100" dist="38100" dir="2700000" algn="tl">
                    <a:srgbClr val="000000">
                      <a:alpha val="43137"/>
                    </a:srgbClr>
                  </a:outerShdw>
                </a:effectLst>
                <a:latin typeface="Times New Roman" panose="02020603050405020304" pitchFamily="18" charset="0"/>
              </a:rPr>
            </a:br>
            <a:r>
              <a:rPr lang="en-US" altLang="en-US" sz="3200" dirty="0">
                <a:latin typeface="Times New Roman" panose="02020603050405020304" pitchFamily="18" charset="0"/>
              </a:rPr>
              <a:t/>
            </a:r>
            <a:br>
              <a:rPr lang="en-US" altLang="en-US" sz="3200" dirty="0">
                <a:latin typeface="Times New Roman" panose="02020603050405020304" pitchFamily="18" charset="0"/>
              </a:rPr>
            </a:br>
            <a:r>
              <a:rPr lang="en-US" altLang="en-US" sz="3200" dirty="0">
                <a:latin typeface="Times New Roman" panose="02020603050405020304" pitchFamily="18" charset="0"/>
              </a:rPr>
              <a:t/>
            </a:r>
            <a:br>
              <a:rPr lang="en-US" altLang="en-US" sz="3200" dirty="0">
                <a:latin typeface="Times New Roman" panose="02020603050405020304" pitchFamily="18" charset="0"/>
              </a:rPr>
            </a:br>
            <a:r>
              <a:rPr lang="en-US" altLang="en-US" sz="3200" dirty="0">
                <a:latin typeface="Times New Roman" panose="02020603050405020304" pitchFamily="18" charset="0"/>
              </a:rPr>
              <a:t/>
            </a:r>
            <a:br>
              <a:rPr lang="en-US" altLang="en-US" sz="3200" dirty="0">
                <a:latin typeface="Times New Roman" panose="02020603050405020304" pitchFamily="18" charset="0"/>
              </a:rPr>
            </a:br>
            <a:r>
              <a:rPr lang="en-US" altLang="en-US" sz="3200" dirty="0">
                <a:latin typeface="Times New Roman" panose="02020603050405020304" pitchFamily="18" charset="0"/>
              </a:rPr>
              <a:t/>
            </a:r>
            <a:br>
              <a:rPr lang="en-US" altLang="en-US" sz="3200" dirty="0">
                <a:latin typeface="Times New Roman" panose="02020603050405020304" pitchFamily="18" charset="0"/>
              </a:rPr>
            </a:br>
            <a:r>
              <a:rPr lang="en-US" altLang="en-US" sz="3200" dirty="0">
                <a:latin typeface="Times New Roman" panose="02020603050405020304" pitchFamily="18" charset="0"/>
              </a:rPr>
              <a:t/>
            </a:r>
            <a:br>
              <a:rPr lang="en-US" altLang="en-US" sz="3200" dirty="0">
                <a:latin typeface="Times New Roman" panose="02020603050405020304" pitchFamily="18" charset="0"/>
              </a:rPr>
            </a:br>
            <a:r>
              <a:rPr lang="en-US" altLang="en-US" sz="2800" dirty="0">
                <a:solidFill>
                  <a:srgbClr val="FFC000"/>
                </a:solidFill>
                <a:latin typeface="Times New Roman" panose="02020603050405020304" pitchFamily="18" charset="0"/>
              </a:rPr>
              <a:t>D: Brothers and sisters, </a:t>
            </a:r>
            <a:r>
              <a:rPr lang="en-US" altLang="en-US" sz="2800" dirty="0" smtClean="0">
                <a:solidFill>
                  <a:srgbClr val="FFC000"/>
                </a:solidFill>
                <a:latin typeface="Times New Roman" panose="02020603050405020304" pitchFamily="18" charset="0"/>
              </a:rPr>
              <a:t>let </a:t>
            </a:r>
            <a:r>
              <a:rPr lang="en-US" altLang="en-US" sz="2800" dirty="0">
                <a:solidFill>
                  <a:srgbClr val="FFC000"/>
                </a:solidFill>
                <a:latin typeface="Times New Roman" panose="02020603050405020304" pitchFamily="18" charset="0"/>
              </a:rPr>
              <a:t>us stand in silence </a:t>
            </a:r>
            <a:br>
              <a:rPr lang="en-US" altLang="en-US" sz="2800" dirty="0">
                <a:solidFill>
                  <a:srgbClr val="FFC000"/>
                </a:solidFill>
                <a:latin typeface="Times New Roman" panose="02020603050405020304" pitchFamily="18" charset="0"/>
              </a:rPr>
            </a:br>
            <a:r>
              <a:rPr lang="en-US" altLang="en-US" sz="2800" dirty="0">
                <a:solidFill>
                  <a:srgbClr val="FFC000"/>
                </a:solidFill>
                <a:latin typeface="Times New Roman" panose="02020603050405020304" pitchFamily="18" charset="0"/>
              </a:rPr>
              <a:t>awe and reverence and listen to the proclamation of the </a:t>
            </a:r>
            <a:r>
              <a:rPr lang="en-US" altLang="en-US" sz="2800" dirty="0" smtClean="0">
                <a:solidFill>
                  <a:srgbClr val="FFC000"/>
                </a:solidFill>
                <a:latin typeface="Times New Roman" panose="02020603050405020304" pitchFamily="18" charset="0"/>
              </a:rPr>
              <a:t>living </a:t>
            </a:r>
            <a:r>
              <a:rPr lang="en-US" altLang="en-US" sz="2800" dirty="0">
                <a:solidFill>
                  <a:srgbClr val="FFC000"/>
                </a:solidFill>
                <a:latin typeface="Times New Roman" panose="02020603050405020304" pitchFamily="18" charset="0"/>
              </a:rPr>
              <a:t>Word of God </a:t>
            </a:r>
            <a:r>
              <a:rPr lang="en-US" altLang="en-US" sz="2800" dirty="0" smtClean="0">
                <a:solidFill>
                  <a:srgbClr val="FFC000"/>
                </a:solidFill>
                <a:latin typeface="Times New Roman" panose="02020603050405020304" pitchFamily="18" charset="0"/>
              </a:rPr>
              <a:t>from </a:t>
            </a:r>
            <a:r>
              <a:rPr lang="en-US" altLang="en-US" sz="2800" dirty="0">
                <a:solidFill>
                  <a:srgbClr val="FFC000"/>
                </a:solidFill>
                <a:latin typeface="Times New Roman" panose="02020603050405020304" pitchFamily="18" charset="0"/>
              </a:rPr>
              <a:t>the Gospel of our </a:t>
            </a:r>
            <a:r>
              <a:rPr lang="en-US" altLang="en-US" sz="2800" dirty="0" smtClean="0">
                <a:solidFill>
                  <a:srgbClr val="FFC000"/>
                </a:solidFill>
                <a:latin typeface="Times New Roman" panose="02020603050405020304" pitchFamily="18" charset="0"/>
              </a:rPr>
              <a:t>Lord </a:t>
            </a:r>
            <a:r>
              <a:rPr lang="en-US" altLang="en-US" sz="2800" dirty="0">
                <a:solidFill>
                  <a:srgbClr val="FFC000"/>
                </a:solidFill>
                <a:latin typeface="Times New Roman" panose="02020603050405020304" pitchFamily="18" charset="0"/>
              </a:rPr>
              <a:t>Jesus Christ.</a:t>
            </a:r>
            <a:br>
              <a:rPr lang="en-US" altLang="en-US" sz="2800" dirty="0">
                <a:solidFill>
                  <a:srgbClr val="FFC000"/>
                </a:solidFill>
                <a:latin typeface="Times New Roman" panose="02020603050405020304" pitchFamily="18" charset="0"/>
              </a:rPr>
            </a:br>
            <a:r>
              <a:rPr lang="en-US" altLang="en-US" sz="2800" b="1" dirty="0">
                <a:solidFill>
                  <a:srgbClr val="FFC000"/>
                </a:solidFill>
                <a:latin typeface="Times New Roman" panose="02020603050405020304" pitchFamily="18" charset="0"/>
              </a:rPr>
              <a:t>C: Amen</a:t>
            </a:r>
            <a:endParaRPr lang="en-US" altLang="en-US" b="1" dirty="0" smtClean="0">
              <a:solidFill>
                <a:srgbClr val="FFC000"/>
              </a:solidFill>
            </a:endParaRPr>
          </a:p>
        </p:txBody>
      </p:sp>
      <p:pic>
        <p:nvPicPr>
          <p:cNvPr id="501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512" y="2109335"/>
            <a:ext cx="70389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2862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5208"/>
          <a:stretch/>
        </p:blipFill>
        <p:spPr>
          <a:xfrm rot="10800000">
            <a:off x="-1" y="-2"/>
            <a:ext cx="12192000" cy="6838951"/>
          </a:xfrm>
        </p:spPr>
      </p:pic>
    </p:spTree>
    <p:extLst>
      <p:ext uri="{BB962C8B-B14F-4D97-AF65-F5344CB8AC3E}">
        <p14:creationId xmlns:p14="http://schemas.microsoft.com/office/powerpoint/2010/main" val="2582884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4"/>
          <p:cNvSpPr>
            <a:spLocks noGrp="1"/>
          </p:cNvSpPr>
          <p:nvPr>
            <p:ph type="ctrTitle"/>
          </p:nvPr>
        </p:nvSpPr>
        <p:spPr>
          <a:xfrm>
            <a:off x="1524000" y="0"/>
            <a:ext cx="9144000" cy="6858000"/>
          </a:xfrm>
        </p:spPr>
        <p:txBody>
          <a:bodyPr/>
          <a:lstStyle/>
          <a:p>
            <a:pPr eaLnBrk="1" hangingPunct="1"/>
            <a:r>
              <a:rPr lang="en-US" altLang="en-US" sz="4000" dirty="0">
                <a:latin typeface="Times New Roman" panose="02020603050405020304" pitchFamily="18" charset="0"/>
              </a:rPr>
              <a:t>P: Peace be with you all</a:t>
            </a:r>
            <a:br>
              <a:rPr lang="en-US" altLang="en-US" sz="4000" dirty="0">
                <a:latin typeface="Times New Roman" panose="02020603050405020304" pitchFamily="18" charset="0"/>
              </a:rPr>
            </a:br>
            <a:r>
              <a:rPr lang="en-US" altLang="en-US" sz="4000" dirty="0">
                <a:latin typeface="Times New Roman" panose="02020603050405020304" pitchFamily="18" charset="0"/>
              </a:rPr>
              <a:t/>
            </a:r>
            <a:br>
              <a:rPr lang="en-US" altLang="en-US" sz="4000" dirty="0">
                <a:latin typeface="Times New Roman" panose="02020603050405020304" pitchFamily="18" charset="0"/>
              </a:rPr>
            </a:br>
            <a:r>
              <a:rPr lang="en-US" altLang="en-US" sz="4000" b="1" dirty="0">
                <a:latin typeface="Times New Roman" panose="02020603050405020304" pitchFamily="18" charset="0"/>
              </a:rPr>
              <a:t>C: May the Lord make us all worthy to listen to His Word</a:t>
            </a:r>
            <a:br>
              <a:rPr lang="en-US" altLang="en-US" sz="4000" b="1" dirty="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endParaRPr lang="en-US" altLang="en-US" sz="6000" b="1" dirty="0"/>
          </a:p>
        </p:txBody>
      </p:sp>
      <p:sp>
        <p:nvSpPr>
          <p:cNvPr id="3" name="TextBox 2"/>
          <p:cNvSpPr txBox="1"/>
          <p:nvPr/>
        </p:nvSpPr>
        <p:spPr>
          <a:xfrm>
            <a:off x="899886" y="580571"/>
            <a:ext cx="1553028" cy="523220"/>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Page 55</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38932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4"/>
          <p:cNvSpPr>
            <a:spLocks noGrp="1"/>
          </p:cNvSpPr>
          <p:nvPr>
            <p:ph type="ctrTitle"/>
          </p:nvPr>
        </p:nvSpPr>
        <p:spPr>
          <a:xfrm>
            <a:off x="1524000" y="0"/>
            <a:ext cx="9144000" cy="6858000"/>
          </a:xfrm>
        </p:spPr>
        <p:txBody>
          <a:bodyPr/>
          <a:lstStyle/>
          <a:p>
            <a:r>
              <a:rPr lang="en-US" altLang="en-US" sz="4000">
                <a:latin typeface="Times New Roman" panose="02020603050405020304" pitchFamily="18" charset="0"/>
              </a:rPr>
              <a:t>P: The Holy Gospel of </a:t>
            </a:r>
            <a:br>
              <a:rPr lang="en-US" altLang="en-US" sz="4000">
                <a:latin typeface="Times New Roman" panose="02020603050405020304" pitchFamily="18" charset="0"/>
              </a:rPr>
            </a:br>
            <a:r>
              <a:rPr lang="en-US" altLang="en-US" sz="4000">
                <a:latin typeface="Times New Roman" panose="02020603050405020304" pitchFamily="18" charset="0"/>
              </a:rPr>
              <a:t>our Lord Jesus Christ, </a:t>
            </a:r>
            <a:br>
              <a:rPr lang="en-US" altLang="en-US" sz="4000">
                <a:latin typeface="Times New Roman" panose="02020603050405020304" pitchFamily="18" charset="0"/>
              </a:rPr>
            </a:br>
            <a:r>
              <a:rPr lang="en-US" altLang="en-US" sz="4000">
                <a:latin typeface="Times New Roman" panose="02020603050405020304" pitchFamily="18" charset="0"/>
              </a:rPr>
              <a:t>which proclaims life </a:t>
            </a:r>
            <a:br>
              <a:rPr lang="en-US" altLang="en-US" sz="4000">
                <a:latin typeface="Times New Roman" panose="02020603050405020304" pitchFamily="18" charset="0"/>
              </a:rPr>
            </a:br>
            <a:r>
              <a:rPr lang="en-US" altLang="en-US" sz="4000">
                <a:latin typeface="Times New Roman" panose="02020603050405020304" pitchFamily="18" charset="0"/>
              </a:rPr>
              <a:t>and salvation to the world, </a:t>
            </a:r>
            <a:br>
              <a:rPr lang="en-US" altLang="en-US" sz="4000">
                <a:latin typeface="Times New Roman" panose="02020603050405020304" pitchFamily="18" charset="0"/>
              </a:rPr>
            </a:br>
            <a:r>
              <a:rPr lang="en-US" altLang="en-US" sz="4000">
                <a:latin typeface="Times New Roman" panose="02020603050405020304" pitchFamily="18" charset="0"/>
              </a:rPr>
              <a:t>as recorded by the by the </a:t>
            </a:r>
            <a:br>
              <a:rPr lang="en-US" altLang="en-US" sz="4000">
                <a:latin typeface="Times New Roman" panose="02020603050405020304" pitchFamily="18" charset="0"/>
              </a:rPr>
            </a:br>
            <a:r>
              <a:rPr lang="en-US" altLang="en-US" sz="4000">
                <a:latin typeface="Times New Roman" panose="02020603050405020304" pitchFamily="18" charset="0"/>
              </a:rPr>
              <a:t>Evangelist </a:t>
            </a:r>
            <a:r>
              <a:rPr lang="en-US" altLang="en-US" sz="4000">
                <a:latin typeface="Times" panose="02020603050405020304" pitchFamily="18" charset="0"/>
                <a:cs typeface="Times" panose="02020603050405020304" pitchFamily="18" charset="0"/>
              </a:rPr>
              <a:t>Luke</a:t>
            </a:r>
            <a:r>
              <a:rPr lang="en-US" altLang="en-US" sz="4000"/>
              <a:t/>
            </a:r>
            <a:br>
              <a:rPr lang="en-US" altLang="en-US" sz="4000"/>
            </a:br>
            <a:r>
              <a:rPr lang="en-US" altLang="en-US" sz="4000"/>
              <a:t/>
            </a:r>
            <a:br>
              <a:rPr lang="en-US" altLang="en-US" sz="4000"/>
            </a:br>
            <a:endParaRPr lang="en-US" altLang="en-US" sz="6000"/>
          </a:p>
        </p:txBody>
      </p:sp>
    </p:spTree>
    <p:extLst>
      <p:ext uri="{BB962C8B-B14F-4D97-AF65-F5344CB8AC3E}">
        <p14:creationId xmlns:p14="http://schemas.microsoft.com/office/powerpoint/2010/main" val="3617126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C: Blessed is He that has come </a:t>
            </a:r>
            <a:br>
              <a:rPr lang="en-US" altLang="en-US" sz="4000" b="1">
                <a:latin typeface="Times New Roman" panose="02020603050405020304" pitchFamily="18" charset="0"/>
              </a:rPr>
            </a:br>
            <a:r>
              <a:rPr lang="en-US" altLang="en-US" sz="4000" b="1">
                <a:latin typeface="Times New Roman" panose="02020603050405020304" pitchFamily="18" charset="0"/>
              </a:rPr>
              <a:t>and will come again.  </a:t>
            </a:r>
            <a:br>
              <a:rPr lang="en-US" altLang="en-US" sz="4000" b="1">
                <a:latin typeface="Times New Roman" panose="02020603050405020304" pitchFamily="18" charset="0"/>
              </a:rPr>
            </a:br>
            <a:r>
              <a:rPr lang="en-US" altLang="en-US" sz="4000" b="1">
                <a:latin typeface="Times New Roman" panose="02020603050405020304" pitchFamily="18" charset="0"/>
              </a:rPr>
              <a:t>Praise to the Father </a:t>
            </a:r>
            <a:br>
              <a:rPr lang="en-US" altLang="en-US" sz="4000" b="1">
                <a:latin typeface="Times New Roman" panose="02020603050405020304" pitchFamily="18" charset="0"/>
              </a:rPr>
            </a:br>
            <a:r>
              <a:rPr lang="en-US" altLang="en-US" sz="4000" b="1">
                <a:latin typeface="Times New Roman" panose="02020603050405020304" pitchFamily="18" charset="0"/>
              </a:rPr>
              <a:t>who sent  Him for our salvation.  </a:t>
            </a:r>
            <a:br>
              <a:rPr lang="en-US" altLang="en-US" sz="4000" b="1">
                <a:latin typeface="Times New Roman" panose="02020603050405020304" pitchFamily="18" charset="0"/>
              </a:rPr>
            </a:br>
            <a:r>
              <a:rPr lang="en-US" altLang="en-US" sz="4000" b="1">
                <a:latin typeface="Times New Roman" panose="02020603050405020304" pitchFamily="18" charset="0"/>
              </a:rPr>
              <a:t>May his blessings be ever upon us.</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endParaRPr lang="en-US" altLang="en-US" sz="6000" b="1"/>
          </a:p>
        </p:txBody>
      </p:sp>
    </p:spTree>
    <p:extLst>
      <p:ext uri="{BB962C8B-B14F-4D97-AF65-F5344CB8AC3E}">
        <p14:creationId xmlns:p14="http://schemas.microsoft.com/office/powerpoint/2010/main" val="2485966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In the days of Jesus the Christ, </a:t>
            </a:r>
            <a:br>
              <a:rPr lang="en-US" altLang="en-US" sz="4000">
                <a:latin typeface="Times New Roman" panose="02020603050405020304" pitchFamily="18" charset="0"/>
              </a:rPr>
            </a:br>
            <a:r>
              <a:rPr lang="en-US" altLang="en-US" sz="4000">
                <a:latin typeface="Times New Roman" panose="02020603050405020304" pitchFamily="18" charset="0"/>
              </a:rPr>
              <a:t>our Lord and Savior, </a:t>
            </a:r>
            <a:br>
              <a:rPr lang="en-US" altLang="en-US" sz="4000">
                <a:latin typeface="Times New Roman" panose="02020603050405020304" pitchFamily="18" charset="0"/>
              </a:rPr>
            </a:br>
            <a:r>
              <a:rPr lang="en-US" altLang="en-US" sz="4000">
                <a:latin typeface="Times New Roman" panose="02020603050405020304" pitchFamily="18" charset="0"/>
              </a:rPr>
              <a:t>the Word of life, </a:t>
            </a:r>
            <a:br>
              <a:rPr lang="en-US" altLang="en-US" sz="4000">
                <a:latin typeface="Times New Roman" panose="02020603050405020304" pitchFamily="18" charset="0"/>
              </a:rPr>
            </a:br>
            <a:r>
              <a:rPr lang="en-US" altLang="en-US" sz="4000">
                <a:latin typeface="Times New Roman" panose="02020603050405020304" pitchFamily="18" charset="0"/>
              </a:rPr>
              <a:t>God incarnate of the </a:t>
            </a:r>
            <a:br>
              <a:rPr lang="en-US" altLang="en-US" sz="4000">
                <a:latin typeface="Times New Roman" panose="02020603050405020304" pitchFamily="18" charset="0"/>
              </a:rPr>
            </a:br>
            <a:r>
              <a:rPr lang="en-US" altLang="en-US" sz="4000">
                <a:latin typeface="Times New Roman" panose="02020603050405020304" pitchFamily="18" charset="0"/>
              </a:rPr>
              <a:t>Blessed Virgin Mary, </a:t>
            </a:r>
            <a:br>
              <a:rPr lang="en-US" altLang="en-US" sz="4000">
                <a:latin typeface="Times New Roman" panose="02020603050405020304" pitchFamily="18" charset="0"/>
              </a:rPr>
            </a:br>
            <a:r>
              <a:rPr lang="en-US" altLang="en-US" sz="4000">
                <a:latin typeface="Times New Roman" panose="02020603050405020304" pitchFamily="18" charset="0"/>
              </a:rPr>
              <a:t>He taught in this manner /</a:t>
            </a:r>
            <a:br>
              <a:rPr lang="en-US" altLang="en-US" sz="4000">
                <a:latin typeface="Times New Roman" panose="02020603050405020304" pitchFamily="18" charset="0"/>
              </a:rPr>
            </a:br>
            <a:r>
              <a:rPr lang="en-US" altLang="en-US" sz="4000">
                <a:latin typeface="Times New Roman" panose="02020603050405020304" pitchFamily="18" charset="0"/>
              </a:rPr>
              <a:t>it happened in this way.</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So we believe and affirm</a:t>
            </a:r>
            <a:endParaRPr lang="en-US" altLang="en-US" sz="6000" b="1"/>
          </a:p>
        </p:txBody>
      </p:sp>
    </p:spTree>
    <p:extLst>
      <p:ext uri="{BB962C8B-B14F-4D97-AF65-F5344CB8AC3E}">
        <p14:creationId xmlns:p14="http://schemas.microsoft.com/office/powerpoint/2010/main" val="17490756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4"/>
          <p:cNvSpPr>
            <a:spLocks noGrp="1"/>
          </p:cNvSpPr>
          <p:nvPr>
            <p:ph type="ctrTitle"/>
          </p:nvPr>
        </p:nvSpPr>
        <p:spPr>
          <a:xfrm>
            <a:off x="1524000" y="130175"/>
            <a:ext cx="9144000" cy="6858000"/>
          </a:xfrm>
        </p:spPr>
        <p:txBody>
          <a:bodyPr/>
          <a:lstStyle/>
          <a:p>
            <a:r>
              <a:rPr lang="en-US" altLang="en-US" sz="4800" dirty="0"/>
              <a:t>Gospel reading</a:t>
            </a:r>
            <a:br>
              <a:rPr lang="en-US" altLang="en-US" sz="4800" dirty="0"/>
            </a:br>
            <a:r>
              <a:rPr lang="en-US" altLang="en-US" sz="4800" dirty="0"/>
              <a:t/>
            </a:r>
            <a:br>
              <a:rPr lang="en-US" altLang="en-US" sz="4800" dirty="0"/>
            </a:br>
            <a:r>
              <a:rPr lang="en-US" altLang="en-US" sz="4800" dirty="0"/>
              <a:t/>
            </a:r>
            <a:br>
              <a:rPr lang="en-US" altLang="en-US" sz="4800" dirty="0"/>
            </a:br>
            <a:endParaRPr lang="en-US" altLang="en-US" sz="4800" b="1" dirty="0">
              <a:latin typeface="Times" panose="02020603050405020304" pitchFamily="18" charset="0"/>
              <a:cs typeface="Times" panose="02020603050405020304" pitchFamily="18" charset="0"/>
            </a:endParaRPr>
          </a:p>
        </p:txBody>
      </p:sp>
      <p:sp>
        <p:nvSpPr>
          <p:cNvPr id="3" name="TextBox 2"/>
          <p:cNvSpPr txBox="1"/>
          <p:nvPr/>
        </p:nvSpPr>
        <p:spPr>
          <a:xfrm>
            <a:off x="899886" y="580571"/>
            <a:ext cx="1553028" cy="523220"/>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Page 55</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60049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514" y="1879601"/>
            <a:ext cx="70389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66" name="Title 4"/>
          <p:cNvSpPr>
            <a:spLocks noGrp="1"/>
          </p:cNvSpPr>
          <p:nvPr>
            <p:ph type="ctrTitle"/>
          </p:nvPr>
        </p:nvSpPr>
        <p:spPr>
          <a:xfrm>
            <a:off x="1524000" y="0"/>
            <a:ext cx="9144000" cy="6858000"/>
          </a:xfrm>
        </p:spPr>
        <p:txBody>
          <a:bodyPr/>
          <a:lstStyle/>
          <a:p>
            <a:pPr eaLnBrk="1" hangingPunct="1"/>
            <a:r>
              <a:rPr lang="en-US" altLang="en-US" sz="3200" dirty="0">
                <a:latin typeface="Times New Roman" panose="02020603050405020304" pitchFamily="18" charset="0"/>
              </a:rPr>
              <a:t>P: ‘Peace be with you all’</a:t>
            </a:r>
            <a:br>
              <a:rPr lang="en-US" altLang="en-US" sz="3200" dirty="0">
                <a:latin typeface="Times New Roman" panose="02020603050405020304" pitchFamily="18" charset="0"/>
              </a:rPr>
            </a:br>
            <a:r>
              <a:rPr lang="en-US" altLang="en-US" sz="3200" dirty="0">
                <a:latin typeface="Times New Roman" panose="02020603050405020304" pitchFamily="18" charset="0"/>
              </a:rPr>
              <a:t/>
            </a:r>
            <a:br>
              <a:rPr lang="en-US" altLang="en-US" sz="3200" dirty="0">
                <a:latin typeface="Times New Roman" panose="02020603050405020304" pitchFamily="18" charset="0"/>
              </a:rPr>
            </a:br>
            <a:r>
              <a:rPr lang="en-US" alt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Achen turn </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rPr>
              <a:t>around and </a:t>
            </a:r>
            <a:r>
              <a:rPr lang="en-US" alt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Deacons move </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rPr>
              <a:t>back </a:t>
            </a:r>
            <a:r>
              <a:rPr lang="en-US" altLang="en-US" sz="36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to their position</a:t>
            </a:r>
            <a: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rPr>
              <a:t/>
            </a:r>
            <a:br>
              <a:rPr lang="en-US" altLang="en-US" sz="3600" b="1" dirty="0">
                <a:solidFill>
                  <a:srgbClr val="FF0000"/>
                </a:solidFill>
                <a:effectLst>
                  <a:outerShdw blurRad="38100" dist="38100" dir="2700000" algn="tl">
                    <a:srgbClr val="000000">
                      <a:alpha val="43137"/>
                    </a:srgbClr>
                  </a:outerShdw>
                </a:effectLst>
                <a:latin typeface="Times New Roman" panose="02020603050405020304" pitchFamily="18" charset="0"/>
              </a:rPr>
            </a:br>
            <a:r>
              <a:rPr lang="en-US" altLang="en-US" sz="3200" dirty="0">
                <a:solidFill>
                  <a:srgbClr val="FF0000"/>
                </a:solidFill>
                <a:latin typeface="Times New Roman" panose="02020603050405020304" pitchFamily="18" charset="0"/>
              </a:rPr>
              <a:t/>
            </a:r>
            <a:br>
              <a:rPr lang="en-US" altLang="en-US" sz="3200" dirty="0">
                <a:solidFill>
                  <a:srgbClr val="FF0000"/>
                </a:solidFill>
                <a:latin typeface="Times New Roman" panose="02020603050405020304" pitchFamily="18" charset="0"/>
              </a:rPr>
            </a:br>
            <a:r>
              <a:rPr lang="en-US" altLang="en-US" sz="3200" dirty="0">
                <a:solidFill>
                  <a:srgbClr val="FF0000"/>
                </a:solidFill>
                <a:latin typeface="Times New Roman" panose="02020603050405020304" pitchFamily="18" charset="0"/>
              </a:rPr>
              <a:t/>
            </a:r>
            <a:br>
              <a:rPr lang="en-US" altLang="en-US" sz="3200" dirty="0">
                <a:solidFill>
                  <a:srgbClr val="FF0000"/>
                </a:solidFill>
                <a:latin typeface="Times New Roman" panose="02020603050405020304" pitchFamily="18" charset="0"/>
              </a:rPr>
            </a:br>
            <a:r>
              <a:rPr lang="en-US" altLang="en-US" sz="3200" dirty="0">
                <a:solidFill>
                  <a:srgbClr val="FF0000"/>
                </a:solidFill>
                <a:latin typeface="Times New Roman" panose="02020603050405020304" pitchFamily="18" charset="0"/>
              </a:rPr>
              <a:t/>
            </a:r>
            <a:br>
              <a:rPr lang="en-US" altLang="en-US" sz="3200" dirty="0">
                <a:solidFill>
                  <a:srgbClr val="FF0000"/>
                </a:solidFill>
                <a:latin typeface="Times New Roman" panose="02020603050405020304" pitchFamily="18" charset="0"/>
              </a:rPr>
            </a:br>
            <a:r>
              <a:rPr lang="en-US" altLang="en-US" sz="3200" dirty="0">
                <a:latin typeface="Times New Roman" panose="02020603050405020304" pitchFamily="18" charset="0"/>
              </a:rPr>
              <a:t/>
            </a:r>
            <a:br>
              <a:rPr lang="en-US" altLang="en-US" sz="3200" dirty="0">
                <a:latin typeface="Times New Roman" panose="02020603050405020304" pitchFamily="18" charset="0"/>
              </a:rPr>
            </a:br>
            <a:r>
              <a:rPr lang="en-US" altLang="en-US" sz="3200" b="1" dirty="0">
                <a:latin typeface="Times New Roman" panose="02020603050405020304" pitchFamily="18" charset="0"/>
              </a:rPr>
              <a:t>C: And also with you.</a:t>
            </a:r>
            <a:br>
              <a:rPr lang="en-US" altLang="en-US" sz="3200" b="1" dirty="0">
                <a:latin typeface="Times New Roman" panose="02020603050405020304" pitchFamily="18" charset="0"/>
              </a:rPr>
            </a:br>
            <a:r>
              <a:rPr lang="en-US" altLang="en-US" sz="3200" b="1" dirty="0">
                <a:latin typeface="Times New Roman" panose="02020603050405020304" pitchFamily="18" charset="0"/>
              </a:rPr>
              <a:t>We thank you, Lord, </a:t>
            </a:r>
            <a:br>
              <a:rPr lang="en-US" altLang="en-US" sz="3200" b="1" dirty="0">
                <a:latin typeface="Times New Roman" panose="02020603050405020304" pitchFamily="18" charset="0"/>
              </a:rPr>
            </a:br>
            <a:r>
              <a:rPr lang="en-US" altLang="en-US" sz="3200" b="1" dirty="0">
                <a:latin typeface="Times New Roman" panose="02020603050405020304" pitchFamily="18" charset="0"/>
              </a:rPr>
              <a:t>that you have given us your gospel </a:t>
            </a:r>
            <a:br>
              <a:rPr lang="en-US" altLang="en-US" sz="3200" b="1" dirty="0">
                <a:latin typeface="Times New Roman" panose="02020603050405020304" pitchFamily="18" charset="0"/>
              </a:rPr>
            </a:br>
            <a:r>
              <a:rPr lang="en-US" altLang="en-US" sz="3200" b="1" dirty="0">
                <a:latin typeface="Times New Roman" panose="02020603050405020304" pitchFamily="18" charset="0"/>
              </a:rPr>
              <a:t>which is indeed the light of the world, that we may be drawn closer to you. </a:t>
            </a:r>
            <a:br>
              <a:rPr lang="en-US" altLang="en-US" sz="3200" b="1" dirty="0">
                <a:latin typeface="Times New Roman" panose="02020603050405020304" pitchFamily="18" charset="0"/>
              </a:rPr>
            </a:br>
            <a:endParaRPr lang="en-US" altLang="en-US" dirty="0" smtClean="0">
              <a:latin typeface="Times New Roman" panose="02020603050405020304" pitchFamily="18" charset="0"/>
            </a:endParaRPr>
          </a:p>
        </p:txBody>
      </p:sp>
    </p:spTree>
    <p:extLst>
      <p:ext uri="{BB962C8B-B14F-4D97-AF65-F5344CB8AC3E}">
        <p14:creationId xmlns:p14="http://schemas.microsoft.com/office/powerpoint/2010/main" val="2763425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33286" y="0"/>
            <a:ext cx="9118600" cy="6838950"/>
          </a:xfrm>
        </p:spPr>
      </p:pic>
    </p:spTree>
    <p:extLst>
      <p:ext uri="{BB962C8B-B14F-4D97-AF65-F5344CB8AC3E}">
        <p14:creationId xmlns:p14="http://schemas.microsoft.com/office/powerpoint/2010/main" val="3933866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Enable us by your grace </a:t>
            </a:r>
            <a:br>
              <a:rPr lang="en-US" altLang="en-US" sz="4000" b="1">
                <a:latin typeface="Times New Roman" panose="02020603050405020304" pitchFamily="18" charset="0"/>
              </a:rPr>
            </a:br>
            <a:r>
              <a:rPr lang="en-US" altLang="en-US" sz="4000" b="1">
                <a:latin typeface="Times New Roman" panose="02020603050405020304" pitchFamily="18" charset="0"/>
              </a:rPr>
              <a:t>to give praise to you </a:t>
            </a:r>
            <a:br>
              <a:rPr lang="en-US" altLang="en-US" sz="4000" b="1">
                <a:latin typeface="Times New Roman" panose="02020603050405020304" pitchFamily="18" charset="0"/>
              </a:rPr>
            </a:br>
            <a:r>
              <a:rPr lang="en-US" altLang="en-US" sz="4000" b="1">
                <a:latin typeface="Times New Roman" panose="02020603050405020304" pitchFamily="18" charset="0"/>
              </a:rPr>
              <a:t>through the living words from your gospel.</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endParaRPr lang="en-US" altLang="en-US" sz="4000" b="1">
              <a:latin typeface="Times New Roman" panose="02020603050405020304" pitchFamily="18" charset="0"/>
            </a:endParaRPr>
          </a:p>
        </p:txBody>
      </p:sp>
    </p:spTree>
    <p:extLst>
      <p:ext uri="{BB962C8B-B14F-4D97-AF65-F5344CB8AC3E}">
        <p14:creationId xmlns:p14="http://schemas.microsoft.com/office/powerpoint/2010/main" val="37400005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Let us pray to the Lord for His </a:t>
            </a:r>
            <a:br>
              <a:rPr lang="en-US" altLang="en-US" sz="4000">
                <a:latin typeface="Times New Roman" panose="02020603050405020304" pitchFamily="18" charset="0"/>
              </a:rPr>
            </a:br>
            <a:r>
              <a:rPr lang="en-US" altLang="en-US" sz="4000">
                <a:latin typeface="Times New Roman" panose="02020603050405020304" pitchFamily="18" charset="0"/>
              </a:rPr>
              <a:t>blessings and </a:t>
            </a:r>
            <a:br>
              <a:rPr lang="en-US" altLang="en-US" sz="4000">
                <a:latin typeface="Times New Roman" panose="02020603050405020304" pitchFamily="18" charset="0"/>
              </a:rPr>
            </a:br>
            <a:r>
              <a:rPr lang="en-US" altLang="en-US" sz="4000">
                <a:latin typeface="Times New Roman" panose="02020603050405020304" pitchFamily="18" charset="0"/>
              </a:rPr>
              <a:t>    mercy</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O Lord who is the source of all blessings, help us and bless us.</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endParaRPr lang="en-US" altLang="en-US" sz="6000" b="1"/>
          </a:p>
        </p:txBody>
      </p:sp>
    </p:spTree>
    <p:extLst>
      <p:ext uri="{BB962C8B-B14F-4D97-AF65-F5344CB8AC3E}">
        <p14:creationId xmlns:p14="http://schemas.microsoft.com/office/powerpoint/2010/main" val="24248428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 P: O Lord, help us continually to </a:t>
            </a:r>
            <a:br>
              <a:rPr lang="en-US" altLang="en-US" sz="4000">
                <a:latin typeface="Times New Roman" panose="02020603050405020304" pitchFamily="18" charset="0"/>
              </a:rPr>
            </a:br>
            <a:r>
              <a:rPr lang="en-US" altLang="en-US" sz="4000">
                <a:latin typeface="Times New Roman" panose="02020603050405020304" pitchFamily="18" charset="0"/>
              </a:rPr>
              <a:t>offer praise and thanksgiving </a:t>
            </a:r>
            <a:br>
              <a:rPr lang="en-US" altLang="en-US" sz="4000">
                <a:latin typeface="Times New Roman" panose="02020603050405020304" pitchFamily="18" charset="0"/>
              </a:rPr>
            </a:br>
            <a:r>
              <a:rPr lang="en-US" altLang="en-US" sz="4000">
                <a:latin typeface="Times New Roman" panose="02020603050405020304" pitchFamily="18" charset="0"/>
              </a:rPr>
              <a:t>to You. To Him who absolves us </a:t>
            </a:r>
            <a:br>
              <a:rPr lang="en-US" altLang="en-US" sz="4000">
                <a:latin typeface="Times New Roman" panose="02020603050405020304" pitchFamily="18" charset="0"/>
              </a:rPr>
            </a:br>
            <a:r>
              <a:rPr lang="en-US" altLang="en-US" sz="4000">
                <a:latin typeface="Times New Roman" panose="02020603050405020304" pitchFamily="18" charset="0"/>
              </a:rPr>
              <a:t>from our debts and pardons our </a:t>
            </a:r>
            <a:br>
              <a:rPr lang="en-US" altLang="en-US" sz="4000">
                <a:latin typeface="Times New Roman" panose="02020603050405020304" pitchFamily="18" charset="0"/>
              </a:rPr>
            </a:br>
            <a:r>
              <a:rPr lang="en-US" altLang="en-US" sz="4000">
                <a:latin typeface="Times New Roman" panose="02020603050405020304" pitchFamily="18" charset="0"/>
              </a:rPr>
              <a:t>sins. To Him who receives the</a:t>
            </a:r>
            <a:endParaRPr lang="en-US" altLang="en-US" sz="5400" b="1"/>
          </a:p>
        </p:txBody>
      </p:sp>
    </p:spTree>
    <p:extLst>
      <p:ext uri="{BB962C8B-B14F-4D97-AF65-F5344CB8AC3E}">
        <p14:creationId xmlns:p14="http://schemas.microsoft.com/office/powerpoint/2010/main" val="16953948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4"/>
          <p:cNvSpPr>
            <a:spLocks noGrp="1"/>
          </p:cNvSpPr>
          <p:nvPr>
            <p:ph type="ctrTitle"/>
          </p:nvPr>
        </p:nvSpPr>
        <p:spPr>
          <a:xfrm>
            <a:off x="1524000" y="0"/>
            <a:ext cx="9144000" cy="6858000"/>
          </a:xfrm>
        </p:spPr>
        <p:txBody>
          <a:bodyPr/>
          <a:lstStyle/>
          <a:p>
            <a:pPr eaLnBrk="1" hangingPunct="1"/>
            <a:r>
              <a:rPr lang="en-US" altLang="en-US" sz="4000" dirty="0">
                <a:latin typeface="Times New Roman" panose="02020603050405020304" pitchFamily="18" charset="0"/>
              </a:rPr>
              <a:t>penitent and rejoices </a:t>
            </a:r>
            <a:br>
              <a:rPr lang="en-US" altLang="en-US" sz="4000" dirty="0">
                <a:latin typeface="Times New Roman" panose="02020603050405020304" pitchFamily="18" charset="0"/>
              </a:rPr>
            </a:br>
            <a:r>
              <a:rPr lang="en-US" altLang="en-US" sz="4000" dirty="0">
                <a:latin typeface="Times New Roman" panose="02020603050405020304" pitchFamily="18" charset="0"/>
              </a:rPr>
              <a:t>in the return of sinners; </a:t>
            </a:r>
            <a:br>
              <a:rPr lang="en-US" altLang="en-US" sz="4000" dirty="0">
                <a:latin typeface="Times New Roman" panose="02020603050405020304" pitchFamily="18" charset="0"/>
              </a:rPr>
            </a:br>
            <a:r>
              <a:rPr lang="en-US" altLang="en-US" sz="4000" dirty="0">
                <a:latin typeface="Times New Roman" panose="02020603050405020304" pitchFamily="18" charset="0"/>
              </a:rPr>
              <a:t>To Him who has promised, “Call and I will answer;</a:t>
            </a:r>
            <a:br>
              <a:rPr lang="en-US" altLang="en-US" sz="4000" dirty="0">
                <a:latin typeface="Times New Roman" panose="02020603050405020304" pitchFamily="18" charset="0"/>
              </a:rPr>
            </a:br>
            <a:r>
              <a:rPr lang="en-US" altLang="en-US" sz="4000" dirty="0">
                <a:latin typeface="Times New Roman" panose="02020603050405020304" pitchFamily="18" charset="0"/>
              </a:rPr>
              <a:t> knock and I will open and stretch</a:t>
            </a:r>
            <a:br>
              <a:rPr lang="en-US" altLang="en-US" sz="4000" dirty="0">
                <a:latin typeface="Times New Roman" panose="02020603050405020304" pitchFamily="18" charset="0"/>
              </a:rPr>
            </a:br>
            <a:r>
              <a:rPr lang="en-US" altLang="en-US" sz="4000" dirty="0">
                <a:latin typeface="Times New Roman" panose="02020603050405020304" pitchFamily="18" charset="0"/>
              </a:rPr>
              <a:t> forth My hand to pardon your </a:t>
            </a:r>
            <a:br>
              <a:rPr lang="en-US" altLang="en-US" sz="4000" dirty="0">
                <a:latin typeface="Times New Roman" panose="02020603050405020304" pitchFamily="18" charset="0"/>
              </a:rPr>
            </a:br>
            <a:r>
              <a:rPr lang="en-US" altLang="en-US" sz="4000" dirty="0">
                <a:latin typeface="Times New Roman" panose="02020603050405020304" pitchFamily="18" charset="0"/>
              </a:rPr>
              <a:t>sins and iniquities”; </a:t>
            </a:r>
            <a:br>
              <a:rPr lang="en-US" altLang="en-US" sz="4000" dirty="0">
                <a:latin typeface="Times New Roman" panose="02020603050405020304" pitchFamily="18" charset="0"/>
              </a:rPr>
            </a:br>
            <a:r>
              <a:rPr lang="en-US" altLang="en-US" sz="4000" dirty="0">
                <a:latin typeface="Times New Roman" panose="02020603050405020304" pitchFamily="18" charset="0"/>
              </a:rPr>
              <a:t/>
            </a:r>
            <a:br>
              <a:rPr lang="en-US" altLang="en-US" sz="4000" dirty="0">
                <a:latin typeface="Times New Roman" panose="02020603050405020304" pitchFamily="18" charset="0"/>
              </a:rPr>
            </a:br>
            <a:r>
              <a:rPr lang="en-US" altLang="en-US" sz="4000" dirty="0">
                <a:latin typeface="Times New Roman" panose="02020603050405020304" pitchFamily="18" charset="0"/>
              </a:rPr>
              <a:t/>
            </a:r>
            <a:br>
              <a:rPr lang="en-US" altLang="en-US" sz="4000" dirty="0">
                <a:latin typeface="Times New Roman" panose="02020603050405020304" pitchFamily="18" charset="0"/>
              </a:rPr>
            </a:br>
            <a:endParaRPr lang="en-US" altLang="en-US" sz="4000" b="1" dirty="0">
              <a:latin typeface="Times New Roman" panose="02020603050405020304" pitchFamily="18" charset="0"/>
            </a:endParaRPr>
          </a:p>
        </p:txBody>
      </p:sp>
    </p:spTree>
    <p:extLst>
      <p:ext uri="{BB962C8B-B14F-4D97-AF65-F5344CB8AC3E}">
        <p14:creationId xmlns:p14="http://schemas.microsoft.com/office/powerpoint/2010/main" val="3907206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4"/>
          <p:cNvSpPr>
            <a:spLocks noGrp="1"/>
          </p:cNvSpPr>
          <p:nvPr>
            <p:ph type="ctrTitle"/>
          </p:nvPr>
        </p:nvSpPr>
        <p:spPr>
          <a:xfrm>
            <a:off x="1524000" y="0"/>
            <a:ext cx="9144000" cy="6858000"/>
          </a:xfrm>
        </p:spPr>
        <p:txBody>
          <a:bodyPr/>
          <a:lstStyle/>
          <a:p>
            <a:pPr eaLnBrk="1" hangingPunct="1"/>
            <a:r>
              <a:rPr lang="en-US" altLang="en-US" sz="3200" dirty="0">
                <a:latin typeface="Times" panose="02020603050405020304" pitchFamily="18" charset="0"/>
                <a:cs typeface="Times" panose="02020603050405020304" pitchFamily="18" charset="0"/>
              </a:rPr>
              <a:t>to Him belong </a:t>
            </a:r>
            <a:br>
              <a:rPr lang="en-US" altLang="en-US" sz="3200" dirty="0">
                <a:latin typeface="Times" panose="02020603050405020304" pitchFamily="18" charset="0"/>
                <a:cs typeface="Times" panose="02020603050405020304" pitchFamily="18" charset="0"/>
              </a:rPr>
            </a:br>
            <a:r>
              <a:rPr lang="en-US" altLang="en-US" sz="3200" dirty="0">
                <a:latin typeface="Times" panose="02020603050405020304" pitchFamily="18" charset="0"/>
                <a:cs typeface="Times" panose="02020603050405020304" pitchFamily="18" charset="0"/>
              </a:rPr>
              <a:t>glory and honor and worship at this </a:t>
            </a:r>
            <a:br>
              <a:rPr lang="en-US" altLang="en-US" sz="3200" dirty="0">
                <a:latin typeface="Times" panose="02020603050405020304" pitchFamily="18" charset="0"/>
                <a:cs typeface="Times" panose="02020603050405020304" pitchFamily="18" charset="0"/>
              </a:rPr>
            </a:br>
            <a:r>
              <a:rPr lang="en-US" altLang="en-US" sz="3200" dirty="0">
                <a:latin typeface="Times" panose="02020603050405020304" pitchFamily="18" charset="0"/>
                <a:cs typeface="Times" panose="02020603050405020304" pitchFamily="18" charset="0"/>
              </a:rPr>
              <a:t>time and all the days of our lives.. </a:t>
            </a:r>
            <a:br>
              <a:rPr lang="en-US" altLang="en-US" sz="3200" dirty="0">
                <a:latin typeface="Times" panose="02020603050405020304" pitchFamily="18" charset="0"/>
                <a:cs typeface="Times" panose="02020603050405020304" pitchFamily="18" charset="0"/>
              </a:rPr>
            </a:br>
            <a:r>
              <a:rPr lang="en-US" altLang="en-US" sz="3200" b="1" dirty="0">
                <a:solidFill>
                  <a:srgbClr val="FFFFFF"/>
                </a:solidFill>
                <a:latin typeface="Times" panose="02020603050405020304" pitchFamily="18" charset="0"/>
                <a:ea typeface="MS PGothic" pitchFamily="34" charset="-128"/>
                <a:cs typeface="Times" panose="02020603050405020304" pitchFamily="18" charset="0"/>
              </a:rPr>
              <a:t>C: Amen.</a:t>
            </a:r>
            <a:br>
              <a:rPr lang="en-US" altLang="en-US" sz="3200" b="1" dirty="0">
                <a:solidFill>
                  <a:srgbClr val="FFFFFF"/>
                </a:solidFill>
                <a:latin typeface="Times" panose="02020603050405020304" pitchFamily="18" charset="0"/>
                <a:ea typeface="MS PGothic" pitchFamily="34" charset="-128"/>
                <a:cs typeface="Times" panose="02020603050405020304" pitchFamily="18" charset="0"/>
              </a:rPr>
            </a:br>
            <a:r>
              <a:rPr lang="en-US" altLang="en-US" sz="3200" b="1" dirty="0">
                <a:solidFill>
                  <a:srgbClr val="FF0000"/>
                </a:solidFill>
                <a:latin typeface="Times" panose="02020603050405020304" pitchFamily="18" charset="0"/>
                <a:ea typeface="MS PGothic" pitchFamily="34" charset="-128"/>
                <a:cs typeface="Times" panose="02020603050405020304" pitchFamily="18" charset="0"/>
              </a:rPr>
              <a:t>Achen adds </a:t>
            </a:r>
            <a:r>
              <a:rPr lang="en-US" altLang="en-US" sz="3200" b="1" dirty="0" smtClean="0">
                <a:solidFill>
                  <a:srgbClr val="FF0000"/>
                </a:solidFill>
                <a:latin typeface="Times" panose="02020603050405020304" pitchFamily="18" charset="0"/>
                <a:ea typeface="MS PGothic" pitchFamily="34" charset="-128"/>
                <a:cs typeface="Times" panose="02020603050405020304" pitchFamily="18" charset="0"/>
              </a:rPr>
              <a:t>Incense</a:t>
            </a:r>
            <a:r>
              <a:rPr lang="en-US" altLang="en-US" sz="3200" b="1" dirty="0">
                <a:solidFill>
                  <a:srgbClr val="FF0000"/>
                </a:solidFill>
                <a:latin typeface="Times" panose="02020603050405020304" pitchFamily="18" charset="0"/>
                <a:ea typeface="MS PGothic" pitchFamily="34" charset="-128"/>
                <a:cs typeface="Times" panose="02020603050405020304" pitchFamily="18" charset="0"/>
              </a:rPr>
              <a:t/>
            </a:r>
            <a:br>
              <a:rPr lang="en-US" altLang="en-US" sz="3200" b="1" dirty="0">
                <a:solidFill>
                  <a:srgbClr val="FF0000"/>
                </a:solidFill>
                <a:latin typeface="Times" panose="02020603050405020304" pitchFamily="18" charset="0"/>
                <a:ea typeface="MS PGothic" pitchFamily="34" charset="-128"/>
                <a:cs typeface="Times" panose="02020603050405020304" pitchFamily="18" charset="0"/>
              </a:rPr>
            </a:br>
            <a:r>
              <a:rPr lang="en-US" altLang="en-US" sz="3200" dirty="0">
                <a:solidFill>
                  <a:srgbClr val="FF0000"/>
                </a:solidFill>
                <a:latin typeface="Times New Roman" panose="02020603050405020304" pitchFamily="18" charset="0"/>
              </a:rPr>
              <a:t>Note: </a:t>
            </a:r>
            <a:r>
              <a:rPr lang="en-US" altLang="en-US" sz="3200" dirty="0" smtClean="0">
                <a:solidFill>
                  <a:srgbClr val="FF0000"/>
                </a:solidFill>
                <a:latin typeface="Times New Roman" panose="02020603050405020304" pitchFamily="18" charset="0"/>
              </a:rPr>
              <a:t>D </a:t>
            </a:r>
            <a:r>
              <a:rPr lang="en-US" altLang="en-US" sz="3200" dirty="0">
                <a:solidFill>
                  <a:srgbClr val="FF0000"/>
                </a:solidFill>
                <a:latin typeface="Times New Roman" panose="02020603050405020304" pitchFamily="18" charset="0"/>
              </a:rPr>
              <a:t>1 bows to each of the four sides </a:t>
            </a:r>
            <a:r>
              <a:rPr lang="en-US" altLang="en-US" sz="3200" dirty="0" smtClean="0">
                <a:solidFill>
                  <a:srgbClr val="FF0000"/>
                </a:solidFill>
                <a:latin typeface="Times New Roman" panose="02020603050405020304" pitchFamily="18" charset="0"/>
              </a:rPr>
              <a:t>evenly</a:t>
            </a:r>
            <a:r>
              <a:rPr lang="en-US" altLang="en-US" sz="3200" b="1" dirty="0">
                <a:solidFill>
                  <a:srgbClr val="FFFFFF"/>
                </a:solidFill>
                <a:latin typeface="Times" panose="02020603050405020304" pitchFamily="18" charset="0"/>
                <a:ea typeface="MS PGothic" pitchFamily="34" charset="-128"/>
              </a:rPr>
              <a:t/>
            </a:r>
            <a:br>
              <a:rPr lang="en-US" altLang="en-US" sz="3200" b="1" dirty="0">
                <a:solidFill>
                  <a:srgbClr val="FFFFFF"/>
                </a:solidFill>
                <a:latin typeface="Times" panose="02020603050405020304" pitchFamily="18" charset="0"/>
                <a:ea typeface="MS PGothic" pitchFamily="34" charset="-128"/>
              </a:rPr>
            </a:br>
            <a:r>
              <a:rPr lang="en-US" altLang="en-US" sz="3200" dirty="0">
                <a:solidFill>
                  <a:srgbClr val="FFFFFF"/>
                </a:solidFill>
                <a:latin typeface="Times" panose="02020603050405020304" pitchFamily="18" charset="0"/>
                <a:ea typeface="MS PGothic" pitchFamily="34" charset="-128"/>
              </a:rPr>
              <a:t/>
            </a:r>
            <a:br>
              <a:rPr lang="en-US" altLang="en-US" sz="3200" dirty="0">
                <a:solidFill>
                  <a:srgbClr val="FFFFFF"/>
                </a:solidFill>
                <a:latin typeface="Times" panose="02020603050405020304" pitchFamily="18" charset="0"/>
                <a:ea typeface="MS PGothic" pitchFamily="34" charset="-128"/>
              </a:rPr>
            </a:br>
            <a:endParaRPr lang="en-US" altLang="en-US" sz="3200" dirty="0">
              <a:latin typeface="Times" panose="02020603050405020304" pitchFamily="18" charset="0"/>
              <a:cs typeface="Times" panose="02020603050405020304" pitchFamily="18" charset="0"/>
            </a:endParaRPr>
          </a:p>
        </p:txBody>
      </p:sp>
      <p:pic>
        <p:nvPicPr>
          <p:cNvPr id="7270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139" y="4857750"/>
            <a:ext cx="695007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99886" y="580571"/>
            <a:ext cx="1553028" cy="523220"/>
          </a:xfrm>
          <a:prstGeom prst="rect">
            <a:avLst/>
          </a:prstGeom>
          <a:noFill/>
        </p:spPr>
        <p:txBody>
          <a:bodyPr wrap="square" rtlCol="0">
            <a:spAutoFit/>
          </a:bodyPr>
          <a:lstStyle/>
          <a:p>
            <a:r>
              <a:rPr lang="en-US" sz="2800" b="1" dirty="0" smtClean="0">
                <a:solidFill>
                  <a:srgbClr val="FFFF00"/>
                </a:solidFill>
                <a:effectLst>
                  <a:outerShdw blurRad="38100" dist="38100" dir="2700000" algn="tl">
                    <a:srgbClr val="000000">
                      <a:alpha val="43137"/>
                    </a:srgbClr>
                  </a:outerShdw>
                </a:effectLst>
              </a:rPr>
              <a:t>Page 56</a:t>
            </a:r>
            <a:endParaRPr lang="en-US" sz="2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607696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Almighty and glorious Lord, </a:t>
            </a:r>
            <a:br>
              <a:rPr lang="en-US" altLang="en-US" sz="4000">
                <a:latin typeface="Times New Roman" panose="02020603050405020304" pitchFamily="18" charset="0"/>
              </a:rPr>
            </a:br>
            <a:r>
              <a:rPr lang="en-US" altLang="en-US" sz="4000">
                <a:latin typeface="Times New Roman" panose="02020603050405020304" pitchFamily="18" charset="0"/>
              </a:rPr>
              <a:t>save us from the vile of the evil one.</a:t>
            </a:r>
            <a:br>
              <a:rPr lang="en-US" altLang="en-US" sz="4000">
                <a:latin typeface="Times New Roman" panose="02020603050405020304" pitchFamily="18" charset="0"/>
              </a:rPr>
            </a:br>
            <a:r>
              <a:rPr lang="en-US" altLang="en-US" sz="4000">
                <a:latin typeface="Times New Roman" panose="02020603050405020304" pitchFamily="18" charset="0"/>
              </a:rPr>
              <a:t> Lord, in Your grace and mercy, </a:t>
            </a:r>
            <a:br>
              <a:rPr lang="en-US" altLang="en-US" sz="4000">
                <a:latin typeface="Times New Roman" panose="02020603050405020304" pitchFamily="18" charset="0"/>
              </a:rPr>
            </a:br>
            <a:r>
              <a:rPr lang="en-US" altLang="en-US" sz="4000">
                <a:latin typeface="Times New Roman" panose="02020603050405020304" pitchFamily="18" charset="0"/>
              </a:rPr>
              <a:t>You took flesh of the Blessed Virgin Mary</a:t>
            </a:r>
            <a:br>
              <a:rPr lang="en-US" altLang="en-US" sz="4000">
                <a:latin typeface="Times New Roman" panose="02020603050405020304" pitchFamily="18" charset="0"/>
              </a:rPr>
            </a:br>
            <a:r>
              <a:rPr lang="en-US" altLang="en-US" sz="4000">
                <a:latin typeface="Times New Roman" panose="02020603050405020304" pitchFamily="18" charset="0"/>
              </a:rPr>
              <a:t> and became human. Lord of Lords, </a:t>
            </a:r>
            <a:br>
              <a:rPr lang="en-US" altLang="en-US" sz="4000">
                <a:latin typeface="Times New Roman" panose="02020603050405020304" pitchFamily="18" charset="0"/>
              </a:rPr>
            </a:br>
            <a:r>
              <a:rPr lang="en-US" altLang="en-US" sz="4000">
                <a:latin typeface="Times New Roman" panose="02020603050405020304" pitchFamily="18" charset="0"/>
              </a:rPr>
              <a:t>do not banish us </a:t>
            </a:r>
            <a:br>
              <a:rPr lang="en-US" altLang="en-US" sz="4000">
                <a:latin typeface="Times New Roman" panose="02020603050405020304" pitchFamily="18" charset="0"/>
              </a:rPr>
            </a:br>
            <a:r>
              <a:rPr lang="en-US" altLang="en-US" sz="4000">
                <a:latin typeface="Times New Roman" panose="02020603050405020304" pitchFamily="18" charset="0"/>
              </a:rPr>
              <a:t>from Your presence and from the company</a:t>
            </a:r>
            <a:br>
              <a:rPr lang="en-US" altLang="en-US" sz="4000">
                <a:latin typeface="Times New Roman" panose="02020603050405020304" pitchFamily="18" charset="0"/>
              </a:rPr>
            </a:br>
            <a:r>
              <a:rPr lang="en-US" altLang="en-US" sz="4000">
                <a:latin typeface="Times New Roman" panose="02020603050405020304" pitchFamily="18" charset="0"/>
              </a:rPr>
              <a:t>of the angels who continually praise…</a:t>
            </a:r>
            <a:br>
              <a:rPr lang="en-US" altLang="en-US" sz="4000">
                <a:latin typeface="Times New Roman" panose="02020603050405020304" pitchFamily="18" charset="0"/>
              </a:rPr>
            </a:br>
            <a:endParaRPr lang="en-US" altLang="en-US" sz="4000">
              <a:latin typeface="Times New Roman" panose="02020603050405020304" pitchFamily="18" charset="0"/>
            </a:endParaRPr>
          </a:p>
        </p:txBody>
      </p:sp>
    </p:spTree>
    <p:extLst>
      <p:ext uri="{BB962C8B-B14F-4D97-AF65-F5344CB8AC3E}">
        <p14:creationId xmlns:p14="http://schemas.microsoft.com/office/powerpoint/2010/main" val="28987153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Your holy name and proclaim aloud </a:t>
            </a:r>
            <a:br>
              <a:rPr lang="en-US" altLang="en-US" sz="4000">
                <a:latin typeface="Times New Roman" panose="02020603050405020304" pitchFamily="18" charset="0"/>
              </a:rPr>
            </a:br>
            <a:r>
              <a:rPr lang="en-US" altLang="en-US" sz="4000">
                <a:latin typeface="Times New Roman" panose="02020603050405020304" pitchFamily="18" charset="0"/>
              </a:rPr>
              <a:t>that the Lord God is holy. Show us</a:t>
            </a:r>
            <a:br>
              <a:rPr lang="en-US" altLang="en-US" sz="4000">
                <a:latin typeface="Times New Roman" panose="02020603050405020304" pitchFamily="18" charset="0"/>
              </a:rPr>
            </a:br>
            <a:r>
              <a:rPr lang="en-US" altLang="en-US" sz="4000">
                <a:latin typeface="Times New Roman" panose="02020603050405020304" pitchFamily="18" charset="0"/>
              </a:rPr>
              <a:t> the way of life and salvation </a:t>
            </a:r>
            <a:br>
              <a:rPr lang="en-US" altLang="en-US" sz="4000">
                <a:latin typeface="Times New Roman" panose="02020603050405020304" pitchFamily="18" charset="0"/>
              </a:rPr>
            </a:br>
            <a:r>
              <a:rPr lang="en-US" altLang="en-US" sz="4000">
                <a:latin typeface="Times New Roman" panose="02020603050405020304" pitchFamily="18" charset="0"/>
              </a:rPr>
              <a:t>so that we may persevere to </a:t>
            </a:r>
            <a:br>
              <a:rPr lang="en-US" altLang="en-US" sz="4000">
                <a:latin typeface="Times New Roman" panose="02020603050405020304" pitchFamily="18" charset="0"/>
              </a:rPr>
            </a:br>
            <a:r>
              <a:rPr lang="en-US" altLang="en-US" sz="4000">
                <a:latin typeface="Times New Roman" panose="02020603050405020304" pitchFamily="18" charset="0"/>
              </a:rPr>
              <a:t>attain Your glorious kingdom.</a:t>
            </a:r>
            <a:br>
              <a:rPr lang="en-US" altLang="en-US" sz="4000">
                <a:latin typeface="Times New Roman" panose="02020603050405020304" pitchFamily="18" charset="0"/>
              </a:rPr>
            </a:br>
            <a:r>
              <a:rPr lang="en-US" altLang="en-US" sz="4000">
                <a:latin typeface="Times New Roman" panose="02020603050405020304" pitchFamily="18" charset="0"/>
              </a:rPr>
              <a:t> Lord Jesus, look upon us with</a:t>
            </a:r>
            <a:br>
              <a:rPr lang="en-US" altLang="en-US" sz="4000">
                <a:latin typeface="Times New Roman" panose="02020603050405020304" pitchFamily="18" charset="0"/>
              </a:rPr>
            </a:br>
            <a:r>
              <a:rPr lang="en-US" altLang="en-US" sz="4000">
                <a:latin typeface="Times New Roman" panose="02020603050405020304" pitchFamily="18" charset="0"/>
              </a:rPr>
              <a:t> the eye of mercy. Save us from </a:t>
            </a:r>
            <a:br>
              <a:rPr lang="en-US" altLang="en-US" sz="4000">
                <a:latin typeface="Times New Roman" panose="02020603050405020304" pitchFamily="18" charset="0"/>
              </a:rPr>
            </a:br>
            <a:r>
              <a:rPr lang="en-US" altLang="en-US" sz="4000">
                <a:latin typeface="Times New Roman" panose="02020603050405020304" pitchFamily="18" charset="0"/>
              </a:rPr>
              <a:t>our enemies and all that would hurt us. </a:t>
            </a:r>
            <a:br>
              <a:rPr lang="en-US" altLang="en-US" sz="4000">
                <a:latin typeface="Times New Roman" panose="02020603050405020304" pitchFamily="18" charset="0"/>
              </a:rPr>
            </a:br>
            <a:r>
              <a:rPr lang="en-US" altLang="en-US" sz="4000">
                <a:latin typeface="Times New Roman" panose="02020603050405020304" pitchFamily="18" charset="0"/>
              </a:rPr>
              <a:t>Protect us in the shadow of Your cross…</a:t>
            </a:r>
            <a:br>
              <a:rPr lang="en-US" altLang="en-US" sz="4000">
                <a:latin typeface="Times New Roman" panose="02020603050405020304" pitchFamily="18" charset="0"/>
              </a:rPr>
            </a:br>
            <a:endParaRPr lang="en-US" altLang="en-US" sz="4000">
              <a:latin typeface="Times New Roman" panose="02020603050405020304" pitchFamily="18" charset="0"/>
            </a:endParaRPr>
          </a:p>
        </p:txBody>
      </p:sp>
    </p:spTree>
    <p:extLst>
      <p:ext uri="{BB962C8B-B14F-4D97-AF65-F5344CB8AC3E}">
        <p14:creationId xmlns:p14="http://schemas.microsoft.com/office/powerpoint/2010/main" val="3771018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…Lord Jesus, save us from </a:t>
            </a:r>
            <a:br>
              <a:rPr lang="en-US" altLang="en-US" sz="4000">
                <a:latin typeface="Times New Roman" panose="02020603050405020304" pitchFamily="18" charset="0"/>
              </a:rPr>
            </a:br>
            <a:r>
              <a:rPr lang="en-US" altLang="en-US" sz="4000">
                <a:latin typeface="Times New Roman" panose="02020603050405020304" pitchFamily="18" charset="0"/>
              </a:rPr>
              <a:t>all deceit and greed. Save us </a:t>
            </a:r>
            <a:br>
              <a:rPr lang="en-US" altLang="en-US" sz="4000">
                <a:latin typeface="Times New Roman" panose="02020603050405020304" pitchFamily="18" charset="0"/>
              </a:rPr>
            </a:br>
            <a:r>
              <a:rPr lang="en-US" altLang="en-US" sz="4000">
                <a:latin typeface="Times New Roman" panose="02020603050405020304" pitchFamily="18" charset="0"/>
              </a:rPr>
              <a:t>from all evil thoughts, defilement </a:t>
            </a:r>
            <a:br>
              <a:rPr lang="en-US" altLang="en-US" sz="4000">
                <a:latin typeface="Times New Roman" panose="02020603050405020304" pitchFamily="18" charset="0"/>
              </a:rPr>
            </a:br>
            <a:r>
              <a:rPr lang="en-US" altLang="en-US" sz="4000">
                <a:latin typeface="Times New Roman" panose="02020603050405020304" pitchFamily="18" charset="0"/>
              </a:rPr>
              <a:t>and blasphemy. Lord Jesus, make us</a:t>
            </a:r>
            <a:br>
              <a:rPr lang="en-US" altLang="en-US" sz="4000">
                <a:latin typeface="Times New Roman" panose="02020603050405020304" pitchFamily="18" charset="0"/>
              </a:rPr>
            </a:br>
            <a:r>
              <a:rPr lang="en-US" altLang="en-US" sz="4000">
                <a:latin typeface="Times New Roman" panose="02020603050405020304" pitchFamily="18" charset="0"/>
              </a:rPr>
              <a:t> to rejoice with all the children of</a:t>
            </a:r>
            <a:br>
              <a:rPr lang="en-US" altLang="en-US" sz="4000">
                <a:latin typeface="Times New Roman" panose="02020603050405020304" pitchFamily="18" charset="0"/>
              </a:rPr>
            </a:br>
            <a:r>
              <a:rPr lang="en-US" altLang="en-US" sz="4000">
                <a:latin typeface="Times New Roman" panose="02020603050405020304" pitchFamily="18" charset="0"/>
              </a:rPr>
              <a:t> Your Kingdom. To You and to the Father </a:t>
            </a:r>
            <a:br>
              <a:rPr lang="en-US" altLang="en-US" sz="4000">
                <a:latin typeface="Times New Roman" panose="02020603050405020304" pitchFamily="18" charset="0"/>
              </a:rPr>
            </a:br>
            <a:r>
              <a:rPr lang="en-US" altLang="en-US" sz="4000">
                <a:latin typeface="Times New Roman" panose="02020603050405020304" pitchFamily="18" charset="0"/>
              </a:rPr>
              <a:t>and to the Holy Spirit, we ascribe all </a:t>
            </a:r>
            <a:br>
              <a:rPr lang="en-US" altLang="en-US" sz="4000">
                <a:latin typeface="Times New Roman" panose="02020603050405020304" pitchFamily="18" charset="0"/>
              </a:rPr>
            </a:br>
            <a:r>
              <a:rPr lang="en-US" altLang="en-US" sz="4000">
                <a:latin typeface="Times New Roman" panose="02020603050405020304" pitchFamily="18" charset="0"/>
              </a:rPr>
              <a:t>praise and thanksgiving now and forever.</a:t>
            </a:r>
            <a:br>
              <a:rPr lang="en-US" altLang="en-US" sz="4000">
                <a:latin typeface="Times New Roman" panose="02020603050405020304" pitchFamily="18" charset="0"/>
              </a:rPr>
            </a:br>
            <a:r>
              <a:rPr lang="en-US" altLang="en-US" sz="4000">
                <a:latin typeface="Times New Roman" panose="02020603050405020304" pitchFamily="18" charset="0"/>
              </a:rPr>
              <a:t>C: Amen.</a:t>
            </a:r>
            <a:br>
              <a:rPr lang="en-US" altLang="en-US" sz="4000">
                <a:latin typeface="Times New Roman" panose="02020603050405020304" pitchFamily="18" charset="0"/>
              </a:rPr>
            </a:br>
            <a:endParaRPr lang="en-US" altLang="en-US" sz="4000">
              <a:latin typeface="Times New Roman" panose="02020603050405020304" pitchFamily="18" charset="0"/>
            </a:endParaRPr>
          </a:p>
        </p:txBody>
      </p:sp>
    </p:spTree>
    <p:extLst>
      <p:ext uri="{BB962C8B-B14F-4D97-AF65-F5344CB8AC3E}">
        <p14:creationId xmlns:p14="http://schemas.microsoft.com/office/powerpoint/2010/main" val="1559887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O Lord God, who makes the sinner</a:t>
            </a:r>
            <a:br>
              <a:rPr lang="en-US" altLang="en-US" sz="4000">
                <a:latin typeface="Times New Roman" panose="02020603050405020304" pitchFamily="18" charset="0"/>
              </a:rPr>
            </a:br>
            <a:r>
              <a:rPr lang="en-US" altLang="en-US" sz="4000">
                <a:latin typeface="Times New Roman" panose="02020603050405020304" pitchFamily="18" charset="0"/>
              </a:rPr>
              <a:t> righteous, pardons our sins and makes</a:t>
            </a:r>
            <a:br>
              <a:rPr lang="en-US" altLang="en-US" sz="4000">
                <a:latin typeface="Times New Roman" panose="02020603050405020304" pitchFamily="18" charset="0"/>
              </a:rPr>
            </a:br>
            <a:r>
              <a:rPr lang="en-US" altLang="en-US" sz="4000">
                <a:latin typeface="Times New Roman" panose="02020603050405020304" pitchFamily="18" charset="0"/>
              </a:rPr>
              <a:t> us holy, blot out all my sins.</a:t>
            </a:r>
            <a:br>
              <a:rPr lang="en-US" altLang="en-US" sz="4000">
                <a:latin typeface="Times New Roman" panose="02020603050405020304" pitchFamily="18" charset="0"/>
              </a:rPr>
            </a:br>
            <a:r>
              <a:rPr lang="en-US" altLang="en-US" sz="4000">
                <a:latin typeface="Times New Roman" panose="02020603050405020304" pitchFamily="18" charset="0"/>
              </a:rPr>
              <a:t> Through Your loving mercy, good </a:t>
            </a:r>
            <a:br>
              <a:rPr lang="en-US" altLang="en-US" sz="4000">
                <a:latin typeface="Times New Roman" panose="02020603050405020304" pitchFamily="18" charset="0"/>
              </a:rPr>
            </a:br>
            <a:r>
              <a:rPr lang="en-US" altLang="en-US" sz="4000">
                <a:latin typeface="Times New Roman" panose="02020603050405020304" pitchFamily="18" charset="0"/>
              </a:rPr>
              <a:t>Lord wipe away the sins of all believers. </a:t>
            </a:r>
            <a:br>
              <a:rPr lang="en-US" altLang="en-US" sz="4000">
                <a:latin typeface="Times New Roman" panose="02020603050405020304" pitchFamily="18" charset="0"/>
              </a:rPr>
            </a:br>
            <a:r>
              <a:rPr lang="en-US" altLang="en-US" sz="4000">
                <a:latin typeface="Times New Roman" panose="02020603050405020304" pitchFamily="18" charset="0"/>
              </a:rPr>
              <a:t>O Lord God, in Your mercy and goodness,</a:t>
            </a:r>
            <a:br>
              <a:rPr lang="en-US" altLang="en-US" sz="4000">
                <a:latin typeface="Times New Roman" panose="02020603050405020304" pitchFamily="18" charset="0"/>
              </a:rPr>
            </a:br>
            <a:r>
              <a:rPr lang="en-US" altLang="en-US" sz="4000">
                <a:latin typeface="Times New Roman" panose="02020603050405020304" pitchFamily="18" charset="0"/>
              </a:rPr>
              <a:t> remember us, our parents, brothers and</a:t>
            </a:r>
            <a:br>
              <a:rPr lang="en-US" altLang="en-US" sz="4000">
                <a:latin typeface="Times New Roman" panose="02020603050405020304" pitchFamily="18" charset="0"/>
              </a:rPr>
            </a:br>
            <a:r>
              <a:rPr lang="en-US" altLang="en-US" sz="4000">
                <a:latin typeface="Times New Roman" panose="02020603050405020304" pitchFamily="18" charset="0"/>
              </a:rPr>
              <a:t> sisters, our bishops, clergy, </a:t>
            </a:r>
            <a:br>
              <a:rPr lang="en-US" altLang="en-US" sz="4000">
                <a:latin typeface="Times New Roman" panose="02020603050405020304" pitchFamily="18" charset="0"/>
              </a:rPr>
            </a:br>
            <a:r>
              <a:rPr lang="en-US" altLang="en-US" sz="4000">
                <a:latin typeface="Times New Roman" panose="02020603050405020304" pitchFamily="18" charset="0"/>
              </a:rPr>
              <a:t>teachers of the faith…</a:t>
            </a:r>
          </a:p>
        </p:txBody>
      </p:sp>
    </p:spTree>
    <p:extLst>
      <p:ext uri="{BB962C8B-B14F-4D97-AF65-F5344CB8AC3E}">
        <p14:creationId xmlns:p14="http://schemas.microsoft.com/office/powerpoint/2010/main" val="33131891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…and all faithful children of Your</a:t>
            </a:r>
            <a:br>
              <a:rPr lang="en-US" altLang="en-US" sz="4000">
                <a:latin typeface="Times New Roman" panose="02020603050405020304" pitchFamily="18" charset="0"/>
              </a:rPr>
            </a:br>
            <a:r>
              <a:rPr lang="en-US" altLang="en-US" sz="4000">
                <a:latin typeface="Times New Roman" panose="02020603050405020304" pitchFamily="18" charset="0"/>
              </a:rPr>
              <a:t> holy and glorious church. Lord God, </a:t>
            </a:r>
            <a:br>
              <a:rPr lang="en-US" altLang="en-US" sz="4000">
                <a:latin typeface="Times New Roman" panose="02020603050405020304" pitchFamily="18" charset="0"/>
              </a:rPr>
            </a:br>
            <a:r>
              <a:rPr lang="en-US" altLang="en-US" sz="4000">
                <a:latin typeface="Times New Roman" panose="02020603050405020304" pitchFamily="18" charset="0"/>
              </a:rPr>
              <a:t>comfort us in body, mind and spirit.</a:t>
            </a:r>
            <a:br>
              <a:rPr lang="en-US" altLang="en-US" sz="4000">
                <a:latin typeface="Times New Roman" panose="02020603050405020304" pitchFamily="18" charset="0"/>
              </a:rPr>
            </a:br>
            <a:r>
              <a:rPr lang="en-US" altLang="en-US" sz="4000">
                <a:latin typeface="Times New Roman" panose="02020603050405020304" pitchFamily="18" charset="0"/>
              </a:rPr>
              <a:t> Shower Your mercy upon us.</a:t>
            </a:r>
            <a:br>
              <a:rPr lang="en-US" altLang="en-US" sz="4000">
                <a:latin typeface="Times New Roman" panose="02020603050405020304" pitchFamily="18" charset="0"/>
              </a:rPr>
            </a:br>
            <a:r>
              <a:rPr lang="en-US" altLang="en-US" sz="4000">
                <a:latin typeface="Times New Roman" panose="02020603050405020304" pitchFamily="18" charset="0"/>
              </a:rPr>
              <a:t> Be the remission of our sins.</a:t>
            </a:r>
            <a:br>
              <a:rPr lang="en-US" altLang="en-US" sz="4000">
                <a:latin typeface="Times New Roman" panose="02020603050405020304" pitchFamily="18" charset="0"/>
              </a:rPr>
            </a:br>
            <a:r>
              <a:rPr lang="en-US" altLang="en-US" sz="4000">
                <a:latin typeface="Times New Roman" panose="02020603050405020304" pitchFamily="18" charset="0"/>
              </a:rPr>
              <a:t> Make us all worthy of the good</a:t>
            </a:r>
            <a:br>
              <a:rPr lang="en-US" altLang="en-US" sz="4000">
                <a:latin typeface="Times New Roman" panose="02020603050405020304" pitchFamily="18" charset="0"/>
              </a:rPr>
            </a:br>
            <a:r>
              <a:rPr lang="en-US" altLang="en-US" sz="4000">
                <a:latin typeface="Times New Roman" panose="02020603050405020304" pitchFamily="18" charset="0"/>
              </a:rPr>
              <a:t> end that is set for all children of peace. </a:t>
            </a:r>
            <a:br>
              <a:rPr lang="en-US" altLang="en-US" sz="4000">
                <a:latin typeface="Times New Roman" panose="02020603050405020304" pitchFamily="18" charset="0"/>
              </a:rPr>
            </a:br>
            <a:r>
              <a:rPr lang="en-US" altLang="en-US" sz="4000">
                <a:latin typeface="Times New Roman" panose="02020603050405020304" pitchFamily="18" charset="0"/>
              </a:rPr>
              <a:t>To You, we offer praise and thanksgiving </a:t>
            </a:r>
            <a:br>
              <a:rPr lang="en-US" altLang="en-US" sz="4000">
                <a:latin typeface="Times New Roman" panose="02020603050405020304" pitchFamily="18" charset="0"/>
              </a:rPr>
            </a:br>
            <a:r>
              <a:rPr lang="en-US" altLang="en-US" sz="4000">
                <a:latin typeface="Times New Roman" panose="02020603050405020304" pitchFamily="18" charset="0"/>
              </a:rPr>
              <a:t>forever and ever.</a:t>
            </a:r>
            <a:br>
              <a:rPr lang="en-US" altLang="en-US" sz="4000">
                <a:latin typeface="Times New Roman" panose="02020603050405020304" pitchFamily="18" charset="0"/>
              </a:rPr>
            </a:br>
            <a:r>
              <a:rPr lang="en-US" altLang="en-US" sz="4000">
                <a:latin typeface="Times New Roman" panose="02020603050405020304" pitchFamily="18" charset="0"/>
              </a:rPr>
              <a:t>C: Amen</a:t>
            </a:r>
            <a:endParaRPr lang="en-US" altLang="en-US" sz="5800" b="1"/>
          </a:p>
        </p:txBody>
      </p:sp>
    </p:spTree>
    <p:extLst>
      <p:ext uri="{BB962C8B-B14F-4D97-AF65-F5344CB8AC3E}">
        <p14:creationId xmlns:p14="http://schemas.microsoft.com/office/powerpoint/2010/main" val="1158742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6307" y="0"/>
            <a:ext cx="9142035" cy="6856526"/>
          </a:xfrm>
        </p:spPr>
      </p:pic>
    </p:spTree>
    <p:extLst>
      <p:ext uri="{BB962C8B-B14F-4D97-AF65-F5344CB8AC3E}">
        <p14:creationId xmlns:p14="http://schemas.microsoft.com/office/powerpoint/2010/main" val="2163890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4"/>
          <p:cNvSpPr>
            <a:spLocks noGrp="1"/>
          </p:cNvSpPr>
          <p:nvPr>
            <p:ph type="ctrTitle"/>
          </p:nvPr>
        </p:nvSpPr>
        <p:spPr>
          <a:xfrm>
            <a:off x="1524000" y="0"/>
            <a:ext cx="9144000" cy="6858000"/>
          </a:xfrm>
        </p:spPr>
        <p:txBody>
          <a:bodyPr/>
          <a:lstStyle/>
          <a:p>
            <a:pPr eaLnBrk="1" hangingPunct="1"/>
            <a:r>
              <a:rPr lang="en-US" altLang="en-US" sz="4000" dirty="0">
                <a:latin typeface="Times New Roman" panose="02020603050405020304" pitchFamily="18" charset="0"/>
              </a:rPr>
              <a:t/>
            </a:r>
            <a:br>
              <a:rPr lang="en-US" altLang="en-US" sz="4000" dirty="0">
                <a:latin typeface="Times New Roman" panose="02020603050405020304" pitchFamily="18" charset="0"/>
              </a:rPr>
            </a:br>
            <a:r>
              <a:rPr lang="en-US" altLang="en-US" sz="4000" dirty="0">
                <a:solidFill>
                  <a:srgbClr val="FF0000"/>
                </a:solidFill>
                <a:latin typeface="Times New Roman" panose="02020603050405020304" pitchFamily="18" charset="0"/>
              </a:rPr>
              <a:t>Note: Achen adds Incense</a:t>
            </a:r>
            <a:r>
              <a:rPr lang="en-US" altLang="en-US" sz="4000" dirty="0">
                <a:latin typeface="Times New Roman" panose="02020603050405020304" pitchFamily="18" charset="0"/>
              </a:rPr>
              <a:t/>
            </a:r>
            <a:br>
              <a:rPr lang="en-US" altLang="en-US" sz="4000" dirty="0">
                <a:latin typeface="Times New Roman" panose="02020603050405020304" pitchFamily="18" charset="0"/>
              </a:rPr>
            </a:br>
            <a:r>
              <a:rPr lang="en-US" altLang="en-US" sz="4000" dirty="0">
                <a:latin typeface="Times New Roman" panose="02020603050405020304" pitchFamily="18" charset="0"/>
              </a:rPr>
              <a:t>P: Weak and sinful as we are, let us confess and together say,</a:t>
            </a:r>
            <a:br>
              <a:rPr lang="en-US" altLang="en-US" sz="4000" dirty="0">
                <a:latin typeface="Times New Roman" panose="02020603050405020304" pitchFamily="18" charset="0"/>
              </a:rPr>
            </a:br>
            <a:r>
              <a:rPr lang="en-US" altLang="en-US" sz="4000" dirty="0">
                <a:latin typeface="Times New Roman" panose="02020603050405020304" pitchFamily="18" charset="0"/>
              </a:rPr>
              <a:t/>
            </a:r>
            <a:br>
              <a:rPr lang="en-US" altLang="en-US" sz="4000" dirty="0">
                <a:latin typeface="Times New Roman" panose="02020603050405020304" pitchFamily="18" charset="0"/>
              </a:rPr>
            </a:br>
            <a:r>
              <a:rPr lang="en-US" altLang="en-US" sz="4000" dirty="0">
                <a:latin typeface="Times New Roman" panose="02020603050405020304" pitchFamily="18" charset="0"/>
              </a:rPr>
              <a:t>P: Holy is the Holy Father.</a:t>
            </a:r>
            <a:br>
              <a:rPr lang="en-US" altLang="en-US" sz="4000" dirty="0">
                <a:latin typeface="Times New Roman" panose="02020603050405020304" pitchFamily="18" charset="0"/>
              </a:rPr>
            </a:br>
            <a:r>
              <a:rPr lang="en-US" altLang="en-US" sz="4000" b="1" dirty="0">
                <a:latin typeface="Times New Roman" panose="02020603050405020304" pitchFamily="18" charset="0"/>
              </a:rPr>
              <a:t>C: Amen</a:t>
            </a:r>
            <a:br>
              <a:rPr lang="en-US" altLang="en-US" sz="4000" b="1" dirty="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endParaRPr lang="en-US" altLang="en-US" sz="5400" dirty="0">
              <a:latin typeface="Times New Roman" panose="02020603050405020304" pitchFamily="18" charset="0"/>
            </a:endParaRPr>
          </a:p>
        </p:txBody>
      </p:sp>
      <p:sp>
        <p:nvSpPr>
          <p:cNvPr id="3" name="TextBox 2"/>
          <p:cNvSpPr txBox="1"/>
          <p:nvPr/>
        </p:nvSpPr>
        <p:spPr>
          <a:xfrm>
            <a:off x="628650" y="438151"/>
            <a:ext cx="1905000" cy="523220"/>
          </a:xfrm>
          <a:prstGeom prst="rect">
            <a:avLst/>
          </a:prstGeom>
          <a:noFill/>
        </p:spPr>
        <p:txBody>
          <a:bodyPr wrap="square" rtlCol="0">
            <a:spAutoFit/>
          </a:bodyPr>
          <a:lstStyle/>
          <a:p>
            <a:r>
              <a:rPr lang="en-US" sz="2800" b="1" dirty="0">
                <a:solidFill>
                  <a:srgbClr val="FFFF00"/>
                </a:solidFill>
                <a:effectLst>
                  <a:outerShdw blurRad="38100" dist="38100" dir="2700000" algn="tl">
                    <a:srgbClr val="000000">
                      <a:alpha val="43137"/>
                    </a:srgbClr>
                  </a:outerShdw>
                </a:effectLst>
              </a:rPr>
              <a:t>Page 57</a:t>
            </a:r>
          </a:p>
        </p:txBody>
      </p:sp>
    </p:spTree>
    <p:extLst>
      <p:ext uri="{BB962C8B-B14F-4D97-AF65-F5344CB8AC3E}">
        <p14:creationId xmlns:p14="http://schemas.microsoft.com/office/powerpoint/2010/main" val="18002149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4"/>
          <p:cNvSpPr>
            <a:spLocks noGrp="1"/>
          </p:cNvSpPr>
          <p:nvPr>
            <p:ph type="ctrTitle"/>
          </p:nvPr>
        </p:nvSpPr>
        <p:spPr>
          <a:xfrm>
            <a:off x="1524000" y="0"/>
            <a:ext cx="9144000" cy="6858000"/>
          </a:xfrm>
        </p:spPr>
        <p:txBody>
          <a:bodyPr/>
          <a:lstStyle/>
          <a:p>
            <a:pPr eaLnBrk="1" hangingPunct="1"/>
            <a:r>
              <a:rPr lang="en-US" altLang="en-US" sz="4000" dirty="0">
                <a:latin typeface="Times New Roman" panose="02020603050405020304" pitchFamily="18" charset="0"/>
              </a:rPr>
              <a:t>P: Holy is the Holy Son.</a:t>
            </a:r>
            <a:br>
              <a:rPr lang="en-US" altLang="en-US" sz="4000" dirty="0">
                <a:latin typeface="Times New Roman" panose="02020603050405020304" pitchFamily="18" charset="0"/>
              </a:rPr>
            </a:br>
            <a:r>
              <a:rPr lang="en-US" altLang="en-US" sz="4000" b="1" dirty="0">
                <a:latin typeface="Times New Roman" panose="02020603050405020304" pitchFamily="18" charset="0"/>
              </a:rPr>
              <a:t>C: Amen</a:t>
            </a:r>
            <a:br>
              <a:rPr lang="en-US" altLang="en-US" sz="4000" b="1" dirty="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r>
              <a:rPr lang="en-US" altLang="en-US" sz="4000" dirty="0">
                <a:latin typeface="Times New Roman" panose="02020603050405020304" pitchFamily="18" charset="0"/>
              </a:rPr>
              <a:t>P: Holy is the living and Holy Spirit.</a:t>
            </a:r>
            <a:br>
              <a:rPr lang="en-US" altLang="en-US" sz="4000" dirty="0">
                <a:latin typeface="Times New Roman" panose="02020603050405020304" pitchFamily="18" charset="0"/>
              </a:rPr>
            </a:br>
            <a:r>
              <a:rPr lang="en-US" altLang="en-US" sz="4000" b="1" dirty="0">
                <a:latin typeface="Times New Roman" panose="02020603050405020304" pitchFamily="18" charset="0"/>
              </a:rPr>
              <a:t>C: </a:t>
            </a:r>
            <a:r>
              <a:rPr lang="en-US" altLang="en-US" sz="4000" b="1" dirty="0" smtClean="0">
                <a:latin typeface="Times New Roman" panose="02020603050405020304" pitchFamily="18" charset="0"/>
              </a:rPr>
              <a:t>Amen</a:t>
            </a:r>
            <a:br>
              <a:rPr lang="en-US" altLang="en-US" sz="4000" b="1" dirty="0" smtClean="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Hand over censer to the </a:t>
            </a:r>
            <a:r>
              <a:rPr lang="en-US" alt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rPr>
              <a:t>achen</a:t>
            </a:r>
            <a:r>
              <a:rPr lang="en-US" altLang="en-US" sz="4000" b="1" dirty="0">
                <a:latin typeface="Times New Roman" panose="02020603050405020304" pitchFamily="18" charset="0"/>
              </a:rPr>
              <a:t/>
            </a:r>
            <a:br>
              <a:rPr lang="en-US" altLang="en-US" sz="4000" b="1" dirty="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r>
              <a:rPr lang="en-US" altLang="en-US" sz="4000" b="1" dirty="0">
                <a:latin typeface="Times New Roman" panose="02020603050405020304" pitchFamily="18" charset="0"/>
              </a:rPr>
              <a:t/>
            </a:r>
            <a:br>
              <a:rPr lang="en-US" altLang="en-US" sz="4000" b="1" dirty="0">
                <a:latin typeface="Times New Roman" panose="02020603050405020304" pitchFamily="18" charset="0"/>
              </a:rPr>
            </a:br>
            <a:endParaRPr lang="en-US" altLang="en-US" sz="4000" b="1" dirty="0">
              <a:latin typeface="Times New Roman" panose="02020603050405020304" pitchFamily="18" charset="0"/>
            </a:endParaRPr>
          </a:p>
        </p:txBody>
      </p:sp>
    </p:spTree>
    <p:extLst>
      <p:ext uri="{BB962C8B-B14F-4D97-AF65-F5344CB8AC3E}">
        <p14:creationId xmlns:p14="http://schemas.microsoft.com/office/powerpoint/2010/main" val="641342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4"/>
          <p:cNvSpPr>
            <a:spLocks noGrp="1"/>
          </p:cNvSpPr>
          <p:nvPr>
            <p:ph type="ctrTitle"/>
          </p:nvPr>
        </p:nvSpPr>
        <p:spPr>
          <a:xfrm>
            <a:off x="1524000" y="1"/>
            <a:ext cx="9144000" cy="4545013"/>
          </a:xfrm>
        </p:spPr>
        <p:txBody>
          <a:bodyPr/>
          <a:lstStyle/>
          <a:p>
            <a:pPr eaLnBrk="1" hangingPunct="1"/>
            <a:r>
              <a:rPr lang="en-US" altLang="en-US" sz="4000" dirty="0">
                <a:latin typeface="Times New Roman" panose="02020603050405020304" pitchFamily="18" charset="0"/>
              </a:rPr>
              <a:t>P: We believe in one true God, the Father Almighty,</a:t>
            </a:r>
            <a:br>
              <a:rPr lang="en-US" altLang="en-US" sz="4000" dirty="0">
                <a:latin typeface="Times New Roman" panose="02020603050405020304" pitchFamily="18" charset="0"/>
              </a:rPr>
            </a:b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After receiving censer from </a:t>
            </a:r>
            <a:r>
              <a:rPr lang="en-US" altLang="en-US" sz="40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rPr>
              <a:t>achen</a:t>
            </a:r>
            <a:r>
              <a:rPr lang="en-US"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rPr>
              <a:t/>
            </a:r>
            <a:br>
              <a:rPr lang="en-US"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rPr>
            </a:b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D </a:t>
            </a:r>
            <a:r>
              <a:rPr lang="en-US" altLang="en-US" sz="4000" b="1" dirty="0">
                <a:solidFill>
                  <a:srgbClr val="FF0000"/>
                </a:solidFill>
                <a:effectLst>
                  <a:outerShdw blurRad="38100" dist="38100" dir="2700000" algn="tl">
                    <a:srgbClr val="000000">
                      <a:alpha val="43137"/>
                    </a:srgbClr>
                  </a:outerShdw>
                </a:effectLst>
                <a:latin typeface="Times New Roman" panose="02020603050405020304" pitchFamily="18" charset="0"/>
              </a:rPr>
              <a:t>1 bows to each of the four sides </a:t>
            </a:r>
            <a:r>
              <a:rPr lang="en-US" alt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rPr>
              <a:t>evenly</a:t>
            </a:r>
            <a:endParaRPr lang="en-US" altLang="en-US" sz="6000" b="1" dirty="0">
              <a:solidFill>
                <a:srgbClr val="FF0000"/>
              </a:solidFill>
              <a:effectLst>
                <a:outerShdw blurRad="38100" dist="38100" dir="2700000" algn="tl">
                  <a:srgbClr val="000000">
                    <a:alpha val="43137"/>
                  </a:srgbClr>
                </a:outerShdw>
              </a:effectLst>
            </a:endParaRPr>
          </a:p>
        </p:txBody>
      </p:sp>
      <p:pic>
        <p:nvPicPr>
          <p:cNvPr id="890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600" y="4224339"/>
            <a:ext cx="8058150" cy="231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398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5540" r="20205" b="15806"/>
          <a:stretch/>
        </p:blipFill>
        <p:spPr>
          <a:xfrm rot="10800000">
            <a:off x="114300" y="152398"/>
            <a:ext cx="11887200" cy="6553201"/>
          </a:xfrm>
        </p:spPr>
      </p:pic>
    </p:spTree>
    <p:extLst>
      <p:ext uri="{BB962C8B-B14F-4D97-AF65-F5344CB8AC3E}">
        <p14:creationId xmlns:p14="http://schemas.microsoft.com/office/powerpoint/2010/main" val="2646995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C: Maker of heaven and earth </a:t>
            </a:r>
            <a:br>
              <a:rPr lang="en-US" altLang="en-US" sz="4000" b="1">
                <a:latin typeface="Times New Roman" panose="02020603050405020304" pitchFamily="18" charset="0"/>
              </a:rPr>
            </a:br>
            <a:r>
              <a:rPr lang="en-US" altLang="en-US" sz="4000" b="1">
                <a:latin typeface="Times New Roman" panose="02020603050405020304" pitchFamily="18" charset="0"/>
              </a:rPr>
              <a:t>and all things visible and invisible.</a:t>
            </a:r>
            <a:br>
              <a:rPr lang="en-US" altLang="en-US" sz="4000" b="1">
                <a:latin typeface="Times New Roman" panose="02020603050405020304" pitchFamily="18" charset="0"/>
              </a:rPr>
            </a:br>
            <a:r>
              <a:rPr lang="en-US" altLang="en-US" sz="4000" b="1">
                <a:latin typeface="Times New Roman" panose="02020603050405020304" pitchFamily="18" charset="0"/>
              </a:rPr>
              <a:t>We believe in one Lord Jesus Christ, </a:t>
            </a:r>
            <a:br>
              <a:rPr lang="en-US" altLang="en-US" sz="4000" b="1">
                <a:latin typeface="Times New Roman" panose="02020603050405020304" pitchFamily="18" charset="0"/>
              </a:rPr>
            </a:br>
            <a:r>
              <a:rPr lang="en-US" altLang="en-US" sz="4000" b="1">
                <a:latin typeface="Times New Roman" panose="02020603050405020304" pitchFamily="18" charset="0"/>
              </a:rPr>
              <a:t>the only begotten son of God, </a:t>
            </a:r>
            <a:br>
              <a:rPr lang="en-US" altLang="en-US" sz="4000" b="1">
                <a:latin typeface="Times New Roman" panose="02020603050405020304" pitchFamily="18" charset="0"/>
              </a:rPr>
            </a:br>
            <a:r>
              <a:rPr lang="en-US" altLang="en-US" sz="4000" b="1">
                <a:latin typeface="Times New Roman" panose="02020603050405020304" pitchFamily="18" charset="0"/>
              </a:rPr>
              <a:t>begotten of the Father </a:t>
            </a:r>
            <a:br>
              <a:rPr lang="en-US" altLang="en-US" sz="4000" b="1">
                <a:latin typeface="Times New Roman" panose="02020603050405020304" pitchFamily="18" charset="0"/>
              </a:rPr>
            </a:br>
            <a:r>
              <a:rPr lang="en-US" altLang="en-US" sz="4000" b="1">
                <a:latin typeface="Times New Roman" panose="02020603050405020304" pitchFamily="18" charset="0"/>
              </a:rPr>
              <a:t>before all the world.  </a:t>
            </a:r>
            <a:br>
              <a:rPr lang="en-US" altLang="en-US" sz="4000" b="1">
                <a:latin typeface="Times New Roman" panose="02020603050405020304" pitchFamily="18" charset="0"/>
              </a:rPr>
            </a:br>
            <a:r>
              <a:rPr lang="en-US" altLang="en-US" sz="4000" b="1">
                <a:latin typeface="Times New Roman" panose="02020603050405020304" pitchFamily="18" charset="0"/>
              </a:rPr>
              <a:t>Light of Light, </a:t>
            </a:r>
            <a:br>
              <a:rPr lang="en-US" altLang="en-US" sz="4000" b="1">
                <a:latin typeface="Times New Roman" panose="02020603050405020304" pitchFamily="18" charset="0"/>
              </a:rPr>
            </a:br>
            <a:r>
              <a:rPr lang="en-US" altLang="en-US" sz="4000" b="1">
                <a:latin typeface="Times New Roman" panose="02020603050405020304" pitchFamily="18" charset="0"/>
              </a:rPr>
              <a:t>very God of very God, </a:t>
            </a:r>
            <a:br>
              <a:rPr lang="en-US" altLang="en-US" sz="4000" b="1">
                <a:latin typeface="Times New Roman" panose="02020603050405020304" pitchFamily="18" charset="0"/>
              </a:rPr>
            </a:br>
            <a:endParaRPr lang="en-US" altLang="en-US" sz="5800" b="1"/>
          </a:p>
        </p:txBody>
      </p:sp>
    </p:spTree>
    <p:extLst>
      <p:ext uri="{BB962C8B-B14F-4D97-AF65-F5344CB8AC3E}">
        <p14:creationId xmlns:p14="http://schemas.microsoft.com/office/powerpoint/2010/main" val="2682928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begotten not made, </a:t>
            </a:r>
            <a:br>
              <a:rPr lang="en-US" altLang="en-US" sz="4000" b="1">
                <a:latin typeface="Times New Roman" panose="02020603050405020304" pitchFamily="18" charset="0"/>
              </a:rPr>
            </a:br>
            <a:r>
              <a:rPr lang="en-US" altLang="en-US" sz="4000" b="1">
                <a:latin typeface="Times New Roman" panose="02020603050405020304" pitchFamily="18" charset="0"/>
              </a:rPr>
              <a:t>being of one substance with the Father, by whom all things were made; </a:t>
            </a:r>
            <a:br>
              <a:rPr lang="en-US" altLang="en-US" sz="4000" b="1">
                <a:latin typeface="Times New Roman" panose="02020603050405020304" pitchFamily="18" charset="0"/>
              </a:rPr>
            </a:br>
            <a:r>
              <a:rPr lang="en-US" altLang="en-US" sz="4000" b="1">
                <a:latin typeface="Times New Roman" panose="02020603050405020304" pitchFamily="18" charset="0"/>
              </a:rPr>
              <a:t>who for us  and for our salvation came down from heaven </a:t>
            </a:r>
            <a:br>
              <a:rPr lang="en-US" altLang="en-US" sz="4000" b="1">
                <a:latin typeface="Times New Roman" panose="02020603050405020304" pitchFamily="18" charset="0"/>
              </a:rPr>
            </a:br>
            <a:r>
              <a:rPr lang="en-US" altLang="en-US" sz="4000" b="1">
                <a:latin typeface="Times New Roman" panose="02020603050405020304" pitchFamily="18" charset="0"/>
              </a:rPr>
              <a:t>and was incarnate by the </a:t>
            </a:r>
            <a:br>
              <a:rPr lang="en-US" altLang="en-US" sz="4000" b="1">
                <a:latin typeface="Times New Roman" panose="02020603050405020304" pitchFamily="18" charset="0"/>
              </a:rPr>
            </a:br>
            <a:r>
              <a:rPr lang="en-US" altLang="en-US" sz="4000" b="1">
                <a:latin typeface="Times New Roman" panose="02020603050405020304" pitchFamily="18" charset="0"/>
              </a:rPr>
              <a:t>Holy Spirit of the Virgin Mary, </a:t>
            </a:r>
            <a:br>
              <a:rPr lang="en-US" altLang="en-US" sz="4000" b="1">
                <a:latin typeface="Times New Roman" panose="02020603050405020304" pitchFamily="18" charset="0"/>
              </a:rPr>
            </a:br>
            <a:r>
              <a:rPr lang="en-US" altLang="en-US" sz="4000" b="1">
                <a:latin typeface="Times New Roman" panose="02020603050405020304" pitchFamily="18" charset="0"/>
              </a:rPr>
              <a:t>and was made man. </a:t>
            </a:r>
            <a:br>
              <a:rPr lang="en-US" altLang="en-US" sz="4000" b="1">
                <a:latin typeface="Times New Roman" panose="02020603050405020304" pitchFamily="18" charset="0"/>
              </a:rPr>
            </a:br>
            <a:endParaRPr lang="en-US" altLang="en-US" sz="4000" b="1">
              <a:latin typeface="Times New Roman" panose="02020603050405020304" pitchFamily="18" charset="0"/>
            </a:endParaRPr>
          </a:p>
        </p:txBody>
      </p:sp>
    </p:spTree>
    <p:extLst>
      <p:ext uri="{BB962C8B-B14F-4D97-AF65-F5344CB8AC3E}">
        <p14:creationId xmlns:p14="http://schemas.microsoft.com/office/powerpoint/2010/main" val="34357636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He was crucified also for us </a:t>
            </a:r>
            <a:br>
              <a:rPr lang="en-US" altLang="en-US" sz="4000" b="1">
                <a:latin typeface="Times New Roman" panose="02020603050405020304" pitchFamily="18" charset="0"/>
              </a:rPr>
            </a:br>
            <a:r>
              <a:rPr lang="en-US" altLang="en-US" sz="4000" b="1">
                <a:latin typeface="Times New Roman" panose="02020603050405020304" pitchFamily="18" charset="0"/>
              </a:rPr>
              <a:t>in the days of  Pontius Pilate, </a:t>
            </a:r>
            <a:br>
              <a:rPr lang="en-US" altLang="en-US" sz="4000" b="1">
                <a:latin typeface="Times New Roman" panose="02020603050405020304" pitchFamily="18" charset="0"/>
              </a:rPr>
            </a:br>
            <a:r>
              <a:rPr lang="en-US" altLang="en-US" sz="4000" b="1">
                <a:latin typeface="Times New Roman" panose="02020603050405020304" pitchFamily="18" charset="0"/>
              </a:rPr>
              <a:t>suffered and died </a:t>
            </a:r>
            <a:br>
              <a:rPr lang="en-US" altLang="en-US" sz="4000" b="1">
                <a:latin typeface="Times New Roman" panose="02020603050405020304" pitchFamily="18" charset="0"/>
              </a:rPr>
            </a:br>
            <a:r>
              <a:rPr lang="en-US" altLang="en-US" sz="4000" b="1">
                <a:latin typeface="Times New Roman" panose="02020603050405020304" pitchFamily="18" charset="0"/>
              </a:rPr>
              <a:t>and was buried.  </a:t>
            </a:r>
            <a:br>
              <a:rPr lang="en-US" altLang="en-US" sz="4000" b="1">
                <a:latin typeface="Times New Roman" panose="02020603050405020304" pitchFamily="18" charset="0"/>
              </a:rPr>
            </a:br>
            <a:r>
              <a:rPr lang="en-US" altLang="en-US" sz="4000" b="1">
                <a:latin typeface="Times New Roman" panose="02020603050405020304" pitchFamily="18" charset="0"/>
              </a:rPr>
              <a:t>The third day He rose again </a:t>
            </a:r>
            <a:br>
              <a:rPr lang="en-US" altLang="en-US" sz="4000" b="1">
                <a:latin typeface="Times New Roman" panose="02020603050405020304" pitchFamily="18" charset="0"/>
              </a:rPr>
            </a:br>
            <a:r>
              <a:rPr lang="en-US" altLang="en-US" sz="4000" b="1">
                <a:latin typeface="Times New Roman" panose="02020603050405020304" pitchFamily="18" charset="0"/>
              </a:rPr>
              <a:t>by his Father’s Holy will, </a:t>
            </a:r>
            <a:br>
              <a:rPr lang="en-US" altLang="en-US" sz="4000" b="1">
                <a:latin typeface="Times New Roman" panose="02020603050405020304" pitchFamily="18" charset="0"/>
              </a:rPr>
            </a:br>
            <a:r>
              <a:rPr lang="en-US" altLang="en-US" sz="4000" b="1">
                <a:latin typeface="Times New Roman" panose="02020603050405020304" pitchFamily="18" charset="0"/>
              </a:rPr>
              <a:t>ascended into heaven </a:t>
            </a:r>
            <a:br>
              <a:rPr lang="en-US" altLang="en-US" sz="4000" b="1">
                <a:latin typeface="Times New Roman" panose="02020603050405020304" pitchFamily="18" charset="0"/>
              </a:rPr>
            </a:br>
            <a:r>
              <a:rPr lang="en-US" altLang="en-US" sz="4000" b="1">
                <a:latin typeface="Times New Roman" panose="02020603050405020304" pitchFamily="18" charset="0"/>
              </a:rPr>
              <a:t>and sits at the right hand of the Father. </a:t>
            </a:r>
            <a:br>
              <a:rPr lang="en-US" altLang="en-US" sz="4000" b="1">
                <a:latin typeface="Times New Roman" panose="02020603050405020304" pitchFamily="18" charset="0"/>
              </a:rPr>
            </a:br>
            <a:endParaRPr lang="en-US" altLang="en-US" sz="6000" b="1"/>
          </a:p>
        </p:txBody>
      </p:sp>
    </p:spTree>
    <p:extLst>
      <p:ext uri="{BB962C8B-B14F-4D97-AF65-F5344CB8AC3E}">
        <p14:creationId xmlns:p14="http://schemas.microsoft.com/office/powerpoint/2010/main" val="39240975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He will come again with glory </a:t>
            </a:r>
            <a:br>
              <a:rPr lang="en-US" altLang="en-US" sz="4000" b="1">
                <a:latin typeface="Times New Roman" panose="02020603050405020304" pitchFamily="18" charset="0"/>
              </a:rPr>
            </a:br>
            <a:r>
              <a:rPr lang="en-US" altLang="en-US" sz="4000" b="1">
                <a:latin typeface="Times New Roman" panose="02020603050405020304" pitchFamily="18" charset="0"/>
              </a:rPr>
              <a:t>to judge both the living </a:t>
            </a:r>
            <a:br>
              <a:rPr lang="en-US" altLang="en-US" sz="4000" b="1">
                <a:latin typeface="Times New Roman" panose="02020603050405020304" pitchFamily="18" charset="0"/>
              </a:rPr>
            </a:br>
            <a:r>
              <a:rPr lang="en-US" altLang="en-US" sz="4000" b="1">
                <a:latin typeface="Times New Roman" panose="02020603050405020304" pitchFamily="18" charset="0"/>
              </a:rPr>
              <a:t>and the dead </a:t>
            </a:r>
            <a:br>
              <a:rPr lang="en-US" altLang="en-US" sz="4000" b="1">
                <a:latin typeface="Times New Roman" panose="02020603050405020304" pitchFamily="18" charset="0"/>
              </a:rPr>
            </a:br>
            <a:r>
              <a:rPr lang="en-US" altLang="en-US" sz="4000" b="1">
                <a:latin typeface="Times New Roman" panose="02020603050405020304" pitchFamily="18" charset="0"/>
              </a:rPr>
              <a:t>and of his Kingdom</a:t>
            </a:r>
            <a:br>
              <a:rPr lang="en-US" altLang="en-US" sz="4000" b="1">
                <a:latin typeface="Times New Roman" panose="02020603050405020304" pitchFamily="18" charset="0"/>
              </a:rPr>
            </a:br>
            <a:r>
              <a:rPr lang="en-US" altLang="en-US" sz="4000" b="1">
                <a:latin typeface="Times New Roman" panose="02020603050405020304" pitchFamily="18" charset="0"/>
              </a:rPr>
              <a:t> there will be no end. </a:t>
            </a:r>
            <a:br>
              <a:rPr lang="en-US" altLang="en-US" sz="4000" b="1">
                <a:latin typeface="Times New Roman" panose="02020603050405020304" pitchFamily="18" charset="0"/>
              </a:rPr>
            </a:br>
            <a:r>
              <a:rPr lang="en-US" altLang="en-US" sz="4000" b="1">
                <a:latin typeface="Times New Roman" panose="02020603050405020304" pitchFamily="18" charset="0"/>
              </a:rPr>
              <a:t>We believe in the Holy Spirit, </a:t>
            </a:r>
            <a:br>
              <a:rPr lang="en-US" altLang="en-US" sz="4000" b="1">
                <a:latin typeface="Times New Roman" panose="02020603050405020304" pitchFamily="18" charset="0"/>
              </a:rPr>
            </a:br>
            <a:r>
              <a:rPr lang="en-US" altLang="en-US" sz="4000" b="1">
                <a:latin typeface="Times New Roman" panose="02020603050405020304" pitchFamily="18" charset="0"/>
              </a:rPr>
              <a:t>the Lord and giver of Life, </a:t>
            </a:r>
            <a:br>
              <a:rPr lang="en-US" altLang="en-US" sz="4000" b="1">
                <a:latin typeface="Times New Roman" panose="02020603050405020304" pitchFamily="18" charset="0"/>
              </a:rPr>
            </a:br>
            <a:r>
              <a:rPr lang="en-US" altLang="en-US" sz="4000" b="1">
                <a:latin typeface="Times New Roman" panose="02020603050405020304" pitchFamily="18" charset="0"/>
              </a:rPr>
              <a:t>who proceeds from the Father, </a:t>
            </a:r>
            <a:endParaRPr lang="en-US" altLang="en-US" sz="5800" b="1"/>
          </a:p>
        </p:txBody>
      </p:sp>
    </p:spTree>
    <p:extLst>
      <p:ext uri="{BB962C8B-B14F-4D97-AF65-F5344CB8AC3E}">
        <p14:creationId xmlns:p14="http://schemas.microsoft.com/office/powerpoint/2010/main" val="23950265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who with the Father and the Son together is worshipped </a:t>
            </a:r>
            <a:br>
              <a:rPr lang="en-US" altLang="en-US" sz="4000" b="1">
                <a:latin typeface="Times New Roman" panose="02020603050405020304" pitchFamily="18" charset="0"/>
              </a:rPr>
            </a:br>
            <a:r>
              <a:rPr lang="en-US" altLang="en-US" sz="4000" b="1">
                <a:latin typeface="Times New Roman" panose="02020603050405020304" pitchFamily="18" charset="0"/>
              </a:rPr>
              <a:t>and glorified, </a:t>
            </a:r>
            <a:br>
              <a:rPr lang="en-US" altLang="en-US" sz="4000" b="1">
                <a:latin typeface="Times New Roman" panose="02020603050405020304" pitchFamily="18" charset="0"/>
              </a:rPr>
            </a:br>
            <a:r>
              <a:rPr lang="en-US" altLang="en-US" sz="4000" b="1">
                <a:latin typeface="Times New Roman" panose="02020603050405020304" pitchFamily="18" charset="0"/>
              </a:rPr>
              <a:t>who spoke by the prophets </a:t>
            </a:r>
            <a:br>
              <a:rPr lang="en-US" altLang="en-US" sz="4000" b="1">
                <a:latin typeface="Times New Roman" panose="02020603050405020304" pitchFamily="18" charset="0"/>
              </a:rPr>
            </a:br>
            <a:r>
              <a:rPr lang="en-US" altLang="en-US" sz="4000" b="1">
                <a:latin typeface="Times New Roman" panose="02020603050405020304" pitchFamily="18" charset="0"/>
              </a:rPr>
              <a:t>and apostles. </a:t>
            </a:r>
            <a:br>
              <a:rPr lang="en-US" altLang="en-US" sz="4000" b="1">
                <a:latin typeface="Times New Roman" panose="02020603050405020304" pitchFamily="18" charset="0"/>
              </a:rPr>
            </a:br>
            <a:endParaRPr lang="en-US" altLang="en-US" sz="4000" b="1">
              <a:latin typeface="Times New Roman" panose="02020603050405020304" pitchFamily="18" charset="0"/>
            </a:endParaRPr>
          </a:p>
        </p:txBody>
      </p:sp>
    </p:spTree>
    <p:extLst>
      <p:ext uri="{BB962C8B-B14F-4D97-AF65-F5344CB8AC3E}">
        <p14:creationId xmlns:p14="http://schemas.microsoft.com/office/powerpoint/2010/main" val="849514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Title 4"/>
          <p:cNvSpPr>
            <a:spLocks noGrp="1"/>
          </p:cNvSpPr>
          <p:nvPr>
            <p:ph type="ctrTitle"/>
          </p:nvPr>
        </p:nvSpPr>
        <p:spPr>
          <a:xfrm>
            <a:off x="1524000" y="0"/>
            <a:ext cx="9144000" cy="6858000"/>
          </a:xfrm>
        </p:spPr>
        <p:txBody>
          <a:bodyPr wrap="none"/>
          <a:lstStyle/>
          <a:p>
            <a:pPr eaLnBrk="1" hangingPunct="1"/>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We believe in one, holy, </a:t>
            </a:r>
            <a:br>
              <a:rPr lang="en-US" altLang="en-US" sz="4000" b="1">
                <a:latin typeface="Times New Roman" panose="02020603050405020304" pitchFamily="18" charset="0"/>
              </a:rPr>
            </a:br>
            <a:r>
              <a:rPr lang="en-US" altLang="en-US" sz="4000" b="1">
                <a:latin typeface="Times New Roman" panose="02020603050405020304" pitchFamily="18" charset="0"/>
              </a:rPr>
              <a:t>catholic and apostolic Church; </a:t>
            </a:r>
            <a:br>
              <a:rPr lang="en-US" altLang="en-US" sz="4000" b="1">
                <a:latin typeface="Times New Roman" panose="02020603050405020304" pitchFamily="18" charset="0"/>
              </a:rPr>
            </a:br>
            <a:r>
              <a:rPr lang="en-US" altLang="en-US" sz="4000" b="1">
                <a:latin typeface="Times New Roman" panose="02020603050405020304" pitchFamily="18" charset="0"/>
              </a:rPr>
              <a:t>we acknowledge one baptism </a:t>
            </a:r>
            <a:br>
              <a:rPr lang="en-US" altLang="en-US" sz="4000" b="1">
                <a:latin typeface="Times New Roman" panose="02020603050405020304" pitchFamily="18" charset="0"/>
              </a:rPr>
            </a:br>
            <a:r>
              <a:rPr lang="en-US" altLang="en-US" sz="4000" b="1">
                <a:latin typeface="Times New Roman" panose="02020603050405020304" pitchFamily="18" charset="0"/>
              </a:rPr>
              <a:t>for the remission of sins </a:t>
            </a:r>
            <a:br>
              <a:rPr lang="en-US" altLang="en-US" sz="4000" b="1">
                <a:latin typeface="Times New Roman" panose="02020603050405020304" pitchFamily="18" charset="0"/>
              </a:rPr>
            </a:br>
            <a:r>
              <a:rPr lang="en-US" altLang="en-US" sz="4000" b="1">
                <a:latin typeface="Times New Roman" panose="02020603050405020304" pitchFamily="18" charset="0"/>
              </a:rPr>
              <a:t>and look forward </a:t>
            </a:r>
            <a:br>
              <a:rPr lang="en-US" altLang="en-US" sz="4000" b="1">
                <a:latin typeface="Times New Roman" panose="02020603050405020304" pitchFamily="18" charset="0"/>
              </a:rPr>
            </a:br>
            <a:r>
              <a:rPr lang="en-US" altLang="en-US" sz="4000" b="1">
                <a:latin typeface="Times New Roman" panose="02020603050405020304" pitchFamily="18" charset="0"/>
              </a:rPr>
              <a:t>to the resurrection of the dead </a:t>
            </a:r>
            <a:br>
              <a:rPr lang="en-US" altLang="en-US" sz="4000" b="1">
                <a:latin typeface="Times New Roman" panose="02020603050405020304" pitchFamily="18" charset="0"/>
              </a:rPr>
            </a:br>
            <a:r>
              <a:rPr lang="en-US" altLang="en-US" sz="4000" b="1">
                <a:latin typeface="Times New Roman" panose="02020603050405020304" pitchFamily="18" charset="0"/>
              </a:rPr>
              <a:t>and the new life of the </a:t>
            </a:r>
            <a:br>
              <a:rPr lang="en-US" altLang="en-US" sz="4000" b="1">
                <a:latin typeface="Times New Roman" panose="02020603050405020304" pitchFamily="18" charset="0"/>
              </a:rPr>
            </a:br>
            <a:r>
              <a:rPr lang="en-US" altLang="en-US" sz="4000" b="1">
                <a:latin typeface="Times New Roman" panose="02020603050405020304" pitchFamily="18" charset="0"/>
              </a:rPr>
              <a:t>world to come. </a:t>
            </a:r>
            <a:br>
              <a:rPr lang="en-US" altLang="en-US" sz="4000" b="1">
                <a:latin typeface="Times New Roman" panose="02020603050405020304" pitchFamily="18" charset="0"/>
              </a:rPr>
            </a:br>
            <a:r>
              <a:rPr lang="en-US" altLang="en-US" sz="4000" b="1">
                <a:latin typeface="Times New Roman" panose="02020603050405020304" pitchFamily="18" charset="0"/>
              </a:rPr>
              <a:t>Amen.</a:t>
            </a:r>
            <a:br>
              <a:rPr lang="en-US" altLang="en-US" sz="4000" b="1">
                <a:latin typeface="Times New Roman" panose="02020603050405020304" pitchFamily="18" charset="0"/>
              </a:rPr>
            </a:br>
            <a:endParaRPr lang="en-US" altLang="en-US" sz="5800" b="1"/>
          </a:p>
        </p:txBody>
      </p:sp>
      <p:sp>
        <p:nvSpPr>
          <p:cNvPr id="3" name="TextBox 2"/>
          <p:cNvSpPr txBox="1"/>
          <p:nvPr/>
        </p:nvSpPr>
        <p:spPr>
          <a:xfrm>
            <a:off x="628650" y="438151"/>
            <a:ext cx="1905000" cy="523220"/>
          </a:xfrm>
          <a:prstGeom prst="rect">
            <a:avLst/>
          </a:prstGeom>
          <a:noFill/>
        </p:spPr>
        <p:txBody>
          <a:bodyPr wrap="square" rtlCol="0">
            <a:spAutoFit/>
          </a:bodyPr>
          <a:lstStyle/>
          <a:p>
            <a:r>
              <a:rPr lang="en-US" sz="2800" b="1" dirty="0">
                <a:solidFill>
                  <a:srgbClr val="FFFF00"/>
                </a:solidFill>
                <a:effectLst>
                  <a:outerShdw blurRad="38100" dist="38100" dir="2700000" algn="tl">
                    <a:srgbClr val="000000">
                      <a:alpha val="43137"/>
                    </a:srgbClr>
                  </a:outerShdw>
                </a:effectLst>
              </a:rPr>
              <a:t>Page 57</a:t>
            </a:r>
          </a:p>
        </p:txBody>
      </p:sp>
    </p:spTree>
    <p:extLst>
      <p:ext uri="{BB962C8B-B14F-4D97-AF65-F5344CB8AC3E}">
        <p14:creationId xmlns:p14="http://schemas.microsoft.com/office/powerpoint/2010/main" val="3393510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2000"/>
                                        <p:tgtEl>
                                          <p:spTgt spid="355330"/>
                                        </p:tgtEl>
                                      </p:cBhvr>
                                    </p:animEffect>
                                    <p:set>
                                      <p:cBhvr>
                                        <p:cTn id="7" dur="1" fill="hold">
                                          <p:stCondLst>
                                            <p:cond delay="1999"/>
                                          </p:stCondLst>
                                        </p:cTn>
                                        <p:tgtEl>
                                          <p:spTgt spid="3553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9779" y="0"/>
            <a:ext cx="7940071" cy="5955053"/>
          </a:xfrm>
        </p:spPr>
      </p:pic>
    </p:spTree>
    <p:extLst>
      <p:ext uri="{BB962C8B-B14F-4D97-AF65-F5344CB8AC3E}">
        <p14:creationId xmlns:p14="http://schemas.microsoft.com/office/powerpoint/2010/main" val="25370618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altLang="en-US" smtClean="0"/>
              <a:t>Before the Sermon</a:t>
            </a:r>
          </a:p>
        </p:txBody>
      </p:sp>
      <p:sp>
        <p:nvSpPr>
          <p:cNvPr id="3" name="Content Placeholder 2"/>
          <p:cNvSpPr>
            <a:spLocks noGrp="1"/>
          </p:cNvSpPr>
          <p:nvPr>
            <p:ph idx="1"/>
          </p:nvPr>
        </p:nvSpPr>
        <p:spPr/>
        <p:txBody>
          <a:bodyPr/>
          <a:lstStyle/>
          <a:p>
            <a:pPr>
              <a:defRPr/>
            </a:pPr>
            <a:r>
              <a:rPr lang="en-US" b="1" dirty="0" smtClean="0">
                <a:solidFill>
                  <a:srgbClr val="FF0000"/>
                </a:solidFill>
                <a:effectLst>
                  <a:outerShdw blurRad="38100" dist="38100" dir="2700000" algn="tl">
                    <a:srgbClr val="000000">
                      <a:alpha val="43137"/>
                    </a:srgbClr>
                  </a:outerShdw>
                </a:effectLst>
              </a:rPr>
              <a:t>Give Achen the offertory basket for Birthdays and Wedding Anniversary </a:t>
            </a:r>
          </a:p>
          <a:p>
            <a:pPr>
              <a:defRPr/>
            </a:pPr>
            <a:r>
              <a:rPr lang="en-US" b="1" dirty="0" smtClean="0">
                <a:solidFill>
                  <a:srgbClr val="FF0000"/>
                </a:solidFill>
                <a:effectLst>
                  <a:outerShdw blurRad="38100" dist="38100" dir="2700000" algn="tl">
                    <a:srgbClr val="000000">
                      <a:alpha val="43137"/>
                    </a:srgbClr>
                  </a:outerShdw>
                </a:effectLst>
              </a:rPr>
              <a:t>Give Achen the offertory bags in the basket for the congregation</a:t>
            </a:r>
          </a:p>
          <a:p>
            <a:pPr>
              <a:defRPr/>
            </a:pPr>
            <a:r>
              <a:rPr lang="en-US" b="1" dirty="0" smtClean="0">
                <a:solidFill>
                  <a:srgbClr val="FF0000"/>
                </a:solidFill>
                <a:effectLst>
                  <a:outerShdw blurRad="38100" dist="38100" dir="2700000" algn="tl">
                    <a:srgbClr val="000000">
                      <a:alpha val="43137"/>
                    </a:srgbClr>
                  </a:outerShdw>
                </a:effectLst>
              </a:rPr>
              <a:t>Move the podium to the center</a:t>
            </a:r>
          </a:p>
          <a:p>
            <a:pPr marL="0" indent="0">
              <a:buNone/>
              <a:defRPr/>
            </a:pPr>
            <a:endParaRPr lang="en-US" dirty="0">
              <a:solidFill>
                <a:srgbClr val="FF0000"/>
              </a:solidFill>
            </a:endParaRPr>
          </a:p>
        </p:txBody>
      </p:sp>
    </p:spTree>
    <p:extLst>
      <p:ext uri="{BB962C8B-B14F-4D97-AF65-F5344CB8AC3E}">
        <p14:creationId xmlns:p14="http://schemas.microsoft.com/office/powerpoint/2010/main" val="27017412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r>
              <a:rPr lang="en-US" altLang="en-US" smtClean="0"/>
              <a:t>Confession</a:t>
            </a:r>
            <a:br>
              <a:rPr lang="en-US" altLang="en-US" smtClean="0"/>
            </a:br>
            <a:endParaRPr lang="en-US" altLang="en-US" smtClean="0"/>
          </a:p>
        </p:txBody>
      </p:sp>
      <p:sp>
        <p:nvSpPr>
          <p:cNvPr id="104451" name="Content Placeholder 2"/>
          <p:cNvSpPr>
            <a:spLocks noGrp="1"/>
          </p:cNvSpPr>
          <p:nvPr>
            <p:ph idx="1"/>
          </p:nvPr>
        </p:nvSpPr>
        <p:spPr>
          <a:xfrm>
            <a:off x="1911350" y="852488"/>
            <a:ext cx="8229600" cy="4525962"/>
          </a:xfrm>
        </p:spPr>
        <p:txBody>
          <a:bodyPr/>
          <a:lstStyle/>
          <a:p>
            <a:pPr marL="0" indent="0">
              <a:buNone/>
            </a:pPr>
            <a:r>
              <a:rPr lang="en-US" altLang="en-US" sz="2800"/>
              <a:t>I confess that I have sinned against you, O Father, Son and Holy Spirt, in thought, word and deed. I am sorry with all my heart for these my sins. I believe in Your promise that you will receive all those who truly repent. O Lord,  who is merciful an dfull of grace accept me, even as you accepted the publican, the woman who was a sinner, and the thief on the cross. Comfort me with the consolation of your word. O Lord, grant that your holy Body and Holy Blood, in which I now partake, may redeem me from judgement and condemnation and bring me to life and wholeness, Amen. </a:t>
            </a:r>
          </a:p>
        </p:txBody>
      </p:sp>
    </p:spTree>
    <p:extLst>
      <p:ext uri="{BB962C8B-B14F-4D97-AF65-F5344CB8AC3E}">
        <p14:creationId xmlns:p14="http://schemas.microsoft.com/office/powerpoint/2010/main" val="8056187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
            <a:ext cx="8229600" cy="6594475"/>
          </a:xfrm>
        </p:spPr>
        <p:txBody>
          <a:bodyPr/>
          <a:lstStyle/>
          <a:p>
            <a:pPr>
              <a:defRPr/>
            </a:pPr>
            <a:endParaRPr lang="en-US" dirty="0" smtClean="0"/>
          </a:p>
          <a:p>
            <a:pPr marL="0" indent="0" algn="ctr">
              <a:buNone/>
              <a:defRPr/>
            </a:pPr>
            <a:r>
              <a:rPr lang="en-US" dirty="0" smtClean="0"/>
              <a:t>P: May God Almighty be compassionate to all of you, who have truly confessed your sins. God has freely forgiven your sins, to make you worthy to partake in this Holy Communion</a:t>
            </a:r>
          </a:p>
          <a:p>
            <a:pPr marL="0" indent="0" algn="ctr">
              <a:buNone/>
              <a:defRPr/>
            </a:pPr>
            <a:endParaRPr lang="en-US" dirty="0" smtClean="0"/>
          </a:p>
          <a:p>
            <a:pPr marL="0" indent="0" algn="ctr">
              <a:buNone/>
              <a:defRPr/>
            </a:pPr>
            <a:r>
              <a:rPr lang="en-US" dirty="0" smtClean="0"/>
              <a:t>C: Amen</a:t>
            </a:r>
            <a:endParaRPr lang="en-US" dirty="0"/>
          </a:p>
          <a:p>
            <a:pPr marL="0" indent="0">
              <a:buNone/>
              <a:defRPr/>
            </a:pPr>
            <a:endParaRPr lang="en-US" dirty="0"/>
          </a:p>
          <a:p>
            <a:pPr marL="0" indent="0" algn="ctr">
              <a:buNone/>
              <a:defRPr/>
            </a:pPr>
            <a:r>
              <a:rPr lang="en-US" dirty="0" smtClean="0">
                <a:solidFill>
                  <a:srgbClr val="FF0000"/>
                </a:solidFill>
              </a:rPr>
              <a:t>Note: </a:t>
            </a:r>
            <a:r>
              <a:rPr lang="en-US" sz="3600" b="1" dirty="0" smtClean="0">
                <a:solidFill>
                  <a:srgbClr val="FF0000"/>
                </a:solidFill>
                <a:effectLst>
                  <a:outerShdw blurRad="38100" dist="38100" dir="2700000" algn="tl">
                    <a:srgbClr val="000000">
                      <a:alpha val="43137"/>
                    </a:srgbClr>
                  </a:outerShdw>
                </a:effectLst>
              </a:rPr>
              <a:t>Deacon pours water for </a:t>
            </a:r>
            <a:r>
              <a:rPr lang="en-US" sz="3600" b="1" dirty="0" err="1" smtClean="0">
                <a:solidFill>
                  <a:srgbClr val="FF0000"/>
                </a:solidFill>
                <a:effectLst>
                  <a:outerShdw blurRad="38100" dist="38100" dir="2700000" algn="tl">
                    <a:srgbClr val="000000">
                      <a:alpha val="43137"/>
                    </a:srgbClr>
                  </a:outerShdw>
                </a:effectLst>
              </a:rPr>
              <a:t>achen</a:t>
            </a:r>
            <a:r>
              <a:rPr lang="en-US" sz="3600" b="1" dirty="0" smtClean="0">
                <a:solidFill>
                  <a:srgbClr val="FF0000"/>
                </a:solidFill>
                <a:effectLst>
                  <a:outerShdw blurRad="38100" dist="38100" dir="2700000" algn="tl">
                    <a:srgbClr val="000000">
                      <a:alpha val="43137"/>
                    </a:srgbClr>
                  </a:outerShdw>
                </a:effectLst>
              </a:rPr>
              <a:t> to wash hands and provide towel</a:t>
            </a:r>
            <a:endParaRPr lang="en-US"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7987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4"/>
          <p:cNvSpPr>
            <a:spLocks noGrp="1"/>
          </p:cNvSpPr>
          <p:nvPr>
            <p:ph type="ctrTitle"/>
          </p:nvPr>
        </p:nvSpPr>
        <p:spPr>
          <a:xfrm>
            <a:off x="1524000" y="0"/>
            <a:ext cx="9144000" cy="6858000"/>
          </a:xfrm>
        </p:spPr>
        <p:txBody>
          <a:bodyPr/>
          <a:lstStyle/>
          <a:p>
            <a:pPr eaLnBrk="1" hangingPunct="1"/>
            <a:r>
              <a:rPr lang="en-US" altLang="en-US" sz="4000" dirty="0">
                <a:solidFill>
                  <a:srgbClr val="FF0000"/>
                </a:solidFill>
                <a:latin typeface="Times New Roman" panose="02020603050405020304" pitchFamily="18" charset="0"/>
              </a:rPr>
              <a:t>Note: Turn </a:t>
            </a:r>
            <a:r>
              <a:rPr lang="en-US" altLang="en-US" sz="4000" dirty="0" smtClean="0">
                <a:solidFill>
                  <a:srgbClr val="FF0000"/>
                </a:solidFill>
                <a:latin typeface="Times New Roman" panose="02020603050405020304" pitchFamily="18" charset="0"/>
              </a:rPr>
              <a:t>to </a:t>
            </a:r>
            <a:r>
              <a:rPr lang="en-US" altLang="en-US" sz="4000" dirty="0" err="1" smtClean="0">
                <a:solidFill>
                  <a:srgbClr val="FF0000"/>
                </a:solidFill>
                <a:latin typeface="Times New Roman" panose="02020603050405020304" pitchFamily="18" charset="0"/>
              </a:rPr>
              <a:t>achen</a:t>
            </a:r>
            <a:r>
              <a:rPr lang="en-US" altLang="en-US" sz="4000" dirty="0" smtClean="0">
                <a:solidFill>
                  <a:srgbClr val="FF0000"/>
                </a:solidFill>
                <a:latin typeface="Times New Roman" panose="02020603050405020304" pitchFamily="18" charset="0"/>
              </a:rPr>
              <a:t> when </a:t>
            </a:r>
            <a:r>
              <a:rPr lang="en-US" altLang="en-US" sz="4000" dirty="0">
                <a:solidFill>
                  <a:srgbClr val="FF0000"/>
                </a:solidFill>
                <a:latin typeface="Times New Roman" panose="02020603050405020304" pitchFamily="18" charset="0"/>
              </a:rPr>
              <a:t>Achen </a:t>
            </a:r>
            <a:r>
              <a:rPr lang="en-US" altLang="en-US" sz="4000" dirty="0" smtClean="0">
                <a:solidFill>
                  <a:srgbClr val="FF0000"/>
                </a:solidFill>
                <a:latin typeface="Times New Roman" panose="02020603050405020304" pitchFamily="18" charset="0"/>
              </a:rPr>
              <a:t>face </a:t>
            </a:r>
            <a:r>
              <a:rPr lang="en-US" altLang="en-US" sz="4000" dirty="0">
                <a:solidFill>
                  <a:srgbClr val="FF0000"/>
                </a:solidFill>
                <a:latin typeface="Times New Roman" panose="02020603050405020304" pitchFamily="18" charset="0"/>
              </a:rPr>
              <a:t>the congregation</a:t>
            </a:r>
            <a:br>
              <a:rPr lang="en-US" altLang="en-US" sz="4000" dirty="0">
                <a:solidFill>
                  <a:srgbClr val="FF0000"/>
                </a:solidFill>
                <a:latin typeface="Times New Roman" panose="02020603050405020304" pitchFamily="18" charset="0"/>
              </a:rPr>
            </a:br>
            <a:r>
              <a:rPr lang="en-US" altLang="en-US" sz="4000" dirty="0">
                <a:latin typeface="Times New Roman" panose="02020603050405020304" pitchFamily="18" charset="0"/>
              </a:rPr>
              <a:t/>
            </a:r>
            <a:br>
              <a:rPr lang="en-US" altLang="en-US" sz="4000" dirty="0">
                <a:latin typeface="Times New Roman" panose="02020603050405020304" pitchFamily="18" charset="0"/>
              </a:rPr>
            </a:br>
            <a:r>
              <a:rPr lang="en-US" altLang="en-US" sz="4000" dirty="0">
                <a:latin typeface="Times New Roman" panose="02020603050405020304" pitchFamily="18" charset="0"/>
              </a:rPr>
              <a:t>P: </a:t>
            </a:r>
            <a:r>
              <a:rPr lang="en-US" altLang="en-US" sz="4000" dirty="0">
                <a:solidFill>
                  <a:srgbClr val="FFFFFF"/>
                </a:solidFill>
                <a:latin typeface="Times" panose="02020603050405020304" pitchFamily="18" charset="0"/>
                <a:ea typeface="MS PGothic" pitchFamily="34" charset="-128"/>
                <a:cs typeface="Times" panose="02020603050405020304" pitchFamily="18" charset="0"/>
              </a:rPr>
              <a:t>Dearly beloved </a:t>
            </a:r>
            <a:r>
              <a:rPr lang="en-US" altLang="en-US" sz="4000" dirty="0">
                <a:latin typeface="Times New Roman" panose="02020603050405020304" pitchFamily="18" charset="0"/>
              </a:rPr>
              <a:t>, </a:t>
            </a:r>
            <a:br>
              <a:rPr lang="en-US" altLang="en-US" sz="4000" dirty="0">
                <a:latin typeface="Times New Roman" panose="02020603050405020304" pitchFamily="18" charset="0"/>
              </a:rPr>
            </a:br>
            <a:r>
              <a:rPr lang="en-US" altLang="en-US" sz="4000" dirty="0">
                <a:latin typeface="Times New Roman" panose="02020603050405020304" pitchFamily="18" charset="0"/>
              </a:rPr>
              <a:t>pray with me that this service </a:t>
            </a:r>
            <a:br>
              <a:rPr lang="en-US" altLang="en-US" sz="4000" dirty="0">
                <a:latin typeface="Times New Roman" panose="02020603050405020304" pitchFamily="18" charset="0"/>
              </a:rPr>
            </a:br>
            <a:r>
              <a:rPr lang="en-US" altLang="en-US" sz="4000" dirty="0">
                <a:latin typeface="Times New Roman" panose="02020603050405020304" pitchFamily="18" charset="0"/>
              </a:rPr>
              <a:t>may be acceptable to the Lord.</a:t>
            </a:r>
            <a:br>
              <a:rPr lang="en-US" altLang="en-US" sz="4000" dirty="0">
                <a:latin typeface="Times New Roman" panose="02020603050405020304" pitchFamily="18" charset="0"/>
              </a:rPr>
            </a:br>
            <a:endParaRPr lang="en-US" altLang="en-US" sz="5800" dirty="0"/>
          </a:p>
        </p:txBody>
      </p:sp>
    </p:spTree>
    <p:extLst>
      <p:ext uri="{BB962C8B-B14F-4D97-AF65-F5344CB8AC3E}">
        <p14:creationId xmlns:p14="http://schemas.microsoft.com/office/powerpoint/2010/main" val="39758049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C: </a:t>
            </a:r>
            <a:r>
              <a:rPr lang="en-US" altLang="en-US" sz="4000" b="1">
                <a:solidFill>
                  <a:srgbClr val="FFFFFF"/>
                </a:solidFill>
                <a:latin typeface="Times" panose="02020603050405020304" pitchFamily="18" charset="0"/>
                <a:ea typeface="MS PGothic" pitchFamily="34" charset="-128"/>
                <a:cs typeface="Times" panose="02020603050405020304" pitchFamily="18" charset="0"/>
              </a:rPr>
              <a:t>Lord, we humbly knock at Your door. We have come to Your house, and we pray for Your blessing. Sanctify Your servants by Your truth</a:t>
            </a:r>
            <a:r>
              <a:rPr lang="en-US" altLang="en-US" sz="4000" b="1">
                <a:solidFill>
                  <a:srgbClr val="FFFFFF"/>
                </a:solidFill>
                <a:ea typeface="MS PGothic" pitchFamily="34" charset="-128"/>
              </a:rPr>
              <a:t>.</a:t>
            </a:r>
            <a:r>
              <a:rPr lang="en-US" altLang="en-US" sz="4000" b="1">
                <a:latin typeface="Times New Roman" panose="02020603050405020304" pitchFamily="18" charset="0"/>
              </a:rPr>
              <a:t>.</a:t>
            </a:r>
            <a:endParaRPr lang="en-US" altLang="en-US" sz="5800" b="1"/>
          </a:p>
        </p:txBody>
      </p:sp>
    </p:spTree>
    <p:extLst>
      <p:ext uri="{BB962C8B-B14F-4D97-AF65-F5344CB8AC3E}">
        <p14:creationId xmlns:p14="http://schemas.microsoft.com/office/powerpoint/2010/main" val="1502908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4"/>
          <p:cNvSpPr>
            <a:spLocks noGrp="1"/>
          </p:cNvSpPr>
          <p:nvPr>
            <p:ph type="ctrTitle"/>
          </p:nvPr>
        </p:nvSpPr>
        <p:spPr>
          <a:xfrm>
            <a:off x="1524000" y="0"/>
            <a:ext cx="9144000" cy="6858000"/>
          </a:xfrm>
        </p:spPr>
        <p:txBody>
          <a:bodyPr/>
          <a:lstStyle/>
          <a:p>
            <a:pPr eaLnBrk="1" hangingPunct="1"/>
            <a:r>
              <a:rPr lang="en-US" altLang="en-US" sz="4000" b="1">
                <a:solidFill>
                  <a:srgbClr val="FFFFFF"/>
                </a:solidFill>
                <a:latin typeface="Times" panose="02020603050405020304" pitchFamily="18" charset="0"/>
                <a:ea typeface="MS PGothic" pitchFamily="34" charset="-128"/>
                <a:cs typeface="Times" panose="02020603050405020304" pitchFamily="18" charset="0"/>
              </a:rPr>
              <a:t>O Lord hear and answer the prayers of Your people. You have promised that where two or three are gathered in Your name, You will be in our midst. We pray that You send us the gift of Your Holy Spirit, to make His dwelling in us, Your people, as he dwelt in the Apostles.</a:t>
            </a:r>
            <a:r>
              <a:rPr lang="en-US" altLang="en-US" sz="4000" b="1">
                <a:solidFill>
                  <a:srgbClr val="FFFFFF"/>
                </a:solidFill>
                <a:ea typeface="MS PGothic" pitchFamily="34" charset="-128"/>
                <a:cs typeface="Times" panose="02020603050405020304" pitchFamily="18" charset="0"/>
              </a:rPr>
              <a:t/>
            </a:r>
            <a:br>
              <a:rPr lang="en-US" altLang="en-US" sz="4000" b="1">
                <a:solidFill>
                  <a:srgbClr val="FFFFFF"/>
                </a:solidFill>
                <a:ea typeface="MS PGothic" pitchFamily="34" charset="-128"/>
                <a:cs typeface="Times" panose="02020603050405020304" pitchFamily="18" charset="0"/>
              </a:rPr>
            </a:br>
            <a:endParaRPr lang="en-US" altLang="en-US" sz="5800" b="1">
              <a:ea typeface="MS PGothic" pitchFamily="34" charset="-128"/>
              <a:cs typeface="Times" panose="02020603050405020304" pitchFamily="18" charset="0"/>
            </a:endParaRPr>
          </a:p>
        </p:txBody>
      </p:sp>
    </p:spTree>
    <p:extLst>
      <p:ext uri="{BB962C8B-B14F-4D97-AF65-F5344CB8AC3E}">
        <p14:creationId xmlns:p14="http://schemas.microsoft.com/office/powerpoint/2010/main" val="2989275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4"/>
          <p:cNvSpPr>
            <a:spLocks noGrp="1"/>
          </p:cNvSpPr>
          <p:nvPr>
            <p:ph type="ctrTitle"/>
          </p:nvPr>
        </p:nvSpPr>
        <p:spPr>
          <a:xfrm>
            <a:off x="1524000" y="14288"/>
            <a:ext cx="9144000" cy="6858000"/>
          </a:xfrm>
        </p:spPr>
        <p:txBody>
          <a:bodyPr/>
          <a:lstStyle/>
          <a:p>
            <a:pPr eaLnBrk="1" hangingPunct="1"/>
            <a:r>
              <a:rPr lang="en-US" altLang="en-US" sz="4000">
                <a:latin typeface="Times New Roman" panose="02020603050405020304" pitchFamily="18" charset="0"/>
              </a:rPr>
              <a:t>P: O God and Lord of all, </a:t>
            </a:r>
            <a:br>
              <a:rPr lang="en-US" altLang="en-US" sz="4000">
                <a:latin typeface="Times New Roman" panose="02020603050405020304" pitchFamily="18" charset="0"/>
              </a:rPr>
            </a:br>
            <a:r>
              <a:rPr lang="en-US" altLang="en-US" sz="4000">
                <a:latin typeface="Times New Roman" panose="02020603050405020304" pitchFamily="18" charset="0"/>
              </a:rPr>
              <a:t>make us worthy </a:t>
            </a:r>
            <a:br>
              <a:rPr lang="en-US" altLang="en-US" sz="4000">
                <a:latin typeface="Times New Roman" panose="02020603050405020304" pitchFamily="18" charset="0"/>
              </a:rPr>
            </a:br>
            <a:r>
              <a:rPr lang="en-US" altLang="en-US" sz="4000">
                <a:latin typeface="Times New Roman" panose="02020603050405020304" pitchFamily="18" charset="0"/>
              </a:rPr>
              <a:t>to greet one another with the </a:t>
            </a:r>
            <a:br>
              <a:rPr lang="en-US" altLang="en-US" sz="4000">
                <a:latin typeface="Times New Roman" panose="02020603050405020304" pitchFamily="18" charset="0"/>
              </a:rPr>
            </a:br>
            <a:r>
              <a:rPr lang="en-US" altLang="en-US" sz="4000">
                <a:latin typeface="Times New Roman" panose="02020603050405020304" pitchFamily="18" charset="0"/>
              </a:rPr>
              <a:t>Kiss of  Peace, freed from insincerity </a:t>
            </a:r>
            <a:br>
              <a:rPr lang="en-US" altLang="en-US" sz="4000">
                <a:latin typeface="Times New Roman" panose="02020603050405020304" pitchFamily="18" charset="0"/>
              </a:rPr>
            </a:br>
            <a:r>
              <a:rPr lang="en-US" altLang="en-US" sz="4000">
                <a:latin typeface="Times New Roman" panose="02020603050405020304" pitchFamily="18" charset="0"/>
              </a:rPr>
              <a:t>and united in love.</a:t>
            </a:r>
            <a:br>
              <a:rPr lang="en-US" altLang="en-US" sz="4000">
                <a:latin typeface="Times New Roman" panose="02020603050405020304" pitchFamily="18" charset="0"/>
              </a:rPr>
            </a:br>
            <a:r>
              <a:rPr lang="en-US" altLang="en-US" sz="4000">
                <a:latin typeface="Times New Roman" panose="02020603050405020304" pitchFamily="18" charset="0"/>
              </a:rPr>
              <a:t>  </a:t>
            </a:r>
            <a:endParaRPr lang="en-US" altLang="en-US" sz="6000" b="1"/>
          </a:p>
        </p:txBody>
      </p:sp>
    </p:spTree>
    <p:extLst>
      <p:ext uri="{BB962C8B-B14F-4D97-AF65-F5344CB8AC3E}">
        <p14:creationId xmlns:p14="http://schemas.microsoft.com/office/powerpoint/2010/main" val="2198093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To you, O Father, </a:t>
            </a:r>
            <a:br>
              <a:rPr lang="en-US" altLang="en-US" sz="4000">
                <a:latin typeface="Times New Roman" panose="02020603050405020304" pitchFamily="18" charset="0"/>
              </a:rPr>
            </a:br>
            <a:r>
              <a:rPr lang="en-US" altLang="en-US" sz="4000">
                <a:latin typeface="Times New Roman" panose="02020603050405020304" pitchFamily="18" charset="0"/>
              </a:rPr>
              <a:t>and to your only Son </a:t>
            </a:r>
            <a:br>
              <a:rPr lang="en-US" altLang="en-US" sz="4000">
                <a:latin typeface="Times New Roman" panose="02020603050405020304" pitchFamily="18" charset="0"/>
              </a:rPr>
            </a:br>
            <a:r>
              <a:rPr lang="en-US" altLang="en-US" sz="4000">
                <a:latin typeface="Times New Roman" panose="02020603050405020304" pitchFamily="18" charset="0"/>
              </a:rPr>
              <a:t>and to your Holy Spirit </a:t>
            </a:r>
            <a:br>
              <a:rPr lang="en-US" altLang="en-US" sz="4000">
                <a:latin typeface="Times New Roman" panose="02020603050405020304" pitchFamily="18" charset="0"/>
              </a:rPr>
            </a:br>
            <a:r>
              <a:rPr lang="en-US" altLang="en-US" sz="4000">
                <a:latin typeface="Times New Roman" panose="02020603050405020304" pitchFamily="18" charset="0"/>
              </a:rPr>
              <a:t>we give you  praise and glory, </a:t>
            </a:r>
            <a:br>
              <a:rPr lang="en-US" altLang="en-US" sz="4000">
                <a:latin typeface="Times New Roman" panose="02020603050405020304" pitchFamily="18" charset="0"/>
              </a:rPr>
            </a:br>
            <a:r>
              <a:rPr lang="en-US" altLang="en-US" sz="4000">
                <a:latin typeface="Times New Roman" panose="02020603050405020304" pitchFamily="18" charset="0"/>
              </a:rPr>
              <a:t> now and for ever.</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Amen</a:t>
            </a:r>
            <a:br>
              <a:rPr lang="en-US" altLang="en-US" sz="4000" b="1">
                <a:latin typeface="Times New Roman" panose="02020603050405020304" pitchFamily="18" charset="0"/>
              </a:rPr>
            </a:br>
            <a:endParaRPr lang="en-US" altLang="en-US" sz="4000" b="1">
              <a:latin typeface="Times New Roman" panose="02020603050405020304" pitchFamily="18" charset="0"/>
            </a:endParaRPr>
          </a:p>
        </p:txBody>
      </p:sp>
    </p:spTree>
    <p:extLst>
      <p:ext uri="{BB962C8B-B14F-4D97-AF65-F5344CB8AC3E}">
        <p14:creationId xmlns:p14="http://schemas.microsoft.com/office/powerpoint/2010/main" val="9194611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4"/>
          <p:cNvSpPr>
            <a:spLocks noGrp="1"/>
          </p:cNvSpPr>
          <p:nvPr>
            <p:ph type="ctrTitle"/>
          </p:nvPr>
        </p:nvSpPr>
        <p:spPr>
          <a:xfrm>
            <a:off x="1524000" y="0"/>
            <a:ext cx="9144000" cy="6858000"/>
          </a:xfrm>
        </p:spPr>
        <p:txBody>
          <a:bodyPr/>
          <a:lstStyle/>
          <a:p>
            <a:pPr eaLnBrk="1" hangingPunct="1"/>
            <a:r>
              <a:rPr lang="en-US" altLang="en-US" sz="4000" dirty="0">
                <a:latin typeface="Times New Roman" panose="02020603050405020304" pitchFamily="18" charset="0"/>
              </a:rPr>
              <a:t>P: Peace be with you all.</a:t>
            </a:r>
            <a:br>
              <a:rPr lang="en-US" altLang="en-US" sz="4000" dirty="0">
                <a:latin typeface="Times New Roman" panose="02020603050405020304" pitchFamily="18" charset="0"/>
              </a:rPr>
            </a:br>
            <a:r>
              <a:rPr lang="en-US" altLang="en-US" sz="4000" b="1" dirty="0">
                <a:latin typeface="Times New Roman" panose="02020603050405020304" pitchFamily="18" charset="0"/>
              </a:rPr>
              <a:t>C: And with you also.</a:t>
            </a:r>
            <a:r>
              <a:rPr lang="en-US" altLang="en-US" sz="4000" dirty="0">
                <a:latin typeface="Times New Roman" panose="02020603050405020304" pitchFamily="18" charset="0"/>
              </a:rPr>
              <a:t/>
            </a:r>
            <a:br>
              <a:rPr lang="en-US" altLang="en-US" sz="4000" dirty="0">
                <a:latin typeface="Times New Roman" panose="02020603050405020304" pitchFamily="18" charset="0"/>
              </a:rPr>
            </a:br>
            <a:r>
              <a:rPr lang="en-US" altLang="en-US" sz="4000" dirty="0">
                <a:latin typeface="Times New Roman" panose="02020603050405020304" pitchFamily="18" charset="0"/>
              </a:rPr>
              <a:t/>
            </a:r>
            <a:br>
              <a:rPr lang="en-US" altLang="en-US" sz="4000" dirty="0">
                <a:latin typeface="Times New Roman" panose="02020603050405020304" pitchFamily="18" charset="0"/>
              </a:rPr>
            </a:br>
            <a:r>
              <a:rPr lang="en-US" altLang="en-US" sz="4000" dirty="0">
                <a:solidFill>
                  <a:srgbClr val="FFC000"/>
                </a:solidFill>
                <a:latin typeface="Times New Roman" panose="02020603050405020304" pitchFamily="18" charset="0"/>
              </a:rPr>
              <a:t>D: In the love of our Lord, </a:t>
            </a:r>
            <a:br>
              <a:rPr lang="en-US" altLang="en-US" sz="4000" dirty="0">
                <a:solidFill>
                  <a:srgbClr val="FFC000"/>
                </a:solidFill>
                <a:latin typeface="Times New Roman" panose="02020603050405020304" pitchFamily="18" charset="0"/>
              </a:rPr>
            </a:br>
            <a:r>
              <a:rPr lang="en-US" altLang="en-US" sz="4000" dirty="0">
                <a:solidFill>
                  <a:srgbClr val="FFC000"/>
                </a:solidFill>
                <a:latin typeface="Times New Roman" panose="02020603050405020304" pitchFamily="18" charset="0"/>
              </a:rPr>
              <a:t>let us greet one another in Peace.</a:t>
            </a:r>
            <a:br>
              <a:rPr lang="en-US" altLang="en-US" sz="4000" dirty="0">
                <a:solidFill>
                  <a:srgbClr val="FFC000"/>
                </a:solidFill>
                <a:latin typeface="Times New Roman" panose="02020603050405020304" pitchFamily="18" charset="0"/>
              </a:rPr>
            </a:br>
            <a:r>
              <a:rPr lang="en-US" altLang="en-US" sz="3600" dirty="0">
                <a:solidFill>
                  <a:srgbClr val="FFC000"/>
                </a:solidFill>
                <a:latin typeface="Times New Roman" panose="02020603050405020304" pitchFamily="18" charset="0"/>
              </a:rPr>
              <a:t/>
            </a:r>
            <a:br>
              <a:rPr lang="en-US" altLang="en-US" sz="3600" dirty="0">
                <a:solidFill>
                  <a:srgbClr val="FFC000"/>
                </a:solidFill>
                <a:latin typeface="Times New Roman" panose="02020603050405020304" pitchFamily="18" charset="0"/>
              </a:rPr>
            </a:br>
            <a:r>
              <a:rPr lang="en-US" altLang="en-US" sz="3200" dirty="0">
                <a:solidFill>
                  <a:srgbClr val="FF0000"/>
                </a:solidFill>
                <a:latin typeface="Times New Roman" panose="02020603050405020304" pitchFamily="18" charset="0"/>
              </a:rPr>
              <a:t>Note: Put the </a:t>
            </a:r>
            <a:r>
              <a:rPr lang="en-US" altLang="en-US" sz="3200" dirty="0" smtClean="0">
                <a:solidFill>
                  <a:srgbClr val="FF0000"/>
                </a:solidFill>
                <a:latin typeface="Times New Roman" panose="02020603050405020304" pitchFamily="18" charset="0"/>
              </a:rPr>
              <a:t>book </a:t>
            </a:r>
            <a:r>
              <a:rPr lang="en-US" altLang="en-US" sz="3200" dirty="0">
                <a:solidFill>
                  <a:srgbClr val="FF0000"/>
                </a:solidFill>
                <a:latin typeface="Times New Roman" panose="02020603050405020304" pitchFamily="18" charset="0"/>
              </a:rPr>
              <a:t>on the </a:t>
            </a:r>
            <a:r>
              <a:rPr lang="en-US" altLang="en-US" sz="3200" dirty="0" smtClean="0">
                <a:solidFill>
                  <a:srgbClr val="FF0000"/>
                </a:solidFill>
                <a:latin typeface="Times New Roman" panose="02020603050405020304" pitchFamily="18" charset="0"/>
              </a:rPr>
              <a:t>shelf </a:t>
            </a:r>
            <a:r>
              <a:rPr lang="en-US" altLang="en-US" sz="3200" dirty="0">
                <a:solidFill>
                  <a:srgbClr val="FF0000"/>
                </a:solidFill>
                <a:latin typeface="Times New Roman" panose="02020603050405020304" pitchFamily="18" charset="0"/>
              </a:rPr>
              <a:t>prior to receiving the kiss of peace. Receive the kiss of peace from Achen and share it with </a:t>
            </a:r>
            <a:r>
              <a:rPr lang="en-US" altLang="en-US" sz="3200" dirty="0" smtClean="0">
                <a:solidFill>
                  <a:srgbClr val="FF0000"/>
                </a:solidFill>
                <a:latin typeface="Times New Roman" panose="02020603050405020304" pitchFamily="18" charset="0"/>
              </a:rPr>
              <a:t>D </a:t>
            </a:r>
            <a:r>
              <a:rPr lang="en-US" altLang="en-US" sz="3200" dirty="0">
                <a:solidFill>
                  <a:srgbClr val="FF0000"/>
                </a:solidFill>
                <a:latin typeface="Times New Roman" panose="02020603050405020304" pitchFamily="18" charset="0"/>
              </a:rPr>
              <a:t>2 </a:t>
            </a:r>
            <a:r>
              <a:rPr lang="en-US" altLang="en-US" sz="3200" dirty="0" smtClean="0">
                <a:solidFill>
                  <a:srgbClr val="FF0000"/>
                </a:solidFill>
                <a:latin typeface="Times New Roman" panose="02020603050405020304" pitchFamily="18" charset="0"/>
              </a:rPr>
              <a:t>then with the </a:t>
            </a:r>
            <a:r>
              <a:rPr lang="en-US" altLang="en-US" sz="3200" dirty="0">
                <a:solidFill>
                  <a:srgbClr val="FF0000"/>
                </a:solidFill>
                <a:latin typeface="Times New Roman" panose="02020603050405020304" pitchFamily="18" charset="0"/>
              </a:rPr>
              <a:t>congregation.</a:t>
            </a:r>
            <a:br>
              <a:rPr lang="en-US" altLang="en-US" sz="3200" dirty="0">
                <a:solidFill>
                  <a:srgbClr val="FF0000"/>
                </a:solidFill>
                <a:latin typeface="Times New Roman" panose="02020603050405020304" pitchFamily="18" charset="0"/>
              </a:rPr>
            </a:br>
            <a:r>
              <a:rPr lang="en-US" altLang="en-US" sz="3200" dirty="0" smtClean="0">
                <a:solidFill>
                  <a:srgbClr val="FF0000"/>
                </a:solidFill>
                <a:latin typeface="Times New Roman" panose="02020603050405020304" pitchFamily="18" charset="0"/>
              </a:rPr>
              <a:t>Receive </a:t>
            </a:r>
            <a:r>
              <a:rPr lang="en-US" altLang="en-US" sz="3200" dirty="0">
                <a:solidFill>
                  <a:srgbClr val="FF0000"/>
                </a:solidFill>
                <a:latin typeface="Times New Roman" panose="02020603050405020304" pitchFamily="18" charset="0"/>
              </a:rPr>
              <a:t>and give the kiss of peace with </a:t>
            </a:r>
            <a:r>
              <a:rPr lang="en-US" altLang="en-US" sz="3200" dirty="0" smtClean="0">
                <a:solidFill>
                  <a:srgbClr val="FF0000"/>
                </a:solidFill>
                <a:latin typeface="Times New Roman" panose="02020603050405020304" pitchFamily="18" charset="0"/>
              </a:rPr>
              <a:t>one hand between the hand of the other.  </a:t>
            </a:r>
            <a:endParaRPr lang="en-US" altLang="en-US" sz="5400" dirty="0">
              <a:solidFill>
                <a:srgbClr val="FF0000"/>
              </a:solidFill>
            </a:endParaRPr>
          </a:p>
        </p:txBody>
      </p:sp>
      <p:sp>
        <p:nvSpPr>
          <p:cNvPr id="2" name="TextBox 1"/>
          <p:cNvSpPr txBox="1"/>
          <p:nvPr/>
        </p:nvSpPr>
        <p:spPr>
          <a:xfrm>
            <a:off x="914400" y="623455"/>
            <a:ext cx="1274618"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Page  59</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39705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C: May the love and peace of our </a:t>
            </a:r>
            <a:br>
              <a:rPr lang="en-US" altLang="en-US" sz="4000" b="1">
                <a:latin typeface="Times New Roman" panose="02020603050405020304" pitchFamily="18" charset="0"/>
              </a:rPr>
            </a:br>
            <a:r>
              <a:rPr lang="en-US" altLang="en-US" sz="4000" b="1">
                <a:latin typeface="Times New Roman" panose="02020603050405020304" pitchFamily="18" charset="0"/>
              </a:rPr>
              <a:t>Lord Jesus Christ </a:t>
            </a:r>
            <a:br>
              <a:rPr lang="en-US" altLang="en-US" sz="4000" b="1">
                <a:latin typeface="Times New Roman" panose="02020603050405020304" pitchFamily="18" charset="0"/>
              </a:rPr>
            </a:br>
            <a:r>
              <a:rPr lang="en-US" altLang="en-US" sz="4000" b="1">
                <a:latin typeface="Times New Roman" panose="02020603050405020304" pitchFamily="18" charset="0"/>
              </a:rPr>
              <a:t>abide with us for ever.</a:t>
            </a:r>
            <a:endParaRPr lang="en-US" altLang="en-US" sz="6000" b="1"/>
          </a:p>
        </p:txBody>
      </p:sp>
    </p:spTree>
    <p:extLst>
      <p:ext uri="{BB962C8B-B14F-4D97-AF65-F5344CB8AC3E}">
        <p14:creationId xmlns:p14="http://schemas.microsoft.com/office/powerpoint/2010/main" val="2379131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3952" y="2016125"/>
            <a:ext cx="4598420" cy="34496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106742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4"/>
          <p:cNvSpPr>
            <a:spLocks noGrp="1"/>
          </p:cNvSpPr>
          <p:nvPr>
            <p:ph type="ctrTitle"/>
          </p:nvPr>
        </p:nvSpPr>
        <p:spPr>
          <a:xfrm>
            <a:off x="1524000" y="0"/>
            <a:ext cx="9144000" cy="6858000"/>
          </a:xfrm>
        </p:spPr>
        <p:txBody>
          <a:bodyPr/>
          <a:lstStyle/>
          <a:p>
            <a:pPr eaLnBrk="1" hangingPunct="1"/>
            <a:r>
              <a:rPr lang="en-US" altLang="en-US" sz="4000">
                <a:solidFill>
                  <a:srgbClr val="FFC000"/>
                </a:solidFill>
                <a:latin typeface="Times" panose="02020603050405020304" pitchFamily="18" charset="0"/>
                <a:cs typeface="Times" panose="02020603050405020304" pitchFamily="18" charset="0"/>
              </a:rPr>
              <a:t>D: </a:t>
            </a:r>
            <a:r>
              <a:rPr lang="en-US" altLang="en-US" sz="4000">
                <a:solidFill>
                  <a:srgbClr val="FFC000"/>
                </a:solidFill>
                <a:latin typeface="Times" panose="02020603050405020304" pitchFamily="18" charset="0"/>
                <a:ea typeface="MS PGothic" pitchFamily="34" charset="-128"/>
                <a:cs typeface="Times" panose="02020603050405020304" pitchFamily="18" charset="0"/>
              </a:rPr>
              <a:t>Brothers and sisters, having received this holy and divine peace, let us bow our heads before the merciful Lord</a:t>
            </a:r>
            <a:r>
              <a:rPr lang="en-US" altLang="en-US" sz="4000">
                <a:solidFill>
                  <a:srgbClr val="FFC000"/>
                </a:solidFill>
                <a:latin typeface="Times" panose="02020603050405020304" pitchFamily="18" charset="0"/>
                <a:cs typeface="Times" panose="02020603050405020304" pitchFamily="18" charset="0"/>
              </a:rPr>
              <a:t>.</a:t>
            </a: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Gracious Lord, </a:t>
            </a:r>
            <a:br>
              <a:rPr lang="en-US" altLang="en-US" sz="4000" b="1">
                <a:latin typeface="Times New Roman" panose="02020603050405020304" pitchFamily="18" charset="0"/>
              </a:rPr>
            </a:br>
            <a:r>
              <a:rPr lang="en-US" altLang="en-US" sz="4000" b="1">
                <a:latin typeface="Times New Roman" panose="02020603050405020304" pitchFamily="18" charset="0"/>
              </a:rPr>
              <a:t>we bow before you.</a:t>
            </a:r>
            <a:endParaRPr lang="en-US" altLang="en-US" sz="6000" b="1"/>
          </a:p>
        </p:txBody>
      </p:sp>
    </p:spTree>
    <p:extLst>
      <p:ext uri="{BB962C8B-B14F-4D97-AF65-F5344CB8AC3E}">
        <p14:creationId xmlns:p14="http://schemas.microsoft.com/office/powerpoint/2010/main" val="24484135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Merciful Lord, </a:t>
            </a:r>
            <a:br>
              <a:rPr lang="en-US" altLang="en-US" sz="4000">
                <a:latin typeface="Times New Roman" panose="02020603050405020304" pitchFamily="18" charset="0"/>
              </a:rPr>
            </a:br>
            <a:r>
              <a:rPr lang="en-US" altLang="en-US" sz="4000">
                <a:latin typeface="Times New Roman" panose="02020603050405020304" pitchFamily="18" charset="0"/>
              </a:rPr>
              <a:t>you dwell on high, </a:t>
            </a:r>
            <a:br>
              <a:rPr lang="en-US" altLang="en-US" sz="4000">
                <a:latin typeface="Times New Roman" panose="02020603050405020304" pitchFamily="18" charset="0"/>
              </a:rPr>
            </a:br>
            <a:r>
              <a:rPr lang="en-US" altLang="en-US" sz="4000">
                <a:latin typeface="Times New Roman" panose="02020603050405020304" pitchFamily="18" charset="0"/>
              </a:rPr>
              <a:t>yet condescend to look upon things </a:t>
            </a:r>
            <a:br>
              <a:rPr lang="en-US" altLang="en-US" sz="4000">
                <a:latin typeface="Times New Roman" panose="02020603050405020304" pitchFamily="18" charset="0"/>
              </a:rPr>
            </a:br>
            <a:r>
              <a:rPr lang="en-US" altLang="en-US" sz="4000">
                <a:latin typeface="Times New Roman" panose="02020603050405020304" pitchFamily="18" charset="0"/>
              </a:rPr>
              <a:t>that are lowly; bless now those </a:t>
            </a:r>
            <a:br>
              <a:rPr lang="en-US" altLang="en-US" sz="4000">
                <a:latin typeface="Times New Roman" panose="02020603050405020304" pitchFamily="18" charset="0"/>
              </a:rPr>
            </a:br>
            <a:r>
              <a:rPr lang="en-US" altLang="en-US" sz="4000">
                <a:latin typeface="Times New Roman" panose="02020603050405020304" pitchFamily="18" charset="0"/>
              </a:rPr>
              <a:t>who have bowed their heads </a:t>
            </a:r>
            <a:br>
              <a:rPr lang="en-US" altLang="en-US" sz="4000">
                <a:latin typeface="Times New Roman" panose="02020603050405020304" pitchFamily="18" charset="0"/>
              </a:rPr>
            </a:br>
            <a:r>
              <a:rPr lang="en-US" altLang="en-US" sz="4000">
                <a:latin typeface="Times New Roman" panose="02020603050405020304" pitchFamily="18" charset="0"/>
              </a:rPr>
              <a:t>in your presence</a:t>
            </a:r>
            <a:endParaRPr lang="en-US" altLang="en-US" sz="6000"/>
          </a:p>
        </p:txBody>
      </p:sp>
    </p:spTree>
    <p:extLst>
      <p:ext uri="{BB962C8B-B14F-4D97-AF65-F5344CB8AC3E}">
        <p14:creationId xmlns:p14="http://schemas.microsoft.com/office/powerpoint/2010/main" val="8729034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 with the grace of  your </a:t>
            </a:r>
            <a:br>
              <a:rPr lang="en-US" altLang="en-US" sz="4000">
                <a:latin typeface="Times New Roman" panose="02020603050405020304" pitchFamily="18" charset="0"/>
              </a:rPr>
            </a:br>
            <a:r>
              <a:rPr lang="en-US" altLang="en-US" sz="4000">
                <a:latin typeface="Times New Roman" panose="02020603050405020304" pitchFamily="18" charset="0"/>
              </a:rPr>
              <a:t>only Son – with whom and with the </a:t>
            </a:r>
            <a:br>
              <a:rPr lang="en-US" altLang="en-US" sz="4000">
                <a:latin typeface="Times New Roman" panose="02020603050405020304" pitchFamily="18" charset="0"/>
              </a:rPr>
            </a:br>
            <a:r>
              <a:rPr lang="en-US" altLang="en-US" sz="4000">
                <a:latin typeface="Times New Roman" panose="02020603050405020304" pitchFamily="18" charset="0"/>
              </a:rPr>
              <a:t>Holy Spirit you are worthy </a:t>
            </a:r>
            <a:br>
              <a:rPr lang="en-US" altLang="en-US" sz="4000">
                <a:latin typeface="Times New Roman" panose="02020603050405020304" pitchFamily="18" charset="0"/>
              </a:rPr>
            </a:br>
            <a:r>
              <a:rPr lang="en-US" altLang="en-US" sz="4000">
                <a:latin typeface="Times New Roman" panose="02020603050405020304" pitchFamily="18" charset="0"/>
              </a:rPr>
              <a:t>of all praise and glory, </a:t>
            </a:r>
            <a:br>
              <a:rPr lang="en-US" altLang="en-US" sz="4000">
                <a:latin typeface="Times New Roman" panose="02020603050405020304" pitchFamily="18" charset="0"/>
              </a:rPr>
            </a:br>
            <a:r>
              <a:rPr lang="en-US" altLang="en-US" sz="4000">
                <a:latin typeface="Times New Roman" panose="02020603050405020304" pitchFamily="18" charset="0"/>
              </a:rPr>
              <a:t>now and for ever.</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Amen</a:t>
            </a:r>
          </a:p>
        </p:txBody>
      </p:sp>
    </p:spTree>
    <p:extLst>
      <p:ext uri="{BB962C8B-B14F-4D97-AF65-F5344CB8AC3E}">
        <p14:creationId xmlns:p14="http://schemas.microsoft.com/office/powerpoint/2010/main" val="22653779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4"/>
          <p:cNvSpPr>
            <a:spLocks noGrp="1"/>
          </p:cNvSpPr>
          <p:nvPr>
            <p:ph type="ctrTitle"/>
          </p:nvPr>
        </p:nvSpPr>
        <p:spPr>
          <a:xfrm>
            <a:off x="1524000" y="0"/>
            <a:ext cx="9144000" cy="6858000"/>
          </a:xfrm>
        </p:spPr>
        <p:txBody>
          <a:bodyPr/>
          <a:lstStyle/>
          <a:p>
            <a:pPr eaLnBrk="1" hangingPunct="1"/>
            <a:r>
              <a:rPr lang="en-US" altLang="en-US" sz="4000" dirty="0">
                <a:solidFill>
                  <a:srgbClr val="FFC000"/>
                </a:solidFill>
                <a:latin typeface="Times New Roman" panose="02020603050405020304" pitchFamily="18" charset="0"/>
              </a:rPr>
              <a:t>D: Brothers and sisters, </a:t>
            </a:r>
            <a:br>
              <a:rPr lang="en-US" altLang="en-US" sz="4000" dirty="0">
                <a:solidFill>
                  <a:srgbClr val="FFC000"/>
                </a:solidFill>
                <a:latin typeface="Times New Roman" panose="02020603050405020304" pitchFamily="18" charset="0"/>
              </a:rPr>
            </a:br>
            <a:r>
              <a:rPr lang="en-US" altLang="en-US" sz="4000" dirty="0">
                <a:solidFill>
                  <a:srgbClr val="FFC000"/>
                </a:solidFill>
                <a:latin typeface="Times New Roman" panose="02020603050405020304" pitchFamily="18" charset="0"/>
              </a:rPr>
              <a:t>let us participate in this Holy </a:t>
            </a:r>
            <a:r>
              <a:rPr lang="en-US" altLang="en-US" sz="4000" dirty="0" err="1">
                <a:solidFill>
                  <a:srgbClr val="FFC000"/>
                </a:solidFill>
                <a:latin typeface="Times New Roman" panose="02020603050405020304" pitchFamily="18" charset="0"/>
              </a:rPr>
              <a:t>Qurbana</a:t>
            </a:r>
            <a:r>
              <a:rPr lang="en-US" altLang="en-US" sz="4000" dirty="0">
                <a:solidFill>
                  <a:srgbClr val="FFC000"/>
                </a:solidFill>
                <a:latin typeface="Times New Roman" panose="02020603050405020304" pitchFamily="18" charset="0"/>
              </a:rPr>
              <a:t> which is now offered,</a:t>
            </a:r>
            <a:r>
              <a:rPr lang="en-US" altLang="en-US" sz="4000" dirty="0">
                <a:solidFill>
                  <a:srgbClr val="FFC000"/>
                </a:solidFill>
                <a:ea typeface="MS PGothic" pitchFamily="34" charset="-128"/>
              </a:rPr>
              <a:t> </a:t>
            </a:r>
            <a:r>
              <a:rPr lang="en-US" altLang="en-US" sz="4000" dirty="0">
                <a:solidFill>
                  <a:srgbClr val="FFC000"/>
                </a:solidFill>
                <a:latin typeface="Times" panose="02020603050405020304" pitchFamily="18" charset="0"/>
                <a:ea typeface="MS PGothic" pitchFamily="34" charset="-128"/>
                <a:cs typeface="Times" panose="02020603050405020304" pitchFamily="18" charset="0"/>
              </a:rPr>
              <a:t>with commitment, reverence, humility, purity of heart, love, true faith and devotion</a:t>
            </a:r>
            <a:r>
              <a:rPr lang="en-US" altLang="en-US" sz="4000" dirty="0" smtClean="0">
                <a:solidFill>
                  <a:srgbClr val="FFC000"/>
                </a:solidFill>
                <a:latin typeface="Times" panose="02020603050405020304" pitchFamily="18" charset="0"/>
                <a:cs typeface="Times" panose="02020603050405020304" pitchFamily="18" charset="0"/>
              </a:rPr>
              <a:t>. </a:t>
            </a:r>
            <a:r>
              <a:rPr lang="en-US" altLang="en-US" sz="4000" dirty="0">
                <a:solidFill>
                  <a:srgbClr val="FFC000"/>
                </a:solidFill>
                <a:latin typeface="Times" panose="02020603050405020304" pitchFamily="18" charset="0"/>
                <a:ea typeface="MS PGothic" pitchFamily="34" charset="-128"/>
                <a:cs typeface="Times" panose="02020603050405020304" pitchFamily="18" charset="0"/>
              </a:rPr>
              <a:t>To God the father, </a:t>
            </a:r>
            <a:br>
              <a:rPr lang="en-US" altLang="en-US" sz="4000" dirty="0">
                <a:solidFill>
                  <a:srgbClr val="FFC000"/>
                </a:solidFill>
                <a:latin typeface="Times" panose="02020603050405020304" pitchFamily="18" charset="0"/>
                <a:ea typeface="MS PGothic" pitchFamily="34" charset="-128"/>
                <a:cs typeface="Times" panose="02020603050405020304" pitchFamily="18" charset="0"/>
              </a:rPr>
            </a:br>
            <a:r>
              <a:rPr lang="en-US" altLang="en-US" sz="4000" dirty="0">
                <a:solidFill>
                  <a:srgbClr val="FFC000"/>
                </a:solidFill>
                <a:latin typeface="Times" panose="02020603050405020304" pitchFamily="18" charset="0"/>
                <a:ea typeface="MS PGothic" pitchFamily="34" charset="-128"/>
                <a:cs typeface="Times" panose="02020603050405020304" pitchFamily="18" charset="0"/>
              </a:rPr>
              <a:t>to whom all things belong, </a:t>
            </a:r>
            <a:br>
              <a:rPr lang="en-US" altLang="en-US" sz="4000" dirty="0">
                <a:solidFill>
                  <a:srgbClr val="FFC000"/>
                </a:solidFill>
                <a:latin typeface="Times" panose="02020603050405020304" pitchFamily="18" charset="0"/>
                <a:ea typeface="MS PGothic" pitchFamily="34" charset="-128"/>
                <a:cs typeface="Times" panose="02020603050405020304" pitchFamily="18" charset="0"/>
              </a:rPr>
            </a:br>
            <a:r>
              <a:rPr lang="en-US" altLang="en-US" sz="4000" dirty="0">
                <a:solidFill>
                  <a:srgbClr val="FFC000"/>
                </a:solidFill>
                <a:latin typeface="Times" panose="02020603050405020304" pitchFamily="18" charset="0"/>
                <a:ea typeface="MS PGothic" pitchFamily="34" charset="-128"/>
                <a:cs typeface="Times" panose="02020603050405020304" pitchFamily="18" charset="0"/>
              </a:rPr>
              <a:t>is offered this sacrifice of grace, </a:t>
            </a:r>
            <a:br>
              <a:rPr lang="en-US" altLang="en-US" sz="4000" dirty="0">
                <a:solidFill>
                  <a:srgbClr val="FFC000"/>
                </a:solidFill>
                <a:latin typeface="Times" panose="02020603050405020304" pitchFamily="18" charset="0"/>
                <a:ea typeface="MS PGothic" pitchFamily="34" charset="-128"/>
                <a:cs typeface="Times" panose="02020603050405020304" pitchFamily="18" charset="0"/>
              </a:rPr>
            </a:br>
            <a:r>
              <a:rPr lang="en-US" altLang="en-US" sz="4000" dirty="0">
                <a:solidFill>
                  <a:srgbClr val="FFC000"/>
                </a:solidFill>
                <a:latin typeface="Times" panose="02020603050405020304" pitchFamily="18" charset="0"/>
                <a:ea typeface="MS PGothic" pitchFamily="34" charset="-128"/>
                <a:cs typeface="Times" panose="02020603050405020304" pitchFamily="18" charset="0"/>
              </a:rPr>
              <a:t>peace and praise in a spirit of unity and concord</a:t>
            </a:r>
          </a:p>
        </p:txBody>
      </p:sp>
    </p:spTree>
    <p:extLst>
      <p:ext uri="{BB962C8B-B14F-4D97-AF65-F5344CB8AC3E}">
        <p14:creationId xmlns:p14="http://schemas.microsoft.com/office/powerpoint/2010/main" val="29754389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4"/>
          <p:cNvSpPr>
            <a:spLocks noGrp="1"/>
          </p:cNvSpPr>
          <p:nvPr>
            <p:ph type="ctrTitle"/>
          </p:nvPr>
        </p:nvSpPr>
        <p:spPr>
          <a:xfrm>
            <a:off x="1524000" y="0"/>
            <a:ext cx="9144000" cy="6858000"/>
          </a:xfrm>
        </p:spPr>
        <p:txBody>
          <a:bodyPr/>
          <a:lstStyle/>
          <a:p>
            <a:pPr eaLnBrk="1" hangingPunct="1"/>
            <a:r>
              <a:rPr lang="en-US" altLang="en-US" sz="4000" dirty="0">
                <a:solidFill>
                  <a:srgbClr val="FFC000"/>
                </a:solidFill>
                <a:latin typeface="Times New Roman" panose="02020603050405020304" pitchFamily="18" charset="0"/>
              </a:rPr>
              <a:t/>
            </a:r>
            <a:br>
              <a:rPr lang="en-US" altLang="en-US" sz="4000" dirty="0">
                <a:solidFill>
                  <a:srgbClr val="FFC000"/>
                </a:solidFill>
                <a:latin typeface="Times New Roman" panose="02020603050405020304" pitchFamily="18" charset="0"/>
              </a:rPr>
            </a:br>
            <a:endParaRPr lang="en-US" altLang="en-US" sz="6000" dirty="0">
              <a:solidFill>
                <a:srgbClr val="FFC000"/>
              </a:solidFill>
            </a:endParaRPr>
          </a:p>
        </p:txBody>
      </p:sp>
    </p:spTree>
    <p:extLst>
      <p:ext uri="{BB962C8B-B14F-4D97-AF65-F5344CB8AC3E}">
        <p14:creationId xmlns:p14="http://schemas.microsoft.com/office/powerpoint/2010/main" val="32430937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a:t>
            </a:r>
            <a:r>
              <a:rPr lang="en-US" altLang="en-US" sz="4000">
                <a:solidFill>
                  <a:schemeClr val="tx1"/>
                </a:solidFill>
                <a:latin typeface="Times New Roman" panose="02020603050405020304" pitchFamily="18" charset="0"/>
              </a:rPr>
              <a:t>The Love of God the Father + the grace of the only begotten Son +  and the communion and abiding presence of the Holy Spirit + be with you all, dearly beloved, forever.</a:t>
            </a: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And with you also.</a:t>
            </a:r>
          </a:p>
        </p:txBody>
      </p:sp>
    </p:spTree>
    <p:extLst>
      <p:ext uri="{BB962C8B-B14F-4D97-AF65-F5344CB8AC3E}">
        <p14:creationId xmlns:p14="http://schemas.microsoft.com/office/powerpoint/2010/main" val="14759759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May our hearts be with Christ on high.</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Our hearts truly are with the Lord.</a:t>
            </a: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P: To sing praises and worship </a:t>
            </a:r>
            <a:br>
              <a:rPr lang="en-US" altLang="en-US" sz="4000">
                <a:latin typeface="Times New Roman" panose="02020603050405020304" pitchFamily="18" charset="0"/>
              </a:rPr>
            </a:br>
            <a:r>
              <a:rPr lang="en-US" altLang="en-US" sz="4000">
                <a:latin typeface="Times New Roman" panose="02020603050405020304" pitchFamily="18" charset="0"/>
              </a:rPr>
              <a:t>the Creator of all things.</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Assuredly is good and right.</a:t>
            </a:r>
            <a:br>
              <a:rPr lang="en-US" altLang="en-US" sz="4000" b="1">
                <a:latin typeface="Times New Roman" panose="02020603050405020304" pitchFamily="18" charset="0"/>
              </a:rPr>
            </a:br>
            <a:endParaRPr lang="en-US" altLang="en-US" sz="6000" b="1"/>
          </a:p>
        </p:txBody>
      </p:sp>
    </p:spTree>
    <p:extLst>
      <p:ext uri="{BB962C8B-B14F-4D97-AF65-F5344CB8AC3E}">
        <p14:creationId xmlns:p14="http://schemas.microsoft.com/office/powerpoint/2010/main" val="40964688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Who is adored by the heavenly hosts, </a:t>
            </a:r>
            <a:br>
              <a:rPr lang="en-US" altLang="en-US" sz="4000">
                <a:latin typeface="Times New Roman" panose="02020603050405020304" pitchFamily="18" charset="0"/>
              </a:rPr>
            </a:br>
            <a:r>
              <a:rPr lang="en-US" altLang="en-US" sz="4000">
                <a:latin typeface="Times New Roman" panose="02020603050405020304" pitchFamily="18" charset="0"/>
              </a:rPr>
              <a:t>Sun and moon and all the stars, </a:t>
            </a:r>
            <a:br>
              <a:rPr lang="en-US" altLang="en-US" sz="4000">
                <a:latin typeface="Times New Roman" panose="02020603050405020304" pitchFamily="18" charset="0"/>
              </a:rPr>
            </a:br>
            <a:r>
              <a:rPr lang="en-US" altLang="en-US" sz="4000">
                <a:latin typeface="Times New Roman" panose="02020603050405020304" pitchFamily="18" charset="0"/>
              </a:rPr>
              <a:t>the earth and seas and </a:t>
            </a:r>
            <a:br>
              <a:rPr lang="en-US" altLang="en-US" sz="4000">
                <a:latin typeface="Times New Roman" panose="02020603050405020304" pitchFamily="18" charset="0"/>
              </a:rPr>
            </a:br>
            <a:r>
              <a:rPr lang="en-US" altLang="en-US" sz="4000">
                <a:latin typeface="Times New Roman" panose="02020603050405020304" pitchFamily="18" charset="0"/>
              </a:rPr>
              <a:t>all that dwell there, </a:t>
            </a:r>
            <a:br>
              <a:rPr lang="en-US" altLang="en-US" sz="4000">
                <a:latin typeface="Times New Roman" panose="02020603050405020304" pitchFamily="18" charset="0"/>
              </a:rPr>
            </a:br>
            <a:r>
              <a:rPr lang="en-US" altLang="en-US" sz="4000">
                <a:latin typeface="Times New Roman" panose="02020603050405020304" pitchFamily="18" charset="0"/>
              </a:rPr>
              <a:t>Angels and archangels, </a:t>
            </a:r>
            <a:br>
              <a:rPr lang="en-US" altLang="en-US" sz="4000">
                <a:latin typeface="Times New Roman" panose="02020603050405020304" pitchFamily="18" charset="0"/>
              </a:rPr>
            </a:br>
            <a:r>
              <a:rPr lang="en-US" altLang="en-US" sz="4000">
                <a:latin typeface="Times New Roman" panose="02020603050405020304" pitchFamily="18" charset="0"/>
              </a:rPr>
              <a:t>thrones and powers, Cherubim and Seraphim, ever proclaiming;</a:t>
            </a:r>
            <a:br>
              <a:rPr lang="en-US" altLang="en-US" sz="4000">
                <a:latin typeface="Times New Roman" panose="02020603050405020304" pitchFamily="18" charset="0"/>
              </a:rPr>
            </a:br>
            <a:endParaRPr lang="en-US" altLang="en-US" sz="5800"/>
          </a:p>
        </p:txBody>
      </p:sp>
    </p:spTree>
    <p:extLst>
      <p:ext uri="{BB962C8B-B14F-4D97-AF65-F5344CB8AC3E}">
        <p14:creationId xmlns:p14="http://schemas.microsoft.com/office/powerpoint/2010/main" val="12391148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C: Holy, Holy, Holy, is the Lord God Almighty, </a:t>
            </a:r>
            <a:br>
              <a:rPr lang="en-US" altLang="en-US" sz="4000" b="1">
                <a:latin typeface="Times New Roman" panose="02020603050405020304" pitchFamily="18" charset="0"/>
              </a:rPr>
            </a:br>
            <a:r>
              <a:rPr lang="en-US" altLang="en-US" sz="4000" b="1">
                <a:latin typeface="Times New Roman" panose="02020603050405020304" pitchFamily="18" charset="0"/>
              </a:rPr>
              <a:t>Heaven and earth are full of His glory Hosanna in the highest! </a:t>
            </a:r>
            <a:br>
              <a:rPr lang="en-US" altLang="en-US" sz="4000" b="1">
                <a:latin typeface="Times New Roman" panose="02020603050405020304" pitchFamily="18" charset="0"/>
              </a:rPr>
            </a:br>
            <a:r>
              <a:rPr lang="en-US" altLang="en-US" sz="4000" b="1">
                <a:latin typeface="Times New Roman" panose="02020603050405020304" pitchFamily="18" charset="0"/>
              </a:rPr>
              <a:t>Blessed is he who has come </a:t>
            </a:r>
            <a:br>
              <a:rPr lang="en-US" altLang="en-US" sz="4000" b="1">
                <a:latin typeface="Times New Roman" panose="02020603050405020304" pitchFamily="18" charset="0"/>
              </a:rPr>
            </a:br>
            <a:r>
              <a:rPr lang="en-US" altLang="en-US" sz="4000" b="1">
                <a:latin typeface="Times New Roman" panose="02020603050405020304" pitchFamily="18" charset="0"/>
              </a:rPr>
              <a:t>and is to come again in the name of the Lord; </a:t>
            </a:r>
            <a:br>
              <a:rPr lang="en-US" altLang="en-US" sz="4000" b="1">
                <a:latin typeface="Times New Roman" panose="02020603050405020304" pitchFamily="18" charset="0"/>
              </a:rPr>
            </a:br>
            <a:r>
              <a:rPr lang="en-US" altLang="en-US" sz="4000" b="1">
                <a:latin typeface="Times New Roman" panose="02020603050405020304" pitchFamily="18" charset="0"/>
              </a:rPr>
              <a:t>Hosanna in the  highest.</a:t>
            </a:r>
            <a:br>
              <a:rPr lang="en-US" altLang="en-US" sz="4000" b="1">
                <a:latin typeface="Times New Roman" panose="02020603050405020304" pitchFamily="18" charset="0"/>
              </a:rPr>
            </a:br>
            <a:endParaRPr lang="en-US" altLang="en-US" sz="5800" b="1"/>
          </a:p>
        </p:txBody>
      </p:sp>
    </p:spTree>
    <p:extLst>
      <p:ext uri="{BB962C8B-B14F-4D97-AF65-F5344CB8AC3E}">
        <p14:creationId xmlns:p14="http://schemas.microsoft.com/office/powerpoint/2010/main" val="3287927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When the sinless One, </a:t>
            </a:r>
            <a:br>
              <a:rPr lang="en-US" altLang="en-US" sz="4000">
                <a:latin typeface="Times New Roman" panose="02020603050405020304" pitchFamily="18" charset="0"/>
              </a:rPr>
            </a:br>
            <a:r>
              <a:rPr lang="en-US" altLang="en-US" sz="4000">
                <a:latin typeface="Times New Roman" panose="02020603050405020304" pitchFamily="18" charset="0"/>
              </a:rPr>
              <a:t>of His own will, </a:t>
            </a:r>
            <a:br>
              <a:rPr lang="en-US" altLang="en-US" sz="4000">
                <a:latin typeface="Times New Roman" panose="02020603050405020304" pitchFamily="18" charset="0"/>
              </a:rPr>
            </a:br>
            <a:r>
              <a:rPr lang="en-US" altLang="en-US" sz="4000">
                <a:latin typeface="Times New Roman" panose="02020603050405020304" pitchFamily="18" charset="0"/>
              </a:rPr>
              <a:t>chose to suffer death for us sinners, </a:t>
            </a:r>
            <a:br>
              <a:rPr lang="en-US" altLang="en-US" sz="4000">
                <a:latin typeface="Times New Roman" panose="02020603050405020304" pitchFamily="18" charset="0"/>
              </a:rPr>
            </a:br>
            <a:r>
              <a:rPr lang="en-US" altLang="en-US" sz="4000">
                <a:latin typeface="Times New Roman" panose="02020603050405020304" pitchFamily="18" charset="0"/>
              </a:rPr>
              <a:t>He took bread in His holy hands.</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Bless, O Lord</a:t>
            </a:r>
            <a:endParaRPr lang="en-US" altLang="en-US" sz="6000" b="1"/>
          </a:p>
        </p:txBody>
      </p:sp>
    </p:spTree>
    <p:extLst>
      <p:ext uri="{BB962C8B-B14F-4D97-AF65-F5344CB8AC3E}">
        <p14:creationId xmlns:p14="http://schemas.microsoft.com/office/powerpoint/2010/main" val="3719789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68769" y="0"/>
            <a:ext cx="9144000" cy="6858000"/>
          </a:xfrm>
        </p:spPr>
      </p:pic>
    </p:spTree>
    <p:extLst>
      <p:ext uri="{BB962C8B-B14F-4D97-AF65-F5344CB8AC3E}">
        <p14:creationId xmlns:p14="http://schemas.microsoft.com/office/powerpoint/2010/main" val="34454140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He gave thanks, blessed, sanctified, and broke it and gave it o his apostles saying </a:t>
            </a:r>
            <a:br>
              <a:rPr lang="en-US" altLang="en-US" sz="4000">
                <a:latin typeface="Times New Roman" panose="02020603050405020304" pitchFamily="18" charset="0"/>
              </a:rPr>
            </a:br>
            <a:r>
              <a:rPr lang="en-US" altLang="en-US" sz="4000">
                <a:solidFill>
                  <a:schemeClr val="tx1"/>
                </a:solidFill>
                <a:latin typeface="Times New Roman" panose="02020603050405020304" pitchFamily="18" charset="0"/>
              </a:rPr>
              <a:t>‘Take, eat, this is my body given for you. This do in remembrance of me!’ </a:t>
            </a:r>
            <a:br>
              <a:rPr lang="en-US" altLang="en-US" sz="4000">
                <a:solidFill>
                  <a:schemeClr val="tx1"/>
                </a:solidFill>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Amen.</a:t>
            </a:r>
            <a:r>
              <a:rPr lang="en-US" altLang="en-US" sz="4000">
                <a:latin typeface="Times New Roman" panose="02020603050405020304" pitchFamily="18" charset="0"/>
              </a:rPr>
              <a:t/>
            </a:r>
            <a:br>
              <a:rPr lang="en-US" altLang="en-US" sz="4000">
                <a:latin typeface="Times New Roman" panose="02020603050405020304" pitchFamily="18" charset="0"/>
              </a:rPr>
            </a:br>
            <a:endParaRPr lang="en-US" altLang="en-US" sz="4000">
              <a:latin typeface="Times New Roman" panose="02020603050405020304" pitchFamily="18" charset="0"/>
            </a:endParaRPr>
          </a:p>
        </p:txBody>
      </p:sp>
    </p:spTree>
    <p:extLst>
      <p:ext uri="{BB962C8B-B14F-4D97-AF65-F5344CB8AC3E}">
        <p14:creationId xmlns:p14="http://schemas.microsoft.com/office/powerpoint/2010/main" val="8401425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In the same way He took the cup.</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Bless, O Lord.</a:t>
            </a: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endParaRPr lang="en-US" altLang="en-US" sz="4000" b="1">
              <a:latin typeface="Times New Roman" panose="02020603050405020304" pitchFamily="18" charset="0"/>
            </a:endParaRPr>
          </a:p>
        </p:txBody>
      </p:sp>
    </p:spTree>
    <p:extLst>
      <p:ext uri="{BB962C8B-B14F-4D97-AF65-F5344CB8AC3E}">
        <p14:creationId xmlns:p14="http://schemas.microsoft.com/office/powerpoint/2010/main" val="14267076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He gave thanks, blessed, sanctified, </a:t>
            </a:r>
            <a:br>
              <a:rPr lang="en-US" altLang="en-US" sz="4000">
                <a:latin typeface="Times New Roman" panose="02020603050405020304" pitchFamily="18" charset="0"/>
              </a:rPr>
            </a:br>
            <a:r>
              <a:rPr lang="en-US" altLang="en-US" sz="4000">
                <a:latin typeface="Times New Roman" panose="02020603050405020304" pitchFamily="18" charset="0"/>
              </a:rPr>
              <a:t>and gave it to his apostles saying, </a:t>
            </a:r>
            <a:br>
              <a:rPr lang="en-US" altLang="en-US" sz="4000">
                <a:latin typeface="Times New Roman" panose="02020603050405020304" pitchFamily="18" charset="0"/>
              </a:rPr>
            </a:br>
            <a:r>
              <a:rPr lang="en-US" altLang="en-US" sz="4000">
                <a:solidFill>
                  <a:schemeClr val="tx1"/>
                </a:solidFill>
                <a:latin typeface="Times New Roman" panose="02020603050405020304" pitchFamily="18" charset="0"/>
              </a:rPr>
              <a:t>‘Drink this all of you,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this is my blood of the new covenant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which is shed for many for the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forgiveness of sins!’</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
            </a:r>
            <a:br>
              <a:rPr lang="en-US" altLang="en-US" sz="4000">
                <a:solidFill>
                  <a:schemeClr val="tx1"/>
                </a:solidFill>
                <a:latin typeface="Times New Roman" panose="02020603050405020304" pitchFamily="18" charset="0"/>
              </a:rPr>
            </a:br>
            <a:r>
              <a:rPr lang="en-US" altLang="en-US" sz="4000" b="1">
                <a:latin typeface="Times New Roman" panose="02020603050405020304" pitchFamily="18" charset="0"/>
              </a:rPr>
              <a:t>C: Amen.</a:t>
            </a:r>
            <a:br>
              <a:rPr lang="en-US" altLang="en-US" sz="4000" b="1">
                <a:latin typeface="Times New Roman" panose="02020603050405020304" pitchFamily="18" charset="0"/>
              </a:rPr>
            </a:br>
            <a:endParaRPr lang="en-US" altLang="en-US" sz="4000" b="1">
              <a:latin typeface="Times New Roman" panose="02020603050405020304" pitchFamily="18" charset="0"/>
            </a:endParaRPr>
          </a:p>
        </p:txBody>
      </p:sp>
    </p:spTree>
    <p:extLst>
      <p:ext uri="{BB962C8B-B14F-4D97-AF65-F5344CB8AC3E}">
        <p14:creationId xmlns:p14="http://schemas.microsoft.com/office/powerpoint/2010/main" val="39098626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Thus, as often as you eat this bread </a:t>
            </a:r>
            <a:br>
              <a:rPr lang="en-US" altLang="en-US" sz="4000">
                <a:latin typeface="Times New Roman" panose="02020603050405020304" pitchFamily="18" charset="0"/>
              </a:rPr>
            </a:br>
            <a:r>
              <a:rPr lang="en-US" altLang="en-US" sz="4000">
                <a:latin typeface="Times New Roman" panose="02020603050405020304" pitchFamily="18" charset="0"/>
              </a:rPr>
              <a:t>and drink this cup, </a:t>
            </a:r>
            <a:br>
              <a:rPr lang="en-US" altLang="en-US" sz="4000">
                <a:latin typeface="Times New Roman" panose="02020603050405020304" pitchFamily="18" charset="0"/>
              </a:rPr>
            </a:br>
            <a:r>
              <a:rPr lang="en-US" altLang="en-US" sz="4000">
                <a:latin typeface="Times New Roman" panose="02020603050405020304" pitchFamily="18" charset="0"/>
              </a:rPr>
              <a:t>you proclaim the Lord’s death until He comes.</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endParaRPr lang="en-US" altLang="en-US" sz="6000" b="1"/>
          </a:p>
        </p:txBody>
      </p:sp>
    </p:spTree>
    <p:extLst>
      <p:ext uri="{BB962C8B-B14F-4D97-AF65-F5344CB8AC3E}">
        <p14:creationId xmlns:p14="http://schemas.microsoft.com/office/powerpoint/2010/main" val="32938099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C: </a:t>
            </a:r>
            <a:r>
              <a:rPr lang="en-US" altLang="en-US" sz="4000" b="1">
                <a:latin typeface="Times" panose="02020603050405020304" pitchFamily="18" charset="0"/>
                <a:cs typeface="Times" panose="02020603050405020304" pitchFamily="18" charset="0"/>
              </a:rPr>
              <a:t>O Lord, we</a:t>
            </a:r>
            <a:r>
              <a:rPr lang="en-US" altLang="en-US" sz="4000" b="1">
                <a:solidFill>
                  <a:srgbClr val="FFFFFF"/>
                </a:solidFill>
                <a:latin typeface="Times" panose="02020603050405020304" pitchFamily="18" charset="0"/>
                <a:ea typeface="MS PGothic" pitchFamily="34" charset="-128"/>
                <a:cs typeface="Times" panose="02020603050405020304" pitchFamily="18" charset="0"/>
              </a:rPr>
              <a:t> remember Your death. We celebrate Your resurrection and we await Your second coming.</a:t>
            </a:r>
            <a:r>
              <a:rPr lang="en-US" altLang="en-US" sz="4000" b="1">
                <a:latin typeface="Times" panose="02020603050405020304" pitchFamily="18" charset="0"/>
                <a:cs typeface="Times" panose="02020603050405020304" pitchFamily="18" charset="0"/>
              </a:rPr>
              <a:t/>
            </a:r>
            <a:br>
              <a:rPr lang="en-US" altLang="en-US" sz="4000" b="1">
                <a:latin typeface="Times" panose="02020603050405020304" pitchFamily="18" charset="0"/>
                <a:cs typeface="Times" panose="02020603050405020304" pitchFamily="18" charset="0"/>
              </a:rPr>
            </a:br>
            <a:r>
              <a:rPr lang="en-US" altLang="en-US" sz="4000" b="1">
                <a:latin typeface="Times" panose="02020603050405020304" pitchFamily="18" charset="0"/>
                <a:cs typeface="Times" panose="02020603050405020304" pitchFamily="18" charset="0"/>
              </a:rPr>
              <a:t>May your blessing rest upon us all. </a:t>
            </a:r>
            <a:br>
              <a:rPr lang="en-US" altLang="en-US" sz="4000" b="1">
                <a:latin typeface="Times" panose="02020603050405020304" pitchFamily="18" charset="0"/>
                <a:cs typeface="Times" panose="02020603050405020304" pitchFamily="18" charset="0"/>
              </a:rPr>
            </a:br>
            <a:endParaRPr lang="en-US" altLang="en-US" sz="4000" b="1">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6164139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O Lord, we remember your death, </a:t>
            </a:r>
            <a:br>
              <a:rPr lang="en-US" altLang="en-US" sz="4000">
                <a:latin typeface="Times New Roman" panose="02020603050405020304" pitchFamily="18" charset="0"/>
              </a:rPr>
            </a:br>
            <a:r>
              <a:rPr lang="en-US" altLang="en-US" sz="4000">
                <a:latin typeface="Times New Roman" panose="02020603050405020304" pitchFamily="18" charset="0"/>
              </a:rPr>
              <a:t>burial and resurrection, </a:t>
            </a:r>
            <a:br>
              <a:rPr lang="en-US" altLang="en-US" sz="4000">
                <a:latin typeface="Times New Roman" panose="02020603050405020304" pitchFamily="18" charset="0"/>
              </a:rPr>
            </a:br>
            <a:r>
              <a:rPr lang="en-US" altLang="en-US" sz="4000">
                <a:latin typeface="Times New Roman" panose="02020603050405020304" pitchFamily="18" charset="0"/>
              </a:rPr>
              <a:t>your ascension and look forward </a:t>
            </a:r>
            <a:br>
              <a:rPr lang="en-US" altLang="en-US" sz="4000">
                <a:latin typeface="Times New Roman" panose="02020603050405020304" pitchFamily="18" charset="0"/>
              </a:rPr>
            </a:br>
            <a:r>
              <a:rPr lang="en-US" altLang="en-US" sz="4000">
                <a:solidFill>
                  <a:srgbClr val="FFFFFF"/>
                </a:solidFill>
                <a:latin typeface="Times" panose="02020603050405020304" pitchFamily="18" charset="0"/>
                <a:ea typeface="MS PGothic" pitchFamily="34" charset="-128"/>
                <a:cs typeface="Times" panose="02020603050405020304" pitchFamily="18" charset="0"/>
              </a:rPr>
              <a:t>to Your second coming to judge  the world in righteousness and truth, we offer this service and sacrifice entreating You, not to deal with us according to our sins, but according to Your own abundant mercy, and saying:</a:t>
            </a:r>
            <a:r>
              <a:rPr lang="en-US" altLang="en-US" sz="4000">
                <a:latin typeface="Times" panose="02020603050405020304" pitchFamily="18" charset="0"/>
                <a:ea typeface="MS PGothic" pitchFamily="34" charset="-128"/>
                <a:cs typeface="Times" panose="02020603050405020304" pitchFamily="18" charset="0"/>
              </a:rPr>
              <a:t/>
            </a:r>
            <a:br>
              <a:rPr lang="en-US" altLang="en-US" sz="4000">
                <a:latin typeface="Times" panose="02020603050405020304" pitchFamily="18" charset="0"/>
                <a:ea typeface="MS PGothic" pitchFamily="34" charset="-128"/>
                <a:cs typeface="Times" panose="02020603050405020304" pitchFamily="18" charset="0"/>
              </a:rPr>
            </a:br>
            <a:endParaRPr lang="en-US" altLang="en-US" sz="6000">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9708483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4"/>
          <p:cNvSpPr>
            <a:spLocks noGrp="1"/>
          </p:cNvSpPr>
          <p:nvPr>
            <p:ph type="ctrTitle"/>
          </p:nvPr>
        </p:nvSpPr>
        <p:spPr>
          <a:xfrm>
            <a:off x="1524000" y="0"/>
            <a:ext cx="9144000" cy="6858000"/>
          </a:xfrm>
        </p:spPr>
        <p:txBody>
          <a:bodyPr/>
          <a:lstStyle/>
          <a:p>
            <a:pPr eaLnBrk="1" hangingPunct="1"/>
            <a:r>
              <a:rPr lang="en-US" altLang="en-US" sz="4000" b="1">
                <a:latin typeface="Times New Roman" panose="02020603050405020304" pitchFamily="18" charset="0"/>
              </a:rPr>
              <a:t>C: </a:t>
            </a:r>
            <a:r>
              <a:rPr lang="en-US" altLang="en-US" sz="4000" b="1">
                <a:solidFill>
                  <a:srgbClr val="FFFFFF"/>
                </a:solidFill>
                <a:latin typeface="Times" panose="02020603050405020304" pitchFamily="18" charset="0"/>
                <a:cs typeface="Times" panose="02020603050405020304" pitchFamily="18" charset="0"/>
              </a:rPr>
              <a:t>Have mercy upon us. O Lord our God, we give thanks to You, we glorify You, and we worship You. O Source of all goodness, have mercy on us and bless us. </a:t>
            </a:r>
            <a:endParaRPr lang="en-US" altLang="en-US" sz="6000" b="1">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504190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Lord, have mercy (2)</a:t>
            </a: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C: Lord, have mercy (2)</a:t>
            </a:r>
            <a:br>
              <a:rPr lang="en-US" altLang="en-US" sz="4000" b="1">
                <a:latin typeface="Times New Roman" panose="02020603050405020304" pitchFamily="18" charset="0"/>
              </a:rPr>
            </a:br>
            <a:r>
              <a:rPr lang="en-US" altLang="en-US" sz="4000" b="1">
                <a:latin typeface="Times New Roman" panose="02020603050405020304" pitchFamily="18" charset="0"/>
              </a:rPr>
              <a:t>All: Lord, have mercy</a:t>
            </a:r>
          </a:p>
        </p:txBody>
      </p:sp>
    </p:spTree>
    <p:extLst>
      <p:ext uri="{BB962C8B-B14F-4D97-AF65-F5344CB8AC3E}">
        <p14:creationId xmlns:p14="http://schemas.microsoft.com/office/powerpoint/2010/main" val="10453838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a:t>
            </a:r>
            <a:r>
              <a:rPr lang="en-US" altLang="en-US" sz="4000">
                <a:solidFill>
                  <a:schemeClr val="tx1"/>
                </a:solidFill>
                <a:latin typeface="Times New Roman" panose="02020603050405020304" pitchFamily="18" charset="0"/>
              </a:rPr>
              <a:t>May the Holy Spirit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sanctify this bread that it may be the body of our Lord Jesus Christ.</a:t>
            </a:r>
            <a:br>
              <a:rPr lang="en-US" altLang="en-US" sz="4000">
                <a:solidFill>
                  <a:schemeClr val="tx1"/>
                </a:solidFill>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b="1">
                <a:latin typeface="Times New Roman" panose="02020603050405020304" pitchFamily="18" charset="0"/>
              </a:rPr>
              <a:t>C: Amen</a:t>
            </a:r>
            <a:br>
              <a:rPr lang="en-US" altLang="en-US" sz="4000" b="1">
                <a:latin typeface="Times New Roman" panose="02020603050405020304" pitchFamily="18" charset="0"/>
              </a:rPr>
            </a:br>
            <a:endParaRPr lang="en-US" altLang="en-US" sz="4000" b="1">
              <a:latin typeface="Times New Roman" panose="02020603050405020304" pitchFamily="18" charset="0"/>
            </a:endParaRPr>
          </a:p>
        </p:txBody>
      </p:sp>
    </p:spTree>
    <p:extLst>
      <p:ext uri="{BB962C8B-B14F-4D97-AF65-F5344CB8AC3E}">
        <p14:creationId xmlns:p14="http://schemas.microsoft.com/office/powerpoint/2010/main" val="41052572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a:t>
            </a:r>
            <a:r>
              <a:rPr lang="en-US" altLang="en-US" sz="4000">
                <a:solidFill>
                  <a:schemeClr val="tx1"/>
                </a:solidFill>
                <a:latin typeface="Times New Roman" panose="02020603050405020304" pitchFamily="18" charset="0"/>
              </a:rPr>
              <a:t>May the Holy Spirit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sanctify the wine in this chalice </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that it may be the blood of our Lord Jesus Christ.</a:t>
            </a:r>
            <a:br>
              <a:rPr lang="en-US" altLang="en-US" sz="4000">
                <a:solidFill>
                  <a:schemeClr val="tx1"/>
                </a:solidFill>
                <a:latin typeface="Times New Roman" panose="02020603050405020304" pitchFamily="18" charset="0"/>
              </a:rPr>
            </a:br>
            <a:r>
              <a:rPr lang="en-US" altLang="en-US" sz="4000">
                <a:solidFill>
                  <a:schemeClr val="tx1"/>
                </a:solidFill>
                <a:latin typeface="Times New Roman" panose="02020603050405020304" pitchFamily="18" charset="0"/>
              </a:rPr>
              <a:t/>
            </a:r>
            <a:br>
              <a:rPr lang="en-US" altLang="en-US" sz="4000">
                <a:solidFill>
                  <a:schemeClr val="tx1"/>
                </a:solidFill>
                <a:latin typeface="Times New Roman" panose="02020603050405020304" pitchFamily="18" charset="0"/>
              </a:rPr>
            </a:br>
            <a:r>
              <a:rPr lang="en-US" altLang="en-US" sz="4000" b="1">
                <a:latin typeface="Times New Roman" panose="02020603050405020304" pitchFamily="18" charset="0"/>
              </a:rPr>
              <a:t>C: Amen</a:t>
            </a:r>
          </a:p>
        </p:txBody>
      </p:sp>
    </p:spTree>
    <p:extLst>
      <p:ext uri="{BB962C8B-B14F-4D97-AF65-F5344CB8AC3E}">
        <p14:creationId xmlns:p14="http://schemas.microsoft.com/office/powerpoint/2010/main" val="1642307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05260" y="0"/>
            <a:ext cx="8126061" cy="6096000"/>
          </a:xfrm>
        </p:spPr>
      </p:pic>
    </p:spTree>
    <p:extLst>
      <p:ext uri="{BB962C8B-B14F-4D97-AF65-F5344CB8AC3E}">
        <p14:creationId xmlns:p14="http://schemas.microsoft.com/office/powerpoint/2010/main" val="22789249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4"/>
          <p:cNvSpPr>
            <a:spLocks noGrp="1"/>
          </p:cNvSpPr>
          <p:nvPr>
            <p:ph type="ctrTitle"/>
          </p:nvPr>
        </p:nvSpPr>
        <p:spPr>
          <a:xfrm>
            <a:off x="1524000" y="0"/>
            <a:ext cx="9144000" cy="6858000"/>
          </a:xfrm>
        </p:spPr>
        <p:txBody>
          <a:bodyPr/>
          <a:lstStyle/>
          <a:p>
            <a:pPr eaLnBrk="1" hangingPunct="1"/>
            <a:r>
              <a:rPr lang="en-US" altLang="en-US" sz="4000">
                <a:latin typeface="Times New Roman" panose="02020603050405020304" pitchFamily="18" charset="0"/>
              </a:rPr>
              <a:t>P: O Lord, sanctify </a:t>
            </a:r>
            <a:br>
              <a:rPr lang="en-US" altLang="en-US" sz="4000">
                <a:latin typeface="Times New Roman" panose="02020603050405020304" pitchFamily="18" charset="0"/>
              </a:rPr>
            </a:br>
            <a:r>
              <a:rPr lang="en-US" altLang="en-US" sz="4000">
                <a:latin typeface="Times New Roman" panose="02020603050405020304" pitchFamily="18" charset="0"/>
              </a:rPr>
              <a:t>the bodies and souls of </a:t>
            </a:r>
            <a:br>
              <a:rPr lang="en-US" altLang="en-US" sz="4000">
                <a:latin typeface="Times New Roman" panose="02020603050405020304" pitchFamily="18" charset="0"/>
              </a:rPr>
            </a:br>
            <a:r>
              <a:rPr lang="en-US" altLang="en-US" sz="4000">
                <a:latin typeface="Times New Roman" panose="02020603050405020304" pitchFamily="18" charset="0"/>
              </a:rPr>
              <a:t>those who receive these gifts </a:t>
            </a:r>
            <a:br>
              <a:rPr lang="en-US" altLang="en-US" sz="4000">
                <a:latin typeface="Times New Roman" panose="02020603050405020304" pitchFamily="18" charset="0"/>
              </a:rPr>
            </a:br>
            <a:r>
              <a:rPr lang="en-US" altLang="en-US" sz="4000">
                <a:latin typeface="Times New Roman" panose="02020603050405020304" pitchFamily="18" charset="0"/>
              </a:rPr>
              <a:t>that they may bear fruit for the stability </a:t>
            </a:r>
            <a:br>
              <a:rPr lang="en-US" altLang="en-US" sz="4000">
                <a:latin typeface="Times New Roman" panose="02020603050405020304" pitchFamily="18" charset="0"/>
              </a:rPr>
            </a:br>
            <a:r>
              <a:rPr lang="en-US" altLang="en-US" sz="4000">
                <a:latin typeface="Times New Roman" panose="02020603050405020304" pitchFamily="18" charset="0"/>
              </a:rPr>
              <a:t>of your holy Church.  </a:t>
            </a:r>
            <a:br>
              <a:rPr lang="en-US" altLang="en-US" sz="4000">
                <a:latin typeface="Times New Roman" panose="02020603050405020304" pitchFamily="18" charset="0"/>
              </a:rPr>
            </a:br>
            <a:r>
              <a:rPr lang="en-US" altLang="en-US" sz="4000">
                <a:latin typeface="Times New Roman" panose="02020603050405020304" pitchFamily="18" charset="0"/>
              </a:rPr>
              <a:t>Establish ever  firmly your holy Church founded on the rock of faith, </a:t>
            </a:r>
            <a:br>
              <a:rPr lang="en-US" altLang="en-US" sz="4000">
                <a:latin typeface="Times New Roman" panose="02020603050405020304" pitchFamily="18" charset="0"/>
              </a:rPr>
            </a:br>
            <a:r>
              <a:rPr lang="en-US" altLang="en-US" sz="4000">
                <a:latin typeface="Times New Roman" panose="02020603050405020304" pitchFamily="18" charset="0"/>
              </a:rPr>
              <a:t>against which the gates of hell shall not prevail,</a:t>
            </a:r>
            <a:endParaRPr lang="en-US" altLang="en-US" sz="6000"/>
          </a:p>
        </p:txBody>
      </p:sp>
    </p:spTree>
    <p:extLst>
      <p:ext uri="{BB962C8B-B14F-4D97-AF65-F5344CB8AC3E}">
        <p14:creationId xmlns:p14="http://schemas.microsoft.com/office/powerpoint/2010/main" val="22917807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4"/>
          <p:cNvSpPr>
            <a:spLocks noGrp="1"/>
          </p:cNvSpPr>
          <p:nvPr>
            <p:ph type="ctrTitle"/>
          </p:nvPr>
        </p:nvSpPr>
        <p:spPr>
          <a:xfrm>
            <a:off x="1524000" y="0"/>
            <a:ext cx="9144000" cy="6858000"/>
          </a:xfrm>
        </p:spPr>
        <p:txBody>
          <a:bodyPr/>
          <a:lstStyle/>
          <a:p>
            <a:pPr eaLnBrk="1" hangingPunct="1"/>
            <a:r>
              <a:rPr lang="en-US" altLang="en-US" smtClean="0">
                <a:latin typeface="Times New Roman" panose="02020603050405020304" pitchFamily="18" charset="0"/>
              </a:rPr>
              <a:t/>
            </a:r>
            <a:br>
              <a:rPr lang="en-US" altLang="en-US" smtClean="0">
                <a:latin typeface="Times New Roman" panose="02020603050405020304" pitchFamily="18" charset="0"/>
              </a:rPr>
            </a:br>
            <a:r>
              <a:rPr lang="en-US" altLang="en-US" smtClean="0">
                <a:latin typeface="Times New Roman" panose="02020603050405020304" pitchFamily="18" charset="0"/>
              </a:rPr>
              <a:t>and preserve her to the end </a:t>
            </a:r>
            <a:br>
              <a:rPr lang="en-US" altLang="en-US" smtClean="0">
                <a:latin typeface="Times New Roman" panose="02020603050405020304" pitchFamily="18" charset="0"/>
              </a:rPr>
            </a:br>
            <a:r>
              <a:rPr lang="en-US" altLang="en-US" smtClean="0">
                <a:latin typeface="Times New Roman" panose="02020603050405020304" pitchFamily="18" charset="0"/>
              </a:rPr>
              <a:t>from strife and error.  </a:t>
            </a:r>
            <a:br>
              <a:rPr lang="en-US" altLang="en-US" smtClean="0">
                <a:latin typeface="Times New Roman" panose="02020603050405020304" pitchFamily="18" charset="0"/>
              </a:rPr>
            </a:br>
            <a:r>
              <a:rPr lang="en-US" altLang="en-US" smtClean="0">
                <a:latin typeface="Times New Roman" panose="02020603050405020304" pitchFamily="18" charset="0"/>
              </a:rPr>
              <a:t>To you, with the Son and the Holy Spirit, we will offer praise and thanksgiving </a:t>
            </a:r>
            <a:br>
              <a:rPr lang="en-US" altLang="en-US" smtClean="0">
                <a:latin typeface="Times New Roman" panose="02020603050405020304" pitchFamily="18" charset="0"/>
              </a:rPr>
            </a:br>
            <a:r>
              <a:rPr lang="en-US" altLang="en-US" smtClean="0">
                <a:latin typeface="Times New Roman" panose="02020603050405020304" pitchFamily="18" charset="0"/>
              </a:rPr>
              <a:t>both now and for ever.</a:t>
            </a:r>
            <a:br>
              <a:rPr lang="en-US" altLang="en-US" smtClean="0">
                <a:latin typeface="Times New Roman" panose="02020603050405020304" pitchFamily="18" charset="0"/>
              </a:rPr>
            </a:br>
            <a:r>
              <a:rPr lang="en-US" altLang="en-US" smtClean="0">
                <a:latin typeface="Times New Roman" panose="02020603050405020304" pitchFamily="18" charset="0"/>
              </a:rPr>
              <a:t/>
            </a:r>
            <a:br>
              <a:rPr lang="en-US" altLang="en-US" smtClean="0">
                <a:latin typeface="Times New Roman" panose="02020603050405020304" pitchFamily="18" charset="0"/>
              </a:rPr>
            </a:br>
            <a:r>
              <a:rPr lang="en-US" altLang="en-US" b="1" smtClean="0">
                <a:latin typeface="Times New Roman" panose="02020603050405020304" pitchFamily="18" charset="0"/>
              </a:rPr>
              <a:t>C: Amen</a:t>
            </a:r>
            <a:br>
              <a:rPr lang="en-US" altLang="en-US" b="1" smtClean="0">
                <a:latin typeface="Times New Roman" panose="02020603050405020304" pitchFamily="18" charset="0"/>
              </a:rPr>
            </a:br>
            <a:endParaRPr lang="en-US" altLang="en-US" b="1" smtClean="0">
              <a:latin typeface="Times New Roman" panose="02020603050405020304" pitchFamily="18" charset="0"/>
            </a:endParaRPr>
          </a:p>
        </p:txBody>
      </p:sp>
    </p:spTree>
    <p:extLst>
      <p:ext uri="{BB962C8B-B14F-4D97-AF65-F5344CB8AC3E}">
        <p14:creationId xmlns:p14="http://schemas.microsoft.com/office/powerpoint/2010/main" val="1025795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4"/>
          <p:cNvSpPr>
            <a:spLocks noGrp="1"/>
          </p:cNvSpPr>
          <p:nvPr>
            <p:ph type="ctrTitle"/>
          </p:nvPr>
        </p:nvSpPr>
        <p:spPr>
          <a:xfrm>
            <a:off x="1524000" y="0"/>
            <a:ext cx="9144000" cy="6858000"/>
          </a:xfrm>
        </p:spPr>
        <p:txBody>
          <a:bodyPr/>
          <a:lstStyle/>
          <a:p>
            <a:pPr eaLnBrk="1" hangingPunct="1"/>
            <a:r>
              <a:rPr lang="en-US" altLang="en-US" sz="4000">
                <a:solidFill>
                  <a:srgbClr val="FFC000"/>
                </a:solidFill>
                <a:latin typeface="Times New Roman" panose="02020603050405020304" pitchFamily="18" charset="0"/>
              </a:rPr>
              <a:t>D: Look with mercy, O Lord,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on your holy Church throughout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the world, on all bishops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who bear burden of leading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and guiding her,                                          </a:t>
            </a:r>
            <a:r>
              <a:rPr lang="en-US" altLang="en-US" sz="4000">
                <a:latin typeface="Times New Roman" panose="02020603050405020304" pitchFamily="18" charset="0"/>
              </a:rPr>
              <a:t/>
            </a:r>
            <a:br>
              <a:rPr lang="en-US" altLang="en-US" sz="4000">
                <a:latin typeface="Times New Roman" panose="02020603050405020304" pitchFamily="18" charset="0"/>
              </a:rPr>
            </a:br>
            <a:endParaRPr lang="en-US" altLang="en-US" smtClean="0"/>
          </a:p>
        </p:txBody>
      </p:sp>
    </p:spTree>
    <p:extLst>
      <p:ext uri="{BB962C8B-B14F-4D97-AF65-F5344CB8AC3E}">
        <p14:creationId xmlns:p14="http://schemas.microsoft.com/office/powerpoint/2010/main" val="3902025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Box 1"/>
          <p:cNvSpPr txBox="1">
            <a:spLocks noChangeArrowheads="1"/>
          </p:cNvSpPr>
          <p:nvPr/>
        </p:nvSpPr>
        <p:spPr bwMode="auto">
          <a:xfrm>
            <a:off x="1524000" y="1147763"/>
            <a:ext cx="91440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US" altLang="en-US" sz="4000" kern="0">
                <a:latin typeface="Times New Roman" panose="02020603050405020304" pitchFamily="18" charset="0"/>
              </a:rPr>
              <a:t>     </a:t>
            </a:r>
            <a:r>
              <a:rPr lang="en-US" altLang="en-US" sz="4000" kern="0">
                <a:solidFill>
                  <a:srgbClr val="FFC000"/>
                </a:solidFill>
                <a:latin typeface="Times New Roman" panose="02020603050405020304" pitchFamily="18" charset="0"/>
              </a:rPr>
              <a:t>especially our father in , the Valiya Metropolitan,The metropolitan, the moderators of CSI and CNI, Archbishop </a:t>
            </a:r>
          </a:p>
          <a:p>
            <a:pPr>
              <a:spcBef>
                <a:spcPct val="0"/>
              </a:spcBef>
              <a:buNone/>
            </a:pPr>
            <a:r>
              <a:rPr lang="en-US" altLang="en-US" sz="4000" kern="0">
                <a:solidFill>
                  <a:srgbClr val="FFC000"/>
                </a:solidFill>
                <a:latin typeface="Times New Roman" panose="02020603050405020304" pitchFamily="18" charset="0"/>
              </a:rPr>
              <a:t>of the Anglican Church, our Diocesan Episcopa, other bishops, </a:t>
            </a:r>
            <a:r>
              <a:rPr lang="en-US" altLang="en-US" sz="4000" kern="0">
                <a:solidFill>
                  <a:srgbClr val="FF0000"/>
                </a:solidFill>
                <a:latin typeface="Times New Roman" panose="02020603050405020304" pitchFamily="18" charset="0"/>
              </a:rPr>
              <a:t>[add names of the bishops]</a:t>
            </a:r>
            <a:r>
              <a:rPr lang="en-US" altLang="en-US" sz="4000" kern="0">
                <a:solidFill>
                  <a:srgbClr val="FFC000"/>
                </a:solidFill>
                <a:latin typeface="Times New Roman" panose="02020603050405020304" pitchFamily="18" charset="0"/>
              </a:rPr>
              <a:t> priests, deacons, evangelists, faithful members of our church and seekers of the faith. </a:t>
            </a:r>
            <a:endParaRPr lang="en-US" altLang="en-US" sz="1800" kern="0">
              <a:solidFill>
                <a:srgbClr val="FFC000"/>
              </a:solidFill>
              <a:latin typeface="Times New Roman" panose="02020603050405020304" pitchFamily="18" charset="0"/>
            </a:endParaRPr>
          </a:p>
        </p:txBody>
      </p:sp>
    </p:spTree>
    <p:extLst>
      <p:ext uri="{BB962C8B-B14F-4D97-AF65-F5344CB8AC3E}">
        <p14:creationId xmlns:p14="http://schemas.microsoft.com/office/powerpoint/2010/main" val="20176451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itle 4"/>
          <p:cNvSpPr>
            <a:spLocks noGrp="1"/>
          </p:cNvSpPr>
          <p:nvPr>
            <p:ph type="ctrTitle"/>
          </p:nvPr>
        </p:nvSpPr>
        <p:spPr>
          <a:xfrm>
            <a:off x="1524000" y="0"/>
            <a:ext cx="9144000" cy="6858000"/>
          </a:xfrm>
        </p:spPr>
        <p:txBody>
          <a:bodyPr anchor="t"/>
          <a:lstStyle/>
          <a:p>
            <a:pPr eaLnBrk="1" hangingPunct="1">
              <a:lnSpc>
                <a:spcPct val="80000"/>
              </a:lnSpc>
            </a:pPr>
            <a:r>
              <a:rPr lang="en-US" altLang="en-US" sz="4000">
                <a:solidFill>
                  <a:srgbClr val="FFC000"/>
                </a:solidFill>
                <a:latin typeface="Times New Roman" panose="02020603050405020304" pitchFamily="18" charset="0"/>
              </a:rPr>
              <a:t/>
            </a:r>
            <a:br>
              <a:rPr lang="en-US" altLang="en-US" sz="4000">
                <a:solidFill>
                  <a:srgbClr val="FFC000"/>
                </a:solidFill>
                <a:latin typeface="Times New Roman" panose="02020603050405020304" pitchFamily="18" charset="0"/>
              </a:rPr>
            </a:br>
            <a:r>
              <a:rPr lang="en-US" altLang="en-US" sz="4000">
                <a:solidFill>
                  <a:srgbClr val="FFC000"/>
                </a:solidFill>
                <a:latin typeface="Times" panose="02020603050405020304" pitchFamily="18" charset="0"/>
                <a:ea typeface="MS PGothic" pitchFamily="34" charset="-128"/>
                <a:cs typeface="Times" panose="02020603050405020304" pitchFamily="18" charset="0"/>
              </a:rPr>
              <a:t>Lord, we remember all who exercise authority in various countries, especially in this country. Give to each one Your Holy Spirit that they may diligently work in your vineyard.</a:t>
            </a:r>
            <a:r>
              <a:rPr lang="en-US" altLang="en-US" sz="4000">
                <a:solidFill>
                  <a:srgbClr val="FFFFFF"/>
                </a:solidFill>
                <a:latin typeface="Times" panose="02020603050405020304" pitchFamily="18" charset="0"/>
                <a:ea typeface="MS PGothic" pitchFamily="34" charset="-128"/>
                <a:cs typeface="Times" panose="02020603050405020304" pitchFamily="18" charset="0"/>
              </a:rPr>
              <a:t/>
            </a:r>
            <a:br>
              <a:rPr lang="en-US" altLang="en-US" sz="4000">
                <a:solidFill>
                  <a:srgbClr val="FFFFFF"/>
                </a:solidFill>
                <a:latin typeface="Times" panose="02020603050405020304" pitchFamily="18" charset="0"/>
                <a:ea typeface="MS PGothic" pitchFamily="34" charset="-128"/>
                <a:cs typeface="Times" panose="02020603050405020304" pitchFamily="18" charset="0"/>
              </a:rPr>
            </a:br>
            <a:r>
              <a:rPr lang="en-US" altLang="en-US" sz="4000">
                <a:solidFill>
                  <a:srgbClr val="FFFFFF"/>
                </a:solidFill>
                <a:ea typeface="MS PGothic" pitchFamily="34" charset="-128"/>
              </a:rPr>
              <a:t/>
            </a:r>
            <a:br>
              <a:rPr lang="en-US" altLang="en-US" sz="4000">
                <a:solidFill>
                  <a:srgbClr val="FFFFFF"/>
                </a:solidFill>
                <a:ea typeface="MS PGothic" pitchFamily="34" charset="-128"/>
              </a:rPr>
            </a:br>
            <a:r>
              <a:rPr lang="en-US" altLang="en-US" sz="4000" b="1">
                <a:solidFill>
                  <a:srgbClr val="FFFFFF"/>
                </a:solidFill>
                <a:latin typeface="Times" panose="02020603050405020304" pitchFamily="18" charset="0"/>
                <a:ea typeface="MS PGothic" pitchFamily="34" charset="-128"/>
              </a:rPr>
              <a:t>C: Lord, have mercy.</a:t>
            </a:r>
            <a:br>
              <a:rPr lang="en-US" altLang="en-US" sz="4000" b="1">
                <a:solidFill>
                  <a:srgbClr val="FFFFFF"/>
                </a:solidFill>
                <a:latin typeface="Times" panose="02020603050405020304" pitchFamily="18" charset="0"/>
                <a:ea typeface="MS PGothic" pitchFamily="34" charset="-128"/>
              </a:rPr>
            </a:br>
            <a:endParaRPr lang="en-US" altLang="en-US" sz="4000">
              <a:solidFill>
                <a:srgbClr val="FFFFFF"/>
              </a:solidFill>
              <a:latin typeface="Times" panose="02020603050405020304" pitchFamily="18" charset="0"/>
              <a:ea typeface="MS PGothic" pitchFamily="34" charset="-128"/>
            </a:endParaRPr>
          </a:p>
        </p:txBody>
      </p:sp>
    </p:spTree>
    <p:extLst>
      <p:ext uri="{BB962C8B-B14F-4D97-AF65-F5344CB8AC3E}">
        <p14:creationId xmlns:p14="http://schemas.microsoft.com/office/powerpoint/2010/main" val="39141586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4"/>
          <p:cNvSpPr>
            <a:spLocks noGrp="1"/>
          </p:cNvSpPr>
          <p:nvPr>
            <p:ph type="ctrTitle"/>
          </p:nvPr>
        </p:nvSpPr>
        <p:spPr>
          <a:xfrm>
            <a:off x="1524000" y="0"/>
            <a:ext cx="9144000" cy="6858000"/>
          </a:xfrm>
        </p:spPr>
        <p:txBody>
          <a:bodyPr anchor="t"/>
          <a:lstStyle/>
          <a:p>
            <a:pPr eaLnBrk="1" hangingPunct="1"/>
            <a:r>
              <a:rPr lang="en-US" altLang="en-US" sz="4000" dirty="0">
                <a:latin typeface="Times New Roman" panose="02020603050405020304" pitchFamily="18" charset="0"/>
              </a:rPr>
              <a:t/>
            </a:r>
            <a:br>
              <a:rPr lang="en-US" altLang="en-US" sz="4000" dirty="0">
                <a:latin typeface="Times New Roman" panose="02020603050405020304" pitchFamily="18" charset="0"/>
              </a:rPr>
            </a:br>
            <a:r>
              <a:rPr lang="en-US" altLang="en-US" sz="4000" dirty="0" smtClean="0">
                <a:latin typeface="Times New Roman" panose="02020603050405020304" pitchFamily="18" charset="0"/>
              </a:rPr>
              <a:t/>
            </a:r>
            <a:br>
              <a:rPr lang="en-US" altLang="en-US" sz="4000" dirty="0" smtClean="0">
                <a:latin typeface="Times New Roman" panose="02020603050405020304" pitchFamily="18" charset="0"/>
              </a:rPr>
            </a:br>
            <a:r>
              <a:rPr lang="en-US" altLang="en-US" sz="4000" dirty="0" smtClean="0">
                <a:solidFill>
                  <a:srgbClr val="FFC000"/>
                </a:solidFill>
                <a:latin typeface="Times New Roman" panose="02020603050405020304" pitchFamily="18" charset="0"/>
              </a:rPr>
              <a:t>D</a:t>
            </a:r>
            <a:r>
              <a:rPr lang="en-US" altLang="en-US" sz="4000" dirty="0">
                <a:solidFill>
                  <a:srgbClr val="FFC000"/>
                </a:solidFill>
                <a:latin typeface="Times New Roman" panose="02020603050405020304" pitchFamily="18" charset="0"/>
              </a:rPr>
              <a:t>: Lord, we remember the mother </a:t>
            </a:r>
            <a:br>
              <a:rPr lang="en-US" altLang="en-US" sz="4000" dirty="0">
                <a:solidFill>
                  <a:srgbClr val="FFC000"/>
                </a:solidFill>
                <a:latin typeface="Times New Roman" panose="02020603050405020304" pitchFamily="18" charset="0"/>
              </a:rPr>
            </a:br>
            <a:r>
              <a:rPr lang="en-US" altLang="en-US" sz="4000" dirty="0">
                <a:solidFill>
                  <a:srgbClr val="FFC000"/>
                </a:solidFill>
                <a:latin typeface="Times New Roman" panose="02020603050405020304" pitchFamily="18" charset="0"/>
              </a:rPr>
              <a:t>of our Lord, the Blessed Virgin Mary,</a:t>
            </a:r>
            <a:br>
              <a:rPr lang="en-US" altLang="en-US" sz="4000" dirty="0">
                <a:solidFill>
                  <a:srgbClr val="FFC000"/>
                </a:solidFill>
                <a:latin typeface="Times New Roman" panose="02020603050405020304" pitchFamily="18" charset="0"/>
              </a:rPr>
            </a:br>
            <a:r>
              <a:rPr lang="en-US" altLang="en-US" sz="4000" dirty="0">
                <a:solidFill>
                  <a:srgbClr val="FFC000"/>
                </a:solidFill>
                <a:latin typeface="Times New Roman" panose="02020603050405020304" pitchFamily="18" charset="0"/>
              </a:rPr>
              <a:t> the holy Apostles, the Prophets, the </a:t>
            </a:r>
            <a:br>
              <a:rPr lang="en-US" altLang="en-US" sz="4000" dirty="0">
                <a:solidFill>
                  <a:srgbClr val="FFC000"/>
                </a:solidFill>
                <a:latin typeface="Times New Roman" panose="02020603050405020304" pitchFamily="18" charset="0"/>
              </a:rPr>
            </a:br>
            <a:r>
              <a:rPr lang="en-US" altLang="en-US" sz="4000" dirty="0">
                <a:solidFill>
                  <a:srgbClr val="FFC000"/>
                </a:solidFill>
                <a:latin typeface="Times New Roman" panose="02020603050405020304" pitchFamily="18" charset="0"/>
              </a:rPr>
              <a:t>preachers, the evangelists, the martyrs, </a:t>
            </a:r>
            <a:br>
              <a:rPr lang="en-US" altLang="en-US" sz="4000" dirty="0">
                <a:solidFill>
                  <a:srgbClr val="FFC000"/>
                </a:solidFill>
                <a:latin typeface="Times New Roman" panose="02020603050405020304" pitchFamily="18" charset="0"/>
              </a:rPr>
            </a:br>
            <a:r>
              <a:rPr lang="en-US" altLang="en-US" sz="4000" dirty="0">
                <a:solidFill>
                  <a:srgbClr val="FFC000"/>
                </a:solidFill>
                <a:latin typeface="Times New Roman" panose="02020603050405020304" pitchFamily="18" charset="0"/>
              </a:rPr>
              <a:t>the confessors and all the saints. </a:t>
            </a:r>
            <a:br>
              <a:rPr lang="en-US" altLang="en-US" sz="4000" dirty="0">
                <a:solidFill>
                  <a:srgbClr val="FFC000"/>
                </a:solidFill>
                <a:latin typeface="Times New Roman" panose="02020603050405020304" pitchFamily="18" charset="0"/>
              </a:rPr>
            </a:br>
            <a:r>
              <a:rPr lang="en-US" altLang="en-US" sz="4000" dirty="0">
                <a:solidFill>
                  <a:srgbClr val="FFC000"/>
                </a:solidFill>
                <a:latin typeface="Times New Roman" panose="02020603050405020304" pitchFamily="18" charset="0"/>
              </a:rPr>
              <a:t>Lord, we remember the three</a:t>
            </a:r>
            <a:endParaRPr lang="en-US" altLang="en-US" sz="4000" dirty="0">
              <a:solidFill>
                <a:srgbClr val="FFC000"/>
              </a:solidFill>
            </a:endParaRPr>
          </a:p>
        </p:txBody>
      </p:sp>
    </p:spTree>
    <p:extLst>
      <p:ext uri="{BB962C8B-B14F-4D97-AF65-F5344CB8AC3E}">
        <p14:creationId xmlns:p14="http://schemas.microsoft.com/office/powerpoint/2010/main" val="11450763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4"/>
          <p:cNvSpPr>
            <a:spLocks noGrp="1"/>
          </p:cNvSpPr>
          <p:nvPr>
            <p:ph type="ctrTitle"/>
          </p:nvPr>
        </p:nvSpPr>
        <p:spPr>
          <a:xfrm>
            <a:off x="1524000" y="0"/>
            <a:ext cx="9144000" cy="6858000"/>
          </a:xfrm>
        </p:spPr>
        <p:txBody>
          <a:bodyPr anchor="t"/>
          <a:lstStyle/>
          <a:p>
            <a:pPr eaLnBrk="1" hangingPunct="1"/>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solidFill>
                  <a:srgbClr val="FFC000"/>
                </a:solidFill>
                <a:latin typeface="Times New Roman" panose="02020603050405020304" pitchFamily="18" charset="0"/>
              </a:rPr>
              <a:t>councils of Nicea, Constantinople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and Ephesus and all the holy fathers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who participated in them. Make us worthy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to follow in their footsteps.</a:t>
            </a:r>
            <a:r>
              <a:rPr lang="en-US" altLang="en-US" sz="6000">
                <a:solidFill>
                  <a:srgbClr val="FFC000"/>
                </a:solidFill>
                <a:latin typeface="Times New Roman" panose="02020603050405020304" pitchFamily="18" charset="0"/>
              </a:rPr>
              <a:t> </a:t>
            </a:r>
            <a:r>
              <a:rPr lang="en-US" altLang="en-US" sz="4000">
                <a:solidFill>
                  <a:srgbClr val="FFC000"/>
                </a:solidFill>
                <a:latin typeface="Times New Roman" panose="02020603050405020304" pitchFamily="18" charset="0"/>
              </a:rPr>
              <a:t>Lord, we also remember all the faithful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who are departed and fallen asleep in </a:t>
            </a:r>
            <a:endParaRPr lang="en-US" altLang="en-US" sz="4000" b="1">
              <a:solidFill>
                <a:srgbClr val="FFC000"/>
              </a:solidFill>
            </a:endParaRPr>
          </a:p>
        </p:txBody>
      </p:sp>
    </p:spTree>
    <p:extLst>
      <p:ext uri="{BB962C8B-B14F-4D97-AF65-F5344CB8AC3E}">
        <p14:creationId xmlns:p14="http://schemas.microsoft.com/office/powerpoint/2010/main" val="8642271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itle 4"/>
          <p:cNvSpPr>
            <a:spLocks noGrp="1"/>
          </p:cNvSpPr>
          <p:nvPr>
            <p:ph type="ctrTitle"/>
          </p:nvPr>
        </p:nvSpPr>
        <p:spPr>
          <a:xfrm>
            <a:off x="1524000" y="0"/>
            <a:ext cx="9144000" cy="6858000"/>
          </a:xfrm>
        </p:spPr>
        <p:txBody>
          <a:bodyPr anchor="t"/>
          <a:lstStyle/>
          <a:p>
            <a:pPr eaLnBrk="1" hangingPunct="1"/>
            <a:r>
              <a:rPr lang="en-US" altLang="en-US" sz="4000">
                <a:latin typeface="Times New Roman" panose="02020603050405020304" pitchFamily="18" charset="0"/>
              </a:rPr>
              <a:t>  </a:t>
            </a:r>
            <a:br>
              <a:rPr lang="en-US" altLang="en-US" sz="4000">
                <a:latin typeface="Times New Roman" panose="02020603050405020304" pitchFamily="18" charset="0"/>
              </a:rPr>
            </a:br>
            <a:r>
              <a:rPr lang="en-US" altLang="en-US" sz="4000">
                <a:solidFill>
                  <a:srgbClr val="FFC000"/>
                </a:solidFill>
                <a:latin typeface="Times New Roman" panose="02020603050405020304" pitchFamily="18" charset="0"/>
              </a:rPr>
              <a:t>the true faith, grant that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we also may with them be counted</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 worthy of the remission of our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sins and be gathered into Your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heavenly kingdom. </a:t>
            </a: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6000">
                <a:latin typeface="Times New Roman" panose="02020603050405020304" pitchFamily="18" charset="0"/>
              </a:rPr>
              <a:t> </a:t>
            </a:r>
            <a:r>
              <a:rPr lang="en-US" altLang="en-US" sz="4000" b="1">
                <a:latin typeface="Times New Roman" panose="02020603050405020304" pitchFamily="18" charset="0"/>
              </a:rPr>
              <a:t>C: Lord have mercy</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r>
              <a:rPr lang="en-US" altLang="en-US" sz="4000" b="1">
                <a:latin typeface="Times New Roman" panose="02020603050405020304" pitchFamily="18" charset="0"/>
              </a:rPr>
              <a:t/>
            </a:r>
            <a:br>
              <a:rPr lang="en-US" altLang="en-US" sz="4000" b="1">
                <a:latin typeface="Times New Roman" panose="02020603050405020304" pitchFamily="18" charset="0"/>
              </a:rPr>
            </a:br>
            <a:endParaRPr lang="en-US" altLang="en-US" sz="4000" b="1"/>
          </a:p>
        </p:txBody>
      </p:sp>
    </p:spTree>
    <p:extLst>
      <p:ext uri="{BB962C8B-B14F-4D97-AF65-F5344CB8AC3E}">
        <p14:creationId xmlns:p14="http://schemas.microsoft.com/office/powerpoint/2010/main" val="120507339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4"/>
          <p:cNvSpPr>
            <a:spLocks noGrp="1"/>
          </p:cNvSpPr>
          <p:nvPr>
            <p:ph type="ctrTitle"/>
          </p:nvPr>
        </p:nvSpPr>
        <p:spPr>
          <a:xfrm>
            <a:off x="1524000" y="0"/>
            <a:ext cx="9144000" cy="6858000"/>
          </a:xfrm>
        </p:spPr>
        <p:txBody>
          <a:bodyPr anchor="t"/>
          <a:lstStyle/>
          <a:p>
            <a:pPr eaLnBrk="1" hangingPunct="1"/>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solidFill>
                  <a:srgbClr val="FFC000"/>
                </a:solidFill>
                <a:latin typeface="Times New Roman" panose="02020603050405020304" pitchFamily="18" charset="0"/>
              </a:rPr>
              <a:t>D: Lord, we thank You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for the beautiful universe You have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created and the life and the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possibilities of it. Forgive us O Lord,</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 for we have distorted the universe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for our greed and selfishness. </a:t>
            </a:r>
            <a:br>
              <a:rPr lang="en-US" altLang="en-US" sz="4000">
                <a:solidFill>
                  <a:srgbClr val="FFC000"/>
                </a:solidFill>
                <a:latin typeface="Times New Roman" panose="02020603050405020304" pitchFamily="18" charset="0"/>
              </a:rPr>
            </a:br>
            <a:endParaRPr lang="en-US" altLang="en-US" sz="4000">
              <a:solidFill>
                <a:srgbClr val="FFC000"/>
              </a:solidFill>
              <a:latin typeface="Times New Roman" panose="02020603050405020304" pitchFamily="18" charset="0"/>
            </a:endParaRPr>
          </a:p>
        </p:txBody>
      </p:sp>
    </p:spTree>
    <p:extLst>
      <p:ext uri="{BB962C8B-B14F-4D97-AF65-F5344CB8AC3E}">
        <p14:creationId xmlns:p14="http://schemas.microsoft.com/office/powerpoint/2010/main" val="10594840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itle 4"/>
          <p:cNvSpPr>
            <a:spLocks noGrp="1"/>
          </p:cNvSpPr>
          <p:nvPr>
            <p:ph type="ctrTitle"/>
          </p:nvPr>
        </p:nvSpPr>
        <p:spPr>
          <a:xfrm>
            <a:off x="1524000" y="0"/>
            <a:ext cx="9144000" cy="6858000"/>
          </a:xfrm>
        </p:spPr>
        <p:txBody>
          <a:bodyPr anchor="t"/>
          <a:lstStyle/>
          <a:p>
            <a:pPr eaLnBrk="1" hangingPunct="1"/>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solidFill>
                  <a:srgbClr val="FFC000"/>
                </a:solidFill>
                <a:latin typeface="Times New Roman" panose="02020603050405020304" pitchFamily="18" charset="0"/>
              </a:rPr>
              <a:t>Help us O Lord, to be good and</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 faithful stewards for the </a:t>
            </a:r>
            <a:br>
              <a:rPr lang="en-US" altLang="en-US" sz="4000">
                <a:solidFill>
                  <a:srgbClr val="FFC000"/>
                </a:solidFill>
                <a:latin typeface="Times New Roman" panose="02020603050405020304" pitchFamily="18" charset="0"/>
              </a:rPr>
            </a:br>
            <a:r>
              <a:rPr lang="en-US" altLang="en-US" sz="4000">
                <a:solidFill>
                  <a:srgbClr val="FFC000"/>
                </a:solidFill>
                <a:latin typeface="Times New Roman" panose="02020603050405020304" pitchFamily="18" charset="0"/>
              </a:rPr>
              <a:t>fulfillment of Your will.</a:t>
            </a:r>
            <a:br>
              <a:rPr lang="en-US" altLang="en-US" sz="4000">
                <a:solidFill>
                  <a:srgbClr val="FFC000"/>
                </a:solidFill>
                <a:latin typeface="Times New Roman" panose="02020603050405020304" pitchFamily="18" charset="0"/>
              </a:rPr>
            </a:br>
            <a:r>
              <a:rPr lang="en-US" altLang="en-US" sz="4000">
                <a:latin typeface="Times New Roman" panose="02020603050405020304" pitchFamily="18" charset="0"/>
              </a:rPr>
              <a:t/>
            </a:r>
            <a:br>
              <a:rPr lang="en-US" altLang="en-US" sz="4000">
                <a:latin typeface="Times New Roman" panose="02020603050405020304" pitchFamily="18" charset="0"/>
              </a:rPr>
            </a:br>
            <a:r>
              <a:rPr lang="en-US" altLang="en-US" sz="4000">
                <a:latin typeface="Times New Roman" panose="02020603050405020304" pitchFamily="18" charset="0"/>
              </a:rPr>
              <a:t> </a:t>
            </a:r>
            <a:endParaRPr lang="en-US" altLang="en-US" sz="4000" b="1">
              <a:latin typeface="Times New Roman" panose="02020603050405020304" pitchFamily="18" charset="0"/>
            </a:endParaRPr>
          </a:p>
        </p:txBody>
      </p:sp>
    </p:spTree>
    <p:extLst>
      <p:ext uri="{BB962C8B-B14F-4D97-AF65-F5344CB8AC3E}">
        <p14:creationId xmlns:p14="http://schemas.microsoft.com/office/powerpoint/2010/main" val="740691858"/>
      </p:ext>
    </p:extLst>
  </p:cSld>
  <p:clrMapOvr>
    <a:masterClrMapping/>
  </p:clrMapOvr>
</p:sld>
</file>

<file path=ppt/theme/theme1.xml><?xml version="1.0" encoding="utf-8"?>
<a:theme xmlns:a="http://schemas.openxmlformats.org/drawingml/2006/main" name="Blank Presentation">
  <a:themeElements>
    <a:clrScheme name="Blank Presentation 3">
      <a:dk1>
        <a:srgbClr val="000000"/>
      </a:dk1>
      <a:lt1>
        <a:srgbClr val="FFFFFF"/>
      </a:lt1>
      <a:dk2>
        <a:srgbClr val="3368AA"/>
      </a:dk2>
      <a:lt2>
        <a:srgbClr val="FFFFFF"/>
      </a:lt2>
      <a:accent1>
        <a:srgbClr val="5E91D0"/>
      </a:accent1>
      <a:accent2>
        <a:srgbClr val="E3A079"/>
      </a:accent2>
      <a:accent3>
        <a:srgbClr val="ADB9D2"/>
      </a:accent3>
      <a:accent4>
        <a:srgbClr val="DADADA"/>
      </a:accent4>
      <a:accent5>
        <a:srgbClr val="B6C7E4"/>
      </a:accent5>
      <a:accent6>
        <a:srgbClr val="CE916D"/>
      </a:accent6>
      <a:hlink>
        <a:srgbClr val="EDD0A7"/>
      </a:hlink>
      <a:folHlink>
        <a:srgbClr val="E3CD79"/>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cs typeface="Arial" charset="0"/>
          </a:defRPr>
        </a:defPPr>
      </a:lstStyle>
    </a:lnDef>
  </a:objectDefaults>
  <a:extraClrSchemeLst>
    <a:extraClrScheme>
      <a:clrScheme name="Blank Presentation 1">
        <a:dk1>
          <a:srgbClr val="000000"/>
        </a:dk1>
        <a:lt1>
          <a:srgbClr val="FFFFFF"/>
        </a:lt1>
        <a:dk2>
          <a:srgbClr val="3368AA"/>
        </a:dk2>
        <a:lt2>
          <a:srgbClr val="FFFFFF"/>
        </a:lt2>
        <a:accent1>
          <a:srgbClr val="2E496B"/>
        </a:accent1>
        <a:accent2>
          <a:srgbClr val="90AFD5"/>
        </a:accent2>
        <a:accent3>
          <a:srgbClr val="ADB9D2"/>
        </a:accent3>
        <a:accent4>
          <a:srgbClr val="DADADA"/>
        </a:accent4>
        <a:accent5>
          <a:srgbClr val="ADB1BA"/>
        </a:accent5>
        <a:accent6>
          <a:srgbClr val="829EC1"/>
        </a:accent6>
        <a:hlink>
          <a:srgbClr val="ADC7E7"/>
        </a:hlink>
        <a:folHlink>
          <a:srgbClr val="EBF1FA"/>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3368AA"/>
        </a:dk2>
        <a:lt2>
          <a:srgbClr val="FFFFFF"/>
        </a:lt2>
        <a:accent1>
          <a:srgbClr val="58C0DE"/>
        </a:accent1>
        <a:accent2>
          <a:srgbClr val="9390EA"/>
        </a:accent2>
        <a:accent3>
          <a:srgbClr val="ADB9D2"/>
        </a:accent3>
        <a:accent4>
          <a:srgbClr val="DADADA"/>
        </a:accent4>
        <a:accent5>
          <a:srgbClr val="B4DCEC"/>
        </a:accent5>
        <a:accent6>
          <a:srgbClr val="8582D4"/>
        </a:accent6>
        <a:hlink>
          <a:srgbClr val="C5DCF7"/>
        </a:hlink>
        <a:folHlink>
          <a:srgbClr val="C7C7F0"/>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FF"/>
        </a:lt1>
        <a:dk2>
          <a:srgbClr val="3368AA"/>
        </a:dk2>
        <a:lt2>
          <a:srgbClr val="FFFFFF"/>
        </a:lt2>
        <a:accent1>
          <a:srgbClr val="5E91D0"/>
        </a:accent1>
        <a:accent2>
          <a:srgbClr val="E3A079"/>
        </a:accent2>
        <a:accent3>
          <a:srgbClr val="ADB9D2"/>
        </a:accent3>
        <a:accent4>
          <a:srgbClr val="DADADA"/>
        </a:accent4>
        <a:accent5>
          <a:srgbClr val="B6C7E4"/>
        </a:accent5>
        <a:accent6>
          <a:srgbClr val="CE916D"/>
        </a:accent6>
        <a:hlink>
          <a:srgbClr val="EDD0A7"/>
        </a:hlink>
        <a:folHlink>
          <a:srgbClr val="E3CD79"/>
        </a:folHlink>
      </a:clrScheme>
      <a:clrMap bg1="dk2" tx1="lt1" bg2="dk1" tx2="lt2" accent1="accent1" accent2="accent2" accent3="accent3" accent4="accent4" accent5="accent5" accent6="accent6" hlink="hlink" folHlink="folHlink"/>
    </a:extraClrScheme>
    <a:extraClrScheme>
      <a:clrScheme name="Blank Presentation 4">
        <a:dk1>
          <a:srgbClr val="000000"/>
        </a:dk1>
        <a:lt1>
          <a:srgbClr val="FFFFFF"/>
        </a:lt1>
        <a:dk2>
          <a:srgbClr val="3368AA"/>
        </a:dk2>
        <a:lt2>
          <a:srgbClr val="FFFFFF"/>
        </a:lt2>
        <a:accent1>
          <a:srgbClr val="69A8F4"/>
        </a:accent1>
        <a:accent2>
          <a:srgbClr val="F1AA4B"/>
        </a:accent2>
        <a:accent3>
          <a:srgbClr val="ADB9D2"/>
        </a:accent3>
        <a:accent4>
          <a:srgbClr val="DADADA"/>
        </a:accent4>
        <a:accent5>
          <a:srgbClr val="B9D1F8"/>
        </a:accent5>
        <a:accent6>
          <a:srgbClr val="DA9A43"/>
        </a:accent6>
        <a:hlink>
          <a:srgbClr val="C8DD71"/>
        </a:hlink>
        <a:folHlink>
          <a:srgbClr val="F0CCE3"/>
        </a:folHlink>
      </a:clrScheme>
      <a:clrMap bg1="dk2" tx1="lt1" bg2="dk1" tx2="lt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B2B2B2"/>
        </a:lt2>
        <a:accent1>
          <a:srgbClr val="2E496B"/>
        </a:accent1>
        <a:accent2>
          <a:srgbClr val="90AFD5"/>
        </a:accent2>
        <a:accent3>
          <a:srgbClr val="FFFFFF"/>
        </a:accent3>
        <a:accent4>
          <a:srgbClr val="000000"/>
        </a:accent4>
        <a:accent5>
          <a:srgbClr val="ADB1BA"/>
        </a:accent5>
        <a:accent6>
          <a:srgbClr val="829EC1"/>
        </a:accent6>
        <a:hlink>
          <a:srgbClr val="ADC7E7"/>
        </a:hlink>
        <a:folHlink>
          <a:srgbClr val="EBF1FA"/>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B2B2B2"/>
        </a:lt2>
        <a:accent1>
          <a:srgbClr val="58C0DE"/>
        </a:accent1>
        <a:accent2>
          <a:srgbClr val="9390EA"/>
        </a:accent2>
        <a:accent3>
          <a:srgbClr val="FFFFFF"/>
        </a:accent3>
        <a:accent4>
          <a:srgbClr val="000000"/>
        </a:accent4>
        <a:accent5>
          <a:srgbClr val="B4DCEC"/>
        </a:accent5>
        <a:accent6>
          <a:srgbClr val="8582D4"/>
        </a:accent6>
        <a:hlink>
          <a:srgbClr val="C5DCF7"/>
        </a:hlink>
        <a:folHlink>
          <a:srgbClr val="C7C7F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B2B2B2"/>
        </a:lt2>
        <a:accent1>
          <a:srgbClr val="5E91D0"/>
        </a:accent1>
        <a:accent2>
          <a:srgbClr val="E3A079"/>
        </a:accent2>
        <a:accent3>
          <a:srgbClr val="FFFFFF"/>
        </a:accent3>
        <a:accent4>
          <a:srgbClr val="000000"/>
        </a:accent4>
        <a:accent5>
          <a:srgbClr val="B6C7E4"/>
        </a:accent5>
        <a:accent6>
          <a:srgbClr val="CE916D"/>
        </a:accent6>
        <a:hlink>
          <a:srgbClr val="EDD0A7"/>
        </a:hlink>
        <a:folHlink>
          <a:srgbClr val="E3CD79"/>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B2B2B2"/>
        </a:lt2>
        <a:accent1>
          <a:srgbClr val="69A8F4"/>
        </a:accent1>
        <a:accent2>
          <a:srgbClr val="F1AA4B"/>
        </a:accent2>
        <a:accent3>
          <a:srgbClr val="FFFFFF"/>
        </a:accent3>
        <a:accent4>
          <a:srgbClr val="000000"/>
        </a:accent4>
        <a:accent5>
          <a:srgbClr val="B9D1F8"/>
        </a:accent5>
        <a:accent6>
          <a:srgbClr val="DA9A43"/>
        </a:accent6>
        <a:hlink>
          <a:srgbClr val="C8DD71"/>
        </a:hlink>
        <a:folHlink>
          <a:srgbClr val="F0CCE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Blank Presentation">
  <a:themeElements>
    <a:clrScheme name="Blank Presentation 3">
      <a:dk1>
        <a:srgbClr val="000000"/>
      </a:dk1>
      <a:lt1>
        <a:srgbClr val="FFFFFF"/>
      </a:lt1>
      <a:dk2>
        <a:srgbClr val="3368AA"/>
      </a:dk2>
      <a:lt2>
        <a:srgbClr val="FFFFFF"/>
      </a:lt2>
      <a:accent1>
        <a:srgbClr val="5E91D0"/>
      </a:accent1>
      <a:accent2>
        <a:srgbClr val="E3A079"/>
      </a:accent2>
      <a:accent3>
        <a:srgbClr val="ADB9D2"/>
      </a:accent3>
      <a:accent4>
        <a:srgbClr val="DADADA"/>
      </a:accent4>
      <a:accent5>
        <a:srgbClr val="B6C7E4"/>
      </a:accent5>
      <a:accent6>
        <a:srgbClr val="CE916D"/>
      </a:accent6>
      <a:hlink>
        <a:srgbClr val="EDD0A7"/>
      </a:hlink>
      <a:folHlink>
        <a:srgbClr val="E3CD79"/>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 charset="0"/>
            <a:cs typeface="Arial" charset="0"/>
          </a:defRPr>
        </a:defPPr>
      </a:lstStyle>
    </a:lnDef>
  </a:objectDefaults>
  <a:extraClrSchemeLst>
    <a:extraClrScheme>
      <a:clrScheme name="Blank Presentation 1">
        <a:dk1>
          <a:srgbClr val="000000"/>
        </a:dk1>
        <a:lt1>
          <a:srgbClr val="FFFFFF"/>
        </a:lt1>
        <a:dk2>
          <a:srgbClr val="3368AA"/>
        </a:dk2>
        <a:lt2>
          <a:srgbClr val="FFFFFF"/>
        </a:lt2>
        <a:accent1>
          <a:srgbClr val="2E496B"/>
        </a:accent1>
        <a:accent2>
          <a:srgbClr val="90AFD5"/>
        </a:accent2>
        <a:accent3>
          <a:srgbClr val="ADB9D2"/>
        </a:accent3>
        <a:accent4>
          <a:srgbClr val="DADADA"/>
        </a:accent4>
        <a:accent5>
          <a:srgbClr val="ADB1BA"/>
        </a:accent5>
        <a:accent6>
          <a:srgbClr val="829EC1"/>
        </a:accent6>
        <a:hlink>
          <a:srgbClr val="ADC7E7"/>
        </a:hlink>
        <a:folHlink>
          <a:srgbClr val="EBF1FA"/>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3368AA"/>
        </a:dk2>
        <a:lt2>
          <a:srgbClr val="FFFFFF"/>
        </a:lt2>
        <a:accent1>
          <a:srgbClr val="58C0DE"/>
        </a:accent1>
        <a:accent2>
          <a:srgbClr val="9390EA"/>
        </a:accent2>
        <a:accent3>
          <a:srgbClr val="ADB9D2"/>
        </a:accent3>
        <a:accent4>
          <a:srgbClr val="DADADA"/>
        </a:accent4>
        <a:accent5>
          <a:srgbClr val="B4DCEC"/>
        </a:accent5>
        <a:accent6>
          <a:srgbClr val="8582D4"/>
        </a:accent6>
        <a:hlink>
          <a:srgbClr val="C5DCF7"/>
        </a:hlink>
        <a:folHlink>
          <a:srgbClr val="C7C7F0"/>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FF"/>
        </a:lt1>
        <a:dk2>
          <a:srgbClr val="3368AA"/>
        </a:dk2>
        <a:lt2>
          <a:srgbClr val="FFFFFF"/>
        </a:lt2>
        <a:accent1>
          <a:srgbClr val="5E91D0"/>
        </a:accent1>
        <a:accent2>
          <a:srgbClr val="E3A079"/>
        </a:accent2>
        <a:accent3>
          <a:srgbClr val="ADB9D2"/>
        </a:accent3>
        <a:accent4>
          <a:srgbClr val="DADADA"/>
        </a:accent4>
        <a:accent5>
          <a:srgbClr val="B6C7E4"/>
        </a:accent5>
        <a:accent6>
          <a:srgbClr val="CE916D"/>
        </a:accent6>
        <a:hlink>
          <a:srgbClr val="EDD0A7"/>
        </a:hlink>
        <a:folHlink>
          <a:srgbClr val="E3CD79"/>
        </a:folHlink>
      </a:clrScheme>
      <a:clrMap bg1="dk2" tx1="lt1" bg2="dk1" tx2="lt2" accent1="accent1" accent2="accent2" accent3="accent3" accent4="accent4" accent5="accent5" accent6="accent6" hlink="hlink" folHlink="folHlink"/>
    </a:extraClrScheme>
    <a:extraClrScheme>
      <a:clrScheme name="Blank Presentation 4">
        <a:dk1>
          <a:srgbClr val="000000"/>
        </a:dk1>
        <a:lt1>
          <a:srgbClr val="FFFFFF"/>
        </a:lt1>
        <a:dk2>
          <a:srgbClr val="3368AA"/>
        </a:dk2>
        <a:lt2>
          <a:srgbClr val="FFFFFF"/>
        </a:lt2>
        <a:accent1>
          <a:srgbClr val="69A8F4"/>
        </a:accent1>
        <a:accent2>
          <a:srgbClr val="F1AA4B"/>
        </a:accent2>
        <a:accent3>
          <a:srgbClr val="ADB9D2"/>
        </a:accent3>
        <a:accent4>
          <a:srgbClr val="DADADA"/>
        </a:accent4>
        <a:accent5>
          <a:srgbClr val="B9D1F8"/>
        </a:accent5>
        <a:accent6>
          <a:srgbClr val="DA9A43"/>
        </a:accent6>
        <a:hlink>
          <a:srgbClr val="C8DD71"/>
        </a:hlink>
        <a:folHlink>
          <a:srgbClr val="F0CCE3"/>
        </a:folHlink>
      </a:clrScheme>
      <a:clrMap bg1="dk2" tx1="lt1" bg2="dk1" tx2="lt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B2B2B2"/>
        </a:lt2>
        <a:accent1>
          <a:srgbClr val="2E496B"/>
        </a:accent1>
        <a:accent2>
          <a:srgbClr val="90AFD5"/>
        </a:accent2>
        <a:accent3>
          <a:srgbClr val="FFFFFF"/>
        </a:accent3>
        <a:accent4>
          <a:srgbClr val="000000"/>
        </a:accent4>
        <a:accent5>
          <a:srgbClr val="ADB1BA"/>
        </a:accent5>
        <a:accent6>
          <a:srgbClr val="829EC1"/>
        </a:accent6>
        <a:hlink>
          <a:srgbClr val="ADC7E7"/>
        </a:hlink>
        <a:folHlink>
          <a:srgbClr val="EBF1FA"/>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B2B2B2"/>
        </a:lt2>
        <a:accent1>
          <a:srgbClr val="58C0DE"/>
        </a:accent1>
        <a:accent2>
          <a:srgbClr val="9390EA"/>
        </a:accent2>
        <a:accent3>
          <a:srgbClr val="FFFFFF"/>
        </a:accent3>
        <a:accent4>
          <a:srgbClr val="000000"/>
        </a:accent4>
        <a:accent5>
          <a:srgbClr val="B4DCEC"/>
        </a:accent5>
        <a:accent6>
          <a:srgbClr val="8582D4"/>
        </a:accent6>
        <a:hlink>
          <a:srgbClr val="C5DCF7"/>
        </a:hlink>
        <a:folHlink>
          <a:srgbClr val="C7C7F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B2B2B2"/>
        </a:lt2>
        <a:accent1>
          <a:srgbClr val="5E91D0"/>
        </a:accent1>
        <a:accent2>
          <a:srgbClr val="E3A079"/>
        </a:accent2>
        <a:accent3>
          <a:srgbClr val="FFFFFF"/>
        </a:accent3>
        <a:accent4>
          <a:srgbClr val="000000"/>
        </a:accent4>
        <a:accent5>
          <a:srgbClr val="B6C7E4"/>
        </a:accent5>
        <a:accent6>
          <a:srgbClr val="CE916D"/>
        </a:accent6>
        <a:hlink>
          <a:srgbClr val="EDD0A7"/>
        </a:hlink>
        <a:folHlink>
          <a:srgbClr val="E3CD79"/>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B2B2B2"/>
        </a:lt2>
        <a:accent1>
          <a:srgbClr val="69A8F4"/>
        </a:accent1>
        <a:accent2>
          <a:srgbClr val="F1AA4B"/>
        </a:accent2>
        <a:accent3>
          <a:srgbClr val="FFFFFF"/>
        </a:accent3>
        <a:accent4>
          <a:srgbClr val="000000"/>
        </a:accent4>
        <a:accent5>
          <a:srgbClr val="B9D1F8"/>
        </a:accent5>
        <a:accent6>
          <a:srgbClr val="DA9A43"/>
        </a:accent6>
        <a:hlink>
          <a:srgbClr val="C8DD71"/>
        </a:hlink>
        <a:folHlink>
          <a:srgbClr val="F0CCE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lank Presentation">
  <a:themeElements>
    <a:clrScheme name="Blank Presentation 3">
      <a:dk1>
        <a:srgbClr val="000000"/>
      </a:dk1>
      <a:lt1>
        <a:srgbClr val="FFFFFF"/>
      </a:lt1>
      <a:dk2>
        <a:srgbClr val="3368AA"/>
      </a:dk2>
      <a:lt2>
        <a:srgbClr val="FFFFFF"/>
      </a:lt2>
      <a:accent1>
        <a:srgbClr val="5E91D0"/>
      </a:accent1>
      <a:accent2>
        <a:srgbClr val="E3A079"/>
      </a:accent2>
      <a:accent3>
        <a:srgbClr val="ADB9D2"/>
      </a:accent3>
      <a:accent4>
        <a:srgbClr val="DADADA"/>
      </a:accent4>
      <a:accent5>
        <a:srgbClr val="B6C7E4"/>
      </a:accent5>
      <a:accent6>
        <a:srgbClr val="CE916D"/>
      </a:accent6>
      <a:hlink>
        <a:srgbClr val="EDD0A7"/>
      </a:hlink>
      <a:folHlink>
        <a:srgbClr val="E3CD79"/>
      </a:folHlink>
    </a:clrScheme>
    <a:fontScheme name="Blank Presentatio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cs typeface="Arial" charset="0"/>
          </a:defRPr>
        </a:defPPr>
      </a:lstStyle>
    </a:lnDef>
  </a:objectDefaults>
  <a:extraClrSchemeLst>
    <a:extraClrScheme>
      <a:clrScheme name="Blank Presentation 1">
        <a:dk1>
          <a:srgbClr val="000000"/>
        </a:dk1>
        <a:lt1>
          <a:srgbClr val="FFFFFF"/>
        </a:lt1>
        <a:dk2>
          <a:srgbClr val="3368AA"/>
        </a:dk2>
        <a:lt2>
          <a:srgbClr val="FFFFFF"/>
        </a:lt2>
        <a:accent1>
          <a:srgbClr val="2E496B"/>
        </a:accent1>
        <a:accent2>
          <a:srgbClr val="90AFD5"/>
        </a:accent2>
        <a:accent3>
          <a:srgbClr val="ADB9D2"/>
        </a:accent3>
        <a:accent4>
          <a:srgbClr val="DADADA"/>
        </a:accent4>
        <a:accent5>
          <a:srgbClr val="ADB1BA"/>
        </a:accent5>
        <a:accent6>
          <a:srgbClr val="829EC1"/>
        </a:accent6>
        <a:hlink>
          <a:srgbClr val="ADC7E7"/>
        </a:hlink>
        <a:folHlink>
          <a:srgbClr val="EBF1FA"/>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3368AA"/>
        </a:dk2>
        <a:lt2>
          <a:srgbClr val="FFFFFF"/>
        </a:lt2>
        <a:accent1>
          <a:srgbClr val="58C0DE"/>
        </a:accent1>
        <a:accent2>
          <a:srgbClr val="9390EA"/>
        </a:accent2>
        <a:accent3>
          <a:srgbClr val="ADB9D2"/>
        </a:accent3>
        <a:accent4>
          <a:srgbClr val="DADADA"/>
        </a:accent4>
        <a:accent5>
          <a:srgbClr val="B4DCEC"/>
        </a:accent5>
        <a:accent6>
          <a:srgbClr val="8582D4"/>
        </a:accent6>
        <a:hlink>
          <a:srgbClr val="C5DCF7"/>
        </a:hlink>
        <a:folHlink>
          <a:srgbClr val="C7C7F0"/>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FF"/>
        </a:lt1>
        <a:dk2>
          <a:srgbClr val="3368AA"/>
        </a:dk2>
        <a:lt2>
          <a:srgbClr val="FFFFFF"/>
        </a:lt2>
        <a:accent1>
          <a:srgbClr val="5E91D0"/>
        </a:accent1>
        <a:accent2>
          <a:srgbClr val="E3A079"/>
        </a:accent2>
        <a:accent3>
          <a:srgbClr val="ADB9D2"/>
        </a:accent3>
        <a:accent4>
          <a:srgbClr val="DADADA"/>
        </a:accent4>
        <a:accent5>
          <a:srgbClr val="B6C7E4"/>
        </a:accent5>
        <a:accent6>
          <a:srgbClr val="CE916D"/>
        </a:accent6>
        <a:hlink>
          <a:srgbClr val="EDD0A7"/>
        </a:hlink>
        <a:folHlink>
          <a:srgbClr val="E3CD79"/>
        </a:folHlink>
      </a:clrScheme>
      <a:clrMap bg1="dk2" tx1="lt1" bg2="dk1" tx2="lt2" accent1="accent1" accent2="accent2" accent3="accent3" accent4="accent4" accent5="accent5" accent6="accent6" hlink="hlink" folHlink="folHlink"/>
    </a:extraClrScheme>
    <a:extraClrScheme>
      <a:clrScheme name="Blank Presentation 4">
        <a:dk1>
          <a:srgbClr val="000000"/>
        </a:dk1>
        <a:lt1>
          <a:srgbClr val="FFFFFF"/>
        </a:lt1>
        <a:dk2>
          <a:srgbClr val="3368AA"/>
        </a:dk2>
        <a:lt2>
          <a:srgbClr val="FFFFFF"/>
        </a:lt2>
        <a:accent1>
          <a:srgbClr val="69A8F4"/>
        </a:accent1>
        <a:accent2>
          <a:srgbClr val="F1AA4B"/>
        </a:accent2>
        <a:accent3>
          <a:srgbClr val="ADB9D2"/>
        </a:accent3>
        <a:accent4>
          <a:srgbClr val="DADADA"/>
        </a:accent4>
        <a:accent5>
          <a:srgbClr val="B9D1F8"/>
        </a:accent5>
        <a:accent6>
          <a:srgbClr val="DA9A43"/>
        </a:accent6>
        <a:hlink>
          <a:srgbClr val="C8DD71"/>
        </a:hlink>
        <a:folHlink>
          <a:srgbClr val="F0CCE3"/>
        </a:folHlink>
      </a:clrScheme>
      <a:clrMap bg1="dk2" tx1="lt1" bg2="dk1" tx2="lt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B2B2B2"/>
        </a:lt2>
        <a:accent1>
          <a:srgbClr val="2E496B"/>
        </a:accent1>
        <a:accent2>
          <a:srgbClr val="90AFD5"/>
        </a:accent2>
        <a:accent3>
          <a:srgbClr val="FFFFFF"/>
        </a:accent3>
        <a:accent4>
          <a:srgbClr val="000000"/>
        </a:accent4>
        <a:accent5>
          <a:srgbClr val="ADB1BA"/>
        </a:accent5>
        <a:accent6>
          <a:srgbClr val="829EC1"/>
        </a:accent6>
        <a:hlink>
          <a:srgbClr val="ADC7E7"/>
        </a:hlink>
        <a:folHlink>
          <a:srgbClr val="EBF1FA"/>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B2B2B2"/>
        </a:lt2>
        <a:accent1>
          <a:srgbClr val="58C0DE"/>
        </a:accent1>
        <a:accent2>
          <a:srgbClr val="9390EA"/>
        </a:accent2>
        <a:accent3>
          <a:srgbClr val="FFFFFF"/>
        </a:accent3>
        <a:accent4>
          <a:srgbClr val="000000"/>
        </a:accent4>
        <a:accent5>
          <a:srgbClr val="B4DCEC"/>
        </a:accent5>
        <a:accent6>
          <a:srgbClr val="8582D4"/>
        </a:accent6>
        <a:hlink>
          <a:srgbClr val="C5DCF7"/>
        </a:hlink>
        <a:folHlink>
          <a:srgbClr val="C7C7F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B2B2B2"/>
        </a:lt2>
        <a:accent1>
          <a:srgbClr val="5E91D0"/>
        </a:accent1>
        <a:accent2>
          <a:srgbClr val="E3A079"/>
        </a:accent2>
        <a:accent3>
          <a:srgbClr val="FFFFFF"/>
        </a:accent3>
        <a:accent4>
          <a:srgbClr val="000000"/>
        </a:accent4>
        <a:accent5>
          <a:srgbClr val="B6C7E4"/>
        </a:accent5>
        <a:accent6>
          <a:srgbClr val="CE916D"/>
        </a:accent6>
        <a:hlink>
          <a:srgbClr val="EDD0A7"/>
        </a:hlink>
        <a:folHlink>
          <a:srgbClr val="E3CD79"/>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B2B2B2"/>
        </a:lt2>
        <a:accent1>
          <a:srgbClr val="69A8F4"/>
        </a:accent1>
        <a:accent2>
          <a:srgbClr val="F1AA4B"/>
        </a:accent2>
        <a:accent3>
          <a:srgbClr val="FFFFFF"/>
        </a:accent3>
        <a:accent4>
          <a:srgbClr val="000000"/>
        </a:accent4>
        <a:accent5>
          <a:srgbClr val="B9D1F8"/>
        </a:accent5>
        <a:accent6>
          <a:srgbClr val="DA9A43"/>
        </a:accent6>
        <a:hlink>
          <a:srgbClr val="C8DD71"/>
        </a:hlink>
        <a:folHlink>
          <a:srgbClr val="F0CCE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 xmlns:thm15="http://schemas.microsoft.com/office/thememl/2012/main" name="Gallery" id="{BBFCD31E-59A1-489D-B089-A3EAD7CAE12E}" vid="{F5E91637-A7B6-4E27-B710-77DA7014EE1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TotalTime>
  <Words>1743</Words>
  <Application>Microsoft Office PowerPoint</Application>
  <PresentationFormat>Custom</PresentationFormat>
  <Paragraphs>326</Paragraphs>
  <Slides>145</Slides>
  <Notes>118</Notes>
  <HiddenSlides>0</HiddenSlides>
  <MMClips>0</MMClips>
  <ScaleCrop>false</ScaleCrop>
  <HeadingPairs>
    <vt:vector size="4" baseType="variant">
      <vt:variant>
        <vt:lpstr>Theme</vt:lpstr>
      </vt:variant>
      <vt:variant>
        <vt:i4>4</vt:i4>
      </vt:variant>
      <vt:variant>
        <vt:lpstr>Slide Titles</vt:lpstr>
      </vt:variant>
      <vt:variant>
        <vt:i4>145</vt:i4>
      </vt:variant>
    </vt:vector>
  </HeadingPairs>
  <TitlesOfParts>
    <vt:vector size="149" baseType="lpstr">
      <vt:lpstr>Blank Presentation</vt:lpstr>
      <vt:lpstr>3_Blank Presentation</vt:lpstr>
      <vt:lpstr>2_Blank Presentation</vt:lpstr>
      <vt:lpstr>Gallery</vt:lpstr>
      <vt:lpstr>Carmel Mar Thoma Church</vt:lpstr>
      <vt:lpstr>Preparation for Service </vt:lpstr>
      <vt:lpstr>Preparation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vt:lpstr>
      <vt:lpstr>Preparatory (Tooyaba) Service</vt:lpstr>
      <vt:lpstr>The Preparatory Prayer</vt:lpstr>
      <vt:lpstr>PowerPoint Presentation</vt:lpstr>
      <vt:lpstr>Meanwhile in the Madbaha</vt:lpstr>
      <vt:lpstr>In your light we see the light, Jesus,  full of light It’s your light that shines upon our world,  light our minds May your light reveal the sin  in our hearts As we humbly pray, in spirit and truth</vt:lpstr>
      <vt:lpstr>Pure and holy One who dwells on high,  in mansions of light Cleanse our hearts and souls,  we lift them up, unto You Grant us purity of thought and mind, That our prayers may rise, up to You</vt:lpstr>
      <vt:lpstr> P: O Lord Jesus Christ, born of Mary, baptized by John, have mercy on us.  Note: As Achen turns to face the congregation deacons face the achen (not the congregation)  </vt:lpstr>
      <vt:lpstr>C: We magnify You,  O Lord our king,  only begotten Son,  Word of the Father,  Lord Jesus Christ,  Immortal in Your nature,  who was born of the Virgin Mary,  for the life and salvation of mankind. </vt:lpstr>
      <vt:lpstr> Without change of nature  You became the Son of Man  and were crucified for us,  thus trampling death under foot,  and destroying it for ever.    </vt:lpstr>
      <vt:lpstr>You are One in the Holy Trinity,  and are worshipped and glorified  equally with Your Father  and Your Living and Holy Spirit.   Have mercy upon us.   Note: Achen hands the incense to Decon 1</vt:lpstr>
      <vt:lpstr>Trisagion Holy art thou, O God  Holy art thou, Almighty Lord.  Holy art thou, Immortal Lord.  O thou that was crucified for us,  have mercy upon us. (3x) </vt:lpstr>
      <vt:lpstr>P: Lord have mercy (2) C:Lord have mercy (2) All: Lord have mercy</vt:lpstr>
      <vt:lpstr>P: Lord God, fill us with essence of  Your holy Gospel,  the teachings of the Apostles,  the riches of Your  divine wisdom, and the gift of Your  Holy Spirit.  </vt:lpstr>
      <vt:lpstr>  Enable us to obey Your commands gladly  and to fulfill  Your holy will perfectly.  C: Amen   </vt:lpstr>
      <vt:lpstr>Note: D 2 turn to face the congregation and  reads the Epistle D1 Remain facing East  D: From the epistle…  C: Praise to you,  O Lord of the apostles,  O Lord, grant us grace  to discern your word.  </vt:lpstr>
      <vt:lpstr>PowerPoint Presentation</vt:lpstr>
      <vt:lpstr> After the reading D2 turns around  as he/she is saying the following:   D: Hallelujah, hallelujah.   Offer to the Lord sacrifices of praise;  come and worship in his holy courts.  C: Hallelujah  </vt:lpstr>
      <vt:lpstr>Note: Achen adds Incense. D1 moves to Post 1A of the Madbaha while reading the passage. D 2 moves to Post 1B.  Remain at these posts until further notice.       D: Brothers and sisters, let us stand in silence  awe and reverence and listen to the proclamation of the living Word of God from the Gospel of our Lord Jesus Christ. C: Amen</vt:lpstr>
      <vt:lpstr>PowerPoint Presentation</vt:lpstr>
      <vt:lpstr>P: Peace be with you all  C: May the Lord make us all worthy to listen to His Word    </vt:lpstr>
      <vt:lpstr>P: The Holy Gospel of  our Lord Jesus Christ,  which proclaims life  and salvation to the world,  as recorded by the by the  Evangelist Luke  </vt:lpstr>
      <vt:lpstr>C: Blessed is He that has come  and will come again.   Praise to the Father  who sent  Him for our salvation.   May his blessings be ever upon us.    </vt:lpstr>
      <vt:lpstr>P: In the days of Jesus the Christ,  our Lord and Savior,  the Word of life,  God incarnate of the  Blessed Virgin Mary,  He taught in this manner / it happened in this way.  C: So we believe and affirm</vt:lpstr>
      <vt:lpstr>Gospel reading   </vt:lpstr>
      <vt:lpstr>P: ‘Peace be with you all’  Achen turn around and Deacons move back to their position     C: And also with you. We thank you, Lord,  that you have given us your gospel  which is indeed the light of the world, that we may be drawn closer to you.  </vt:lpstr>
      <vt:lpstr>Enable us by your grace  to give praise to you  through the living words from your gospel.      </vt:lpstr>
      <vt:lpstr>P: Let us pray to the Lord for His  blessings and      mercy  C: O Lord who is the source of all blessings, help us and bless us.   </vt:lpstr>
      <vt:lpstr> P: O Lord, help us continually to  offer praise and thanksgiving  to You. To Him who absolves us  from our debts and pardons our  sins. To Him who receives the</vt:lpstr>
      <vt:lpstr>penitent and rejoices  in the return of sinners;  To Him who has promised, “Call and I will answer;  knock and I will open and stretch  forth My hand to pardon your  sins and iniquities”;    </vt:lpstr>
      <vt:lpstr>to Him belong  glory and honor and worship at this  time and all the days of our lives..  C: Amen. Achen adds Incense Note: D 1 bows to each of the four sides evenly  </vt:lpstr>
      <vt:lpstr>P: Almighty and glorious Lord,  save us from the vile of the evil one.  Lord, in Your grace and mercy,  You took flesh of the Blessed Virgin Mary  and became human. Lord of Lords,  do not banish us  from Your presence and from the company of the angels who continually praise… </vt:lpstr>
      <vt:lpstr>Your holy name and proclaim aloud  that the Lord God is holy. Show us  the way of life and salvation  so that we may persevere to  attain Your glorious kingdom.  Lord Jesus, look upon us with  the eye of mercy. Save us from  our enemies and all that would hurt us.  Protect us in the shadow of Your cross… </vt:lpstr>
      <vt:lpstr>…Lord Jesus, save us from  all deceit and greed. Save us  from all evil thoughts, defilement  and blasphemy. Lord Jesus, make us  to rejoice with all the children of  Your Kingdom. To You and to the Father  and to the Holy Spirit, we ascribe all  praise and thanksgiving now and forever. C: Amen. </vt:lpstr>
      <vt:lpstr>P: O Lord God, who makes the sinner  righteous, pardons our sins and makes  us holy, blot out all my sins.  Through Your loving mercy, good  Lord wipe away the sins of all believers.  O Lord God, in Your mercy and goodness,  remember us, our parents, brothers and  sisters, our bishops, clergy,  teachers of the faith…</vt:lpstr>
      <vt:lpstr> …and all faithful children of Your  holy and glorious church. Lord God,  comfort us in body, mind and spirit.  Shower Your mercy upon us.  Be the remission of our sins.  Make us all worthy of the good  end that is set for all children of peace.  To You, we offer praise and thanksgiving  forever and ever. C: Amen</vt:lpstr>
      <vt:lpstr> Note: Achen adds Incense P: Weak and sinful as we are, let us confess and together say,  P: Holy is the Holy Father. C: Amen    </vt:lpstr>
      <vt:lpstr>P: Holy is the Holy Son. C: Amen  P: Holy is the living and Holy Spirit. C: Amen  Hand over censer to the achen   </vt:lpstr>
      <vt:lpstr>P: We believe in one true God, the Father Almighty, After receiving censer from achen D 1 bows to each of the four sides evenly</vt:lpstr>
      <vt:lpstr>PowerPoint Presentation</vt:lpstr>
      <vt:lpstr>C: Maker of heaven and earth  and all things visible and invisible. We believe in one Lord Jesus Christ,  the only begotten son of God,  begotten of the Father  before all the world.   Light of Light,  very God of very God,  </vt:lpstr>
      <vt:lpstr>begotten not made,  being of one substance with the Father, by whom all things were made;  who for us  and for our salvation came down from heaven  and was incarnate by the  Holy Spirit of the Virgin Mary,  and was made man.  </vt:lpstr>
      <vt:lpstr>He was crucified also for us  in the days of  Pontius Pilate,  suffered and died  and was buried.   The third day He rose again  by his Father’s Holy will,  ascended into heaven  and sits at the right hand of the Father.  </vt:lpstr>
      <vt:lpstr>He will come again with glory  to judge both the living  and the dead  and of his Kingdom  there will be no end.  We believe in the Holy Spirit,  the Lord and giver of Life,  who proceeds from the Father, </vt:lpstr>
      <vt:lpstr>who with the Father and the Son together is worshipped  and glorified,  who spoke by the prophets  and apostles.  </vt:lpstr>
      <vt:lpstr> We believe in one, holy,  catholic and apostolic Church;  we acknowledge one baptism  for the remission of sins  and look forward  to the resurrection of the dead  and the new life of the  world to come.  Amen. </vt:lpstr>
      <vt:lpstr>Before the Sermon</vt:lpstr>
      <vt:lpstr>Confession </vt:lpstr>
      <vt:lpstr>PowerPoint Presentation</vt:lpstr>
      <vt:lpstr>Note: Turn to achen when Achen face the congregation  P: Dearly beloved ,  pray with me that this service  may be acceptable to the Lord. </vt:lpstr>
      <vt:lpstr>C: Lord, we humbly knock at Your door. We have come to Your house, and we pray for Your blessing. Sanctify Your servants by Your truth..</vt:lpstr>
      <vt:lpstr>O Lord hear and answer the prayers of Your people. You have promised that where two or three are gathered in Your name, You will be in our midst. We pray that You send us the gift of Your Holy Spirit, to make His dwelling in us, Your people, as he dwelt in the Apostles. </vt:lpstr>
      <vt:lpstr>P: O God and Lord of all,  make us worthy  to greet one another with the  Kiss of  Peace, freed from insincerity  and united in love.   </vt:lpstr>
      <vt:lpstr>To you, O Father,  and to your only Son  and to your Holy Spirit  we give you  praise and glory,   now and for ever.  C: Amen </vt:lpstr>
      <vt:lpstr>P: Peace be with you all. C: And with you also.  D: In the love of our Lord,  let us greet one another in Peace.  Note: Put the book on the shelf prior to receiving the kiss of peace. Receive the kiss of peace from Achen and share it with D 2 then with the congregation. Receive and give the kiss of peace with one hand between the hand of the other.  </vt:lpstr>
      <vt:lpstr>C: May the love and peace of our  Lord Jesus Christ  abide with us for ever.</vt:lpstr>
      <vt:lpstr>D: Brothers and sisters, having received this holy and divine peace, let us bow our heads before the merciful Lord.  C: Gracious Lord,  we bow before you.</vt:lpstr>
      <vt:lpstr>P: Merciful Lord,  you dwell on high,  yet condescend to look upon things  that are lowly; bless now those  who have bowed their heads  in your presence</vt:lpstr>
      <vt:lpstr> with the grace of  your  only Son – with whom and with the  Holy Spirit you are worthy  of all praise and glory,  now and for ever.  C: Amen</vt:lpstr>
      <vt:lpstr>D: Brothers and sisters,  let us participate in this Holy Qurbana which is now offered, with commitment, reverence, humility, purity of heart, love, true faith and devotion. To God the father,  to whom all things belong,  is offered this sacrifice of grace,  peace and praise in a spirit of unity and concord</vt:lpstr>
      <vt:lpstr> </vt:lpstr>
      <vt:lpstr>P: The Love of God the Father + the grace of the only begotten Son +  and the communion and abiding presence of the Holy Spirit + be with you all, dearly beloved, forever.  C: And with you also.</vt:lpstr>
      <vt:lpstr>P: May our hearts be with Christ on high.  C: Our hearts truly are with the Lord.  P: To sing praises and worship  the Creator of all things.  C: Assuredly is good and right. </vt:lpstr>
      <vt:lpstr>P: Who is adored by the heavenly hosts,  Sun and moon and all the stars,  the earth and seas and  all that dwell there,  Angels and archangels,  thrones and powers, Cherubim and Seraphim, ever proclaiming; </vt:lpstr>
      <vt:lpstr>C: Holy, Holy, Holy, is the Lord God Almighty,  Heaven and earth are full of His glory Hosanna in the highest!  Blessed is he who has come  and is to come again in the name of the Lord;  Hosanna in the  highest. </vt:lpstr>
      <vt:lpstr>P: When the sinless One,  of His own will,  chose to suffer death for us sinners,  He took bread in His holy hands.  C: Bless, O Lord</vt:lpstr>
      <vt:lpstr>P: He gave thanks, blessed, sanctified, and broke it and gave it o his apostles saying  ‘Take, eat, this is my body given for you. This do in remembrance of me!’   C: Amen. </vt:lpstr>
      <vt:lpstr>P: In the same way He took the cup.  C: Bless, O Lord.  </vt:lpstr>
      <vt:lpstr>P: He gave thanks, blessed, sanctified,  and gave it to his apostles saying,  ‘Drink this all of you,  this is my blood of the new covenant  which is shed for many for the  forgiveness of sins!’  C: Amen. </vt:lpstr>
      <vt:lpstr>P: Thus, as often as you eat this bread  and drink this cup,  you proclaim the Lord’s death until He comes.  </vt:lpstr>
      <vt:lpstr>C: O Lord, we remember Your death. We celebrate Your resurrection and we await Your second coming. May your blessing rest upon us all.  </vt:lpstr>
      <vt:lpstr>P: O Lord, we remember your death,  burial and resurrection,  your ascension and look forward  to Your second coming to judge  the world in righteousness and truth, we offer this service and sacrifice entreating You, not to deal with us according to our sins, but according to Your own abundant mercy, and saying: </vt:lpstr>
      <vt:lpstr>C: Have mercy upon us. O Lord our God, we give thanks to You, we glorify You, and we worship You. O Source of all goodness, have mercy on us and bless us. </vt:lpstr>
      <vt:lpstr>P: Lord, have mercy (2)   C: Lord, have mercy (2) All: Lord, have mercy</vt:lpstr>
      <vt:lpstr>P: May the Holy Spirit  sanctify this bread that it may be the body of our Lord Jesus Christ.  C: Amen </vt:lpstr>
      <vt:lpstr>P: May the Holy Spirit  sanctify the wine in this chalice  that it may be the blood of our Lord Jesus Christ.  C: Amen</vt:lpstr>
      <vt:lpstr>P: O Lord, sanctify  the bodies and souls of  those who receive these gifts  that they may bear fruit for the stability  of your holy Church.   Establish ever  firmly your holy Church founded on the rock of faith,  against which the gates of hell shall not prevail,</vt:lpstr>
      <vt:lpstr> and preserve her to the end  from strife and error.   To you, with the Son and the Holy Spirit, we will offer praise and thanksgiving  both now and for ever.  C: Amen </vt:lpstr>
      <vt:lpstr>D: Look with mercy, O Lord,  on your holy Church throughout  the world, on all bishops  who bear burden of leading  and guiding her,                                           </vt:lpstr>
      <vt:lpstr>PowerPoint Presentation</vt:lpstr>
      <vt:lpstr> Lord, we remember all who exercise authority in various countries, especially in this country. Give to each one Your Holy Spirit that they may diligently work in your vineyard.  C: Lord, have mercy. </vt:lpstr>
      <vt:lpstr>  D: Lord, we remember the mother  of our Lord, the Blessed Virgin Mary,  the holy Apostles, the Prophets, the  preachers, the evangelists, the martyrs,  the confessors and all the saints.  Lord, we remember the three</vt:lpstr>
      <vt:lpstr> councils of Nicea, Constantinople  and Ephesus and all the holy fathers  who participated in them. Make us worthy  to follow in their footsteps. Lord, we also remember all the faithful  who are departed and fallen asleep in </vt:lpstr>
      <vt:lpstr>   the true faith, grant that  we also may with them be counted  worthy of the remission of our  sins and be gathered into Your  heavenly kingdom.   C: Lord have mercy     </vt:lpstr>
      <vt:lpstr> D: Lord, we thank You  for the beautiful universe You have  created and the life and the  possibilities of it. Forgive us O Lord,  for we have distorted the universe  for our greed and selfishness.  </vt:lpstr>
      <vt:lpstr>  Help us O Lord, to be good and  faithful stewards for the  fulfillment of Your will.   </vt:lpstr>
      <vt:lpstr>P: Lord, have mercy (2)   C: Lord, have mercy (2) All: Lord, have mercy</vt:lpstr>
      <vt:lpstr>P: The blessing  of our great God and Savior   Jesus Christ + be with you all,forever.   C: And be with you also.</vt:lpstr>
      <vt:lpstr>Note: Litany section will be read by convent girls D: Brothers and sisters we must pray to the Lord always, reconciliation and peace and for  His Blessings and mercy.  C: Lord in your mercy hear our prayers. </vt:lpstr>
      <vt:lpstr>D: Let us pray to the Lord for unity in the church and harmony between all people and communities.  C: Lord in your mercy hear our prayers. </vt:lpstr>
      <vt:lpstr>D: For peace in our families  and grace in our hearts,  that we may be strengthened in faith.  C: Lord in your mercy hear our prayers.  </vt:lpstr>
      <vt:lpstr>D: For recovery of health  for the sick, comfort for the distressed, deliverance for prisoners,  safety for travellers,  unity and love for those who are  estranged.  C: Lord in your mercy hear our prayers. </vt:lpstr>
      <vt:lpstr> D: Let us give glory to  God the Father, Lord of all,  and worship his only begotten Son  and Praise his holy  and life-giving Spirit.  </vt:lpstr>
      <vt:lpstr>C: O Lord of all blessings,  we commit our lives into your keeping and pray for your blessings.   Gracious God,  have mercy upon us and bless us.</vt:lpstr>
      <vt:lpstr>P: O God, the Father of our  Lord Jesus Christ, make perfect the offerings and oblations presented before You. Sanctify our bodies, souls and spirits,   </vt:lpstr>
      <vt:lpstr>so that with pure and confident hearts we may address You as God and Father and  pray: ‘Our Father in heaven’  </vt:lpstr>
      <vt:lpstr>C: Hallowed be Your name.  Your kingdom come,  Your will be done  on earth as in heaven.  Give us today our daily bread,  Forgive us our sins,  as we forgive those who sin against us.  </vt:lpstr>
      <vt:lpstr>Lead us not into temptation,  but deliver us from all  evil   For the kingdom, the power and the glory  are Yours now and forever.  Amen.   </vt:lpstr>
      <vt:lpstr>P: May the grace and mercy  of the holy and glorious  trinity, + uncreated, self-existent,  + eternal, adorable and one in essence  + be with you all for ever.   C: And with you also.  O holy and glorious Trinity, have mercy on us.</vt:lpstr>
      <vt:lpstr> P: Holy things for holy people.  C: Holy is the one Father,  holy is the one Son,      holy is the one Spirit.   </vt:lpstr>
      <vt:lpstr>P: Glory be to the Father  and to the Son and to the Holy Spirit.  C: One from the beginning  and for ever and ever. Amen.</vt:lpstr>
      <vt:lpstr>P: The one Holy Father,  who created the world in His mercy,  is with us.  C: Amen  </vt:lpstr>
      <vt:lpstr>P: The one Holy Son,  who saved it by His precious Passion  is with us.   C: Amen</vt:lpstr>
      <vt:lpstr>P: The one living Holy Spirit,  who perfects and fulfils  all that is and that has been, is with us.  May the name of the Lord be blessed  as in the beginning,  both now and for ever.  C: Amen </vt:lpstr>
      <vt:lpstr>Now as we come to Your table We recall those gone before us Grant their lives be an example May we use their teaching as our guide</vt:lpstr>
      <vt:lpstr>Lord You've prepared this communion You are our hope and salvation We bow our heads in Your presence As we share in Your Body and Blood May we find renewal of life in You.  </vt:lpstr>
      <vt:lpstr>    P: Lord Have Mercy (2)  C: Lord Have Mercy (2)  All:  Lord Have Mercy          </vt:lpstr>
      <vt:lpstr>P: Dearly beloved , pray for me.  C: As for us, our days are like grass. We bloom like the flowers of the field. Bless us, O Lord.   </vt:lpstr>
      <vt:lpstr>P: Glory be to the Father  and to the Son and the Holy Spirit.  C: As it was in the beginning,  is now and ever shall be. Amen.</vt:lpstr>
      <vt:lpstr>D: O Lord, at your command  death held its sway. You  abolished death through  Your resurrection from the  dead. Therefore, we praise  and exalt you.   </vt:lpstr>
      <vt:lpstr> O Lord, every  mouth shall sing Your praise.  O Lord who gathers up  the children of Adam from  everywhere, bless us and help us.    </vt:lpstr>
      <vt:lpstr>C: O Son of God, Your death has  changed our death into life.  Raise us from the dust so that  we may ever praise You. God the  Father, the Son and the Holy  Spirit is worthy of glory and  worship forever.    </vt:lpstr>
      <vt:lpstr>From the beginning  and from generation to generation,  may He be praised. Hallelujah.  </vt:lpstr>
      <vt:lpstr> P: O Son of God  who came for our salvation and  will come again for our resurrection  and for the renewal of our race,  grant, we pray, forgiveness of sins  to your servants through  your own atoning sacrifice.  C: Amen </vt:lpstr>
      <vt:lpstr> P: O Lord God, graciously bless  these your children  who partake of your  most precious Body and Blood  which was given on Calvary for the forgiveness of sins,  that they may abide  in your presence for ever.  C: Amen. </vt:lpstr>
      <vt:lpstr>Note: Achen turns around to face the congregation. Deacons should face Achen  P: The blessing of Jesus Christ  our great God and Savior  be on those who bear these sacred mysteries,  on those who dispense them  on those who receive them,  and on all those who have participated </vt:lpstr>
      <vt:lpstr>  and who shall participate in them.   The grace of God be on us all,  both now and for ever.  Note: Achen Turns back to face the Madbaha.  C: Amen. Lord, have mercy  and bless us.  Glory and praise be to You,  our Lord and our everlasting Refuge.</vt:lpstr>
      <vt:lpstr> Note: Achen turns around with the bread and faces the congregation. Decons should face bread. Decons should keep a tally of  the number people received holy communion.  Keep an eye on the supply of bread and wine.    P: The Holy Body and Blood of our Lord Jesus Christ, broken and shed on Calvary for the forgiveness of sins, are given to you for the health of your body and soul. C: Amen.</vt:lpstr>
      <vt:lpstr>PowerPoint Presentation</vt:lpstr>
      <vt:lpstr>P: Praise be to you,  O Lord, our God, for ever.   Praise be to you, O Lord Jesus Christ.   May your holy Body and Blood  of which we have partaken  be not for our condemnation,  but for life and salvation to us all.   O God grant us your blessing.</vt:lpstr>
      <vt:lpstr>  C: All the earth shall bow down  before you  and every tongue shall praise  your holy name,  for you give life to the dead  and you are the hope of  all who lie in the grave.    </vt:lpstr>
      <vt:lpstr>We praise you, O Lord,  and give you thanks for  your mercy towards us.</vt:lpstr>
      <vt:lpstr>P: We praise you, O Lord,  because in your abundant mercy  you have fed and strengthened us  with the precious Body and Blood  of your Son our Savior Jesus Christ,  and you have thereby made us  one with all the members of his mystical Body.</vt:lpstr>
      <vt:lpstr>We pray you to give us grace  to continue in that holy fellowship  and for ever to offer glory and praise  to you and to your only begotten Son  and to your Holy Spirit.  C: Amen.</vt:lpstr>
      <vt:lpstr>  P: Bless us O Lord, Almighty, You are our God the Creator. Show to us ever the way of salvation, Our God, Helper of all.    </vt:lpstr>
      <vt:lpstr> C: Accept  O Lord ,this our prayer, Pardon our sins , receive our praise, Bless this your servant who’s served in your presence Dismiss us with your peace.    </vt:lpstr>
      <vt:lpstr>P: My beloved brothers and sisters, I commend you to the grace and blessings of the Holy and Glorious Trinity. Go now in peace and serve the Lord + with the gifts and blessings that you have received from the atoning sacrifice of the Lord.   C: Amen </vt:lpstr>
      <vt:lpstr>P: You, both near and far,  who are saved by the victorious  cross of the Lord + and sealed  with the seal of holy baptism,  this holy trinity will forgive your sins  and comfort your souls.   C: Amen </vt:lpstr>
      <vt:lpstr>   P: Pray for me my  brothers and sisters,  weak and sinful as I am,  that I may obtain mercy and help.  Depart in peace, filled with gladness and rejoicing. +     </vt:lpstr>
      <vt:lpstr> C:May the Lord accept your  ministration  and help us by your prayers. Amen  Note: close the curtain. Make sure the cross on the curtain is centered   </vt:lpstr>
      <vt:lpstr>Doxology</vt:lpstr>
      <vt:lpstr>In The Madbaha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Preparation for Service </dc:title>
  <dc:creator>Denny Philip</dc:creator>
  <cp:lastModifiedBy>Nixon Mathew</cp:lastModifiedBy>
  <cp:revision>22</cp:revision>
  <dcterms:created xsi:type="dcterms:W3CDTF">2016-01-26T22:55:47Z</dcterms:created>
  <dcterms:modified xsi:type="dcterms:W3CDTF">2016-02-07T17:15:32Z</dcterms:modified>
</cp:coreProperties>
</file>