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98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6743700" y="4064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3352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28700" y="3759200"/>
            <a:ext cx="4800600" cy="23368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16586" y="3226816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14350" y="508000"/>
            <a:ext cx="5829300" cy="23368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5257800" y="0"/>
            <a:ext cx="16002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1194816" y="4370832"/>
            <a:ext cx="832713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5129784" y="3901017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5200650" y="40270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6934" y="4013202"/>
            <a:ext cx="342900" cy="588433"/>
          </a:xfrm>
        </p:spPr>
        <p:txBody>
          <a:bodyPr/>
          <a:lstStyle/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06400"/>
            <a:ext cx="4914900" cy="776182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43550" y="406402"/>
            <a:ext cx="1085850" cy="780203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1266" y="1368497"/>
            <a:ext cx="342900" cy="588433"/>
          </a:xfrm>
        </p:spPr>
        <p:txBody>
          <a:bodyPr/>
          <a:lstStyle/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26314" y="2036064"/>
            <a:ext cx="6377940" cy="6096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6743700" y="2540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4300" y="3048000"/>
            <a:ext cx="6624828" cy="406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6586" y="189803"/>
            <a:ext cx="6624828" cy="285292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319" y="3657601"/>
            <a:ext cx="4860131" cy="2230967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14300" y="325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11200"/>
            <a:ext cx="5829300" cy="2032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43400" y="8546592"/>
            <a:ext cx="2283714" cy="487680"/>
          </a:xfrm>
        </p:spPr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3422310" y="2100870"/>
            <a:ext cx="6691" cy="642607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226314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3600450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3429000" y="2933700"/>
            <a:ext cx="0" cy="558393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6858000" cy="1930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14300" y="1828800"/>
            <a:ext cx="6624828" cy="1219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9442" y="8522208"/>
            <a:ext cx="6624828" cy="41452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3030141" cy="97729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593498" y="2032000"/>
            <a:ext cx="3031331" cy="97536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600" y="8546592"/>
            <a:ext cx="2686050" cy="48768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4300" y="170688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226314" y="3295178"/>
            <a:ext cx="3031236" cy="5091205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3600450" y="3295177"/>
            <a:ext cx="3028950" cy="50962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257550" y="1389889"/>
            <a:ext cx="342900" cy="588433"/>
          </a:xfrm>
        </p:spPr>
        <p:txBody>
          <a:bodyPr/>
          <a:lstStyle>
            <a:lvl1pPr algn="ctr">
              <a:defRPr/>
            </a:lvl1pPr>
          </a:lstStyle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257550" y="1381361"/>
            <a:ext cx="342900" cy="588433"/>
          </a:xfrm>
        </p:spPr>
        <p:txBody>
          <a:bodyPr/>
          <a:lstStyle/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4300" y="211328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200400" y="8432800"/>
            <a:ext cx="457200" cy="5884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14300" y="203200"/>
            <a:ext cx="6624828" cy="4064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15849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219200"/>
            <a:ext cx="1771650" cy="13208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85750" y="2641601"/>
            <a:ext cx="1771650" cy="5526617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2343150" y="914400"/>
            <a:ext cx="4229100" cy="7213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537460" cy="48768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14300" y="203200"/>
            <a:ext cx="6624828" cy="40233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/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281" y="6705600"/>
            <a:ext cx="4400550" cy="16256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0281" y="812800"/>
            <a:ext cx="4400550" cy="56896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750" y="1320800"/>
            <a:ext cx="1828800" cy="70104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41114" y="8539979"/>
            <a:ext cx="2283714" cy="487680"/>
          </a:xfrm>
        </p:spPr>
        <p:txBody>
          <a:bodyPr/>
          <a:lstStyle/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688336" cy="487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6858000" cy="18578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343400" y="8539979"/>
            <a:ext cx="2283714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ADDC904-97BA-4CD6-881E-2C4C349612B3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8600" y="8547797"/>
            <a:ext cx="268605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4300" y="1702324"/>
            <a:ext cx="662482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3257550" y="1386900"/>
            <a:ext cx="342900" cy="588433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27E098-9B1A-42A4-ABBC-73A4A6237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6400800" cy="6132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C LOG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264530"/>
            <a:ext cx="3436617" cy="1554660"/>
          </a:xfrm>
          <a:prstGeom prst="rect">
            <a:avLst/>
          </a:prstGeom>
        </p:spPr>
      </p:pic>
      <p:sp>
        <p:nvSpPr>
          <p:cNvPr id="4" name="Rectangle 3"/>
          <p:cNvSpPr>
            <a:spLocks noChangeAspect="1"/>
          </p:cNvSpPr>
          <p:nvPr/>
        </p:nvSpPr>
        <p:spPr>
          <a:xfrm>
            <a:off x="148442" y="2163648"/>
            <a:ext cx="6553200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sz="1400" dirty="0">
              <a:solidFill>
                <a:srgbClr val="FF0000"/>
              </a:solidFill>
              <a:latin typeface="Rockwell" pitchFamily="18" charset="0"/>
            </a:endParaRPr>
          </a:p>
          <a:p>
            <a:pPr fontAlgn="base"/>
            <a:r>
              <a:rPr lang="en-US" sz="1400" b="1" dirty="0">
                <a:latin typeface="Rockwell" pitchFamily="18" charset="0"/>
              </a:rPr>
              <a:t>Event guest count ___________</a:t>
            </a:r>
          </a:p>
          <a:p>
            <a:pPr fontAlgn="base"/>
            <a:endParaRPr lang="en-US" sz="1400" b="1" dirty="0">
              <a:latin typeface="Rockwell" pitchFamily="18" charset="0"/>
            </a:endParaRPr>
          </a:p>
          <a:p>
            <a:pPr fontAlgn="base"/>
            <a:r>
              <a:rPr lang="en-US" sz="1400" b="1" dirty="0">
                <a:latin typeface="Rockwell" pitchFamily="18" charset="0"/>
              </a:rPr>
              <a:t>What is the date of the event?  ___ /  ____ /  20</a:t>
            </a:r>
          </a:p>
          <a:p>
            <a:pPr fontAlgn="base"/>
            <a:endParaRPr lang="en-US" sz="1400" b="1" dirty="0">
              <a:latin typeface="Rockwell" pitchFamily="18" charset="0"/>
            </a:endParaRPr>
          </a:p>
          <a:p>
            <a:pPr fontAlgn="base"/>
            <a:r>
              <a:rPr lang="en-US" sz="1400" b="1" dirty="0">
                <a:latin typeface="Rockwell" pitchFamily="18" charset="0"/>
              </a:rPr>
              <a:t>What is the Name &amp; Address of the location ? </a:t>
            </a:r>
          </a:p>
          <a:p>
            <a:pPr fontAlgn="base"/>
            <a:r>
              <a:rPr lang="en-US" sz="1400" b="1" dirty="0">
                <a:latin typeface="Rockwell" pitchFamily="18" charset="0"/>
              </a:rPr>
              <a:t>____________________________________________________________</a:t>
            </a:r>
          </a:p>
          <a:p>
            <a:pPr fontAlgn="base"/>
            <a:endParaRPr lang="en-US" sz="1400" b="1" dirty="0">
              <a:latin typeface="Rockwell" pitchFamily="18" charset="0"/>
            </a:endParaRPr>
          </a:p>
          <a:p>
            <a:pPr fontAlgn="base"/>
            <a:r>
              <a:rPr lang="en-US" sz="1400" b="1" dirty="0">
                <a:latin typeface="Rockwell" pitchFamily="18" charset="0"/>
              </a:rPr>
              <a:t>What are the hours of the party? ___ till ____</a:t>
            </a:r>
          </a:p>
          <a:p>
            <a:pPr fontAlgn="base"/>
            <a:endParaRPr lang="en-US" sz="1400" b="1" dirty="0">
              <a:latin typeface="Rockwell" pitchFamily="18" charset="0"/>
            </a:endParaRPr>
          </a:p>
          <a:p>
            <a:pPr fontAlgn="base"/>
            <a:r>
              <a:rPr lang="en-US" sz="1400" b="1" dirty="0">
                <a:latin typeface="Rockwell" pitchFamily="18" charset="0"/>
              </a:rPr>
              <a:t>What time do the guests begin to arrive ?  _______</a:t>
            </a:r>
          </a:p>
          <a:p>
            <a:pPr fontAlgn="base"/>
            <a:endParaRPr lang="en-US" sz="1400" b="1" dirty="0">
              <a:latin typeface="Rockwell" pitchFamily="18" charset="0"/>
            </a:endParaRPr>
          </a:p>
          <a:p>
            <a:pPr fontAlgn="base"/>
            <a:r>
              <a:rPr lang="en-US" sz="1400" b="1" dirty="0">
                <a:latin typeface="Rockwell" pitchFamily="18" charset="0"/>
              </a:rPr>
              <a:t>How many people will be attending? _______   Adults   ______   Children</a:t>
            </a:r>
          </a:p>
          <a:p>
            <a:pPr fontAlgn="base"/>
            <a:endParaRPr lang="en-US" sz="1400" b="1" dirty="0">
              <a:latin typeface="Rockwell" pitchFamily="18" charset="0"/>
            </a:endParaRPr>
          </a:p>
          <a:p>
            <a:pPr fontAlgn="base"/>
            <a:r>
              <a:rPr lang="en-US" sz="1400" b="1" dirty="0">
                <a:latin typeface="Rockwell" pitchFamily="18" charset="0"/>
              </a:rPr>
              <a:t>What will we be serving?       </a:t>
            </a:r>
          </a:p>
          <a:p>
            <a:pPr fontAlgn="base">
              <a:lnSpc>
                <a:spcPct val="150000"/>
              </a:lnSpc>
            </a:pPr>
            <a:r>
              <a:rPr lang="en-US" sz="1400" b="1" dirty="0">
                <a:latin typeface="Rockwell" pitchFamily="18" charset="0"/>
              </a:rPr>
              <a:t>Beer ___     Wine ___     Mixed Drinks ___ Soda-Pop___       Water___</a:t>
            </a:r>
          </a:p>
          <a:p>
            <a:pPr fontAlgn="base">
              <a:lnSpc>
                <a:spcPct val="150000"/>
              </a:lnSpc>
            </a:pPr>
            <a:r>
              <a:rPr lang="en-US" sz="1400" b="1" dirty="0">
                <a:latin typeface="Rockwell" pitchFamily="18" charset="0"/>
              </a:rPr>
              <a:t>Are you purchasing the drinks?    Yes   or    No</a:t>
            </a:r>
          </a:p>
          <a:p>
            <a:pPr fontAlgn="base">
              <a:lnSpc>
                <a:spcPct val="150000"/>
              </a:lnSpc>
            </a:pPr>
            <a:r>
              <a:rPr lang="en-US" sz="1400" b="1" dirty="0">
                <a:latin typeface="Rockwell" pitchFamily="18" charset="0"/>
              </a:rPr>
              <a:t>Type of Event_________________________</a:t>
            </a:r>
          </a:p>
          <a:p>
            <a:pPr fontAlgn="base">
              <a:lnSpc>
                <a:spcPct val="150000"/>
              </a:lnSpc>
            </a:pPr>
            <a:r>
              <a:rPr lang="en-US" sz="1400" b="1" dirty="0">
                <a:latin typeface="Rockwell" pitchFamily="18" charset="0"/>
              </a:rPr>
              <a:t>Is there a theme to your event or special details we need </a:t>
            </a:r>
            <a:r>
              <a:rPr lang="en-US" sz="1400" b="1">
                <a:latin typeface="Rockwell" pitchFamily="18" charset="0"/>
              </a:rPr>
              <a:t>to know </a:t>
            </a:r>
            <a:r>
              <a:rPr lang="en-US" sz="1400" b="1" dirty="0">
                <a:latin typeface="Rockwell" pitchFamily="18" charset="0"/>
              </a:rPr>
              <a:t>?  </a:t>
            </a:r>
          </a:p>
          <a:p>
            <a:pPr lvl="1" fontAlgn="base"/>
            <a:endParaRPr lang="en-US" sz="1100" dirty="0">
              <a:latin typeface="Rockwell" pitchFamily="18" charset="0"/>
            </a:endParaRPr>
          </a:p>
          <a:p>
            <a:pPr fontAlgn="base"/>
            <a:endParaRPr lang="en-US" sz="200" dirty="0"/>
          </a:p>
        </p:txBody>
      </p:sp>
      <p:sp>
        <p:nvSpPr>
          <p:cNvPr id="5" name="TextBox 4"/>
          <p:cNvSpPr txBox="1"/>
          <p:nvPr/>
        </p:nvSpPr>
        <p:spPr>
          <a:xfrm>
            <a:off x="156358" y="7086600"/>
            <a:ext cx="6553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9999"/>
                </a:solidFill>
                <a:latin typeface="Rockwell" pitchFamily="18" charset="0"/>
              </a:rPr>
              <a:t>Contact Information</a:t>
            </a:r>
          </a:p>
          <a:p>
            <a:endParaRPr lang="en-US" sz="1200" b="1" dirty="0">
              <a:solidFill>
                <a:srgbClr val="009999"/>
              </a:solidFill>
              <a:latin typeface="Rockwell" pitchFamily="18" charset="0"/>
            </a:endParaRPr>
          </a:p>
          <a:p>
            <a:r>
              <a:rPr lang="en-US" sz="1200" b="1" dirty="0">
                <a:solidFill>
                  <a:srgbClr val="009999"/>
                </a:solidFill>
                <a:latin typeface="Rockwell" pitchFamily="18" charset="0"/>
              </a:rPr>
              <a:t>Name(s) _____________________________ Host ________________________________</a:t>
            </a:r>
          </a:p>
          <a:p>
            <a:endParaRPr lang="en-US" sz="500" b="1" dirty="0">
              <a:solidFill>
                <a:srgbClr val="009999"/>
              </a:solidFill>
              <a:latin typeface="Rockwell" pitchFamily="18" charset="0"/>
            </a:endParaRPr>
          </a:p>
          <a:p>
            <a:r>
              <a:rPr lang="en-US" sz="1200" b="1" dirty="0">
                <a:solidFill>
                  <a:srgbClr val="009999"/>
                </a:solidFill>
                <a:latin typeface="Rockwell" pitchFamily="18" charset="0"/>
              </a:rPr>
              <a:t>Address ________________________ City______________ State___________  Zip__________</a:t>
            </a:r>
          </a:p>
          <a:p>
            <a:endParaRPr lang="en-US" sz="500" b="1" dirty="0">
              <a:solidFill>
                <a:srgbClr val="009999"/>
              </a:solidFill>
              <a:latin typeface="Rockwell" pitchFamily="18" charset="0"/>
            </a:endParaRPr>
          </a:p>
          <a:p>
            <a:endParaRPr lang="en-US" sz="1200" b="1" dirty="0">
              <a:solidFill>
                <a:srgbClr val="009999"/>
              </a:solidFill>
              <a:latin typeface="Rockwell" pitchFamily="18" charset="0"/>
            </a:endParaRPr>
          </a:p>
          <a:p>
            <a:r>
              <a:rPr lang="en-US" sz="1200" b="1" dirty="0">
                <a:solidFill>
                  <a:srgbClr val="009999"/>
                </a:solidFill>
                <a:latin typeface="Rockwell" pitchFamily="18" charset="0"/>
              </a:rPr>
              <a:t>Email :				Mobile #</a:t>
            </a:r>
          </a:p>
          <a:p>
            <a:endParaRPr lang="en-US" sz="1200" b="1" i="1" dirty="0">
              <a:solidFill>
                <a:srgbClr val="009999"/>
              </a:solidFill>
              <a:latin typeface="Rockwell" pitchFamily="18" charset="0"/>
            </a:endParaRPr>
          </a:p>
          <a:p>
            <a:r>
              <a:rPr lang="en-US" sz="1050" b="1" i="1" dirty="0">
                <a:solidFill>
                  <a:schemeClr val="bg1"/>
                </a:solidFill>
                <a:latin typeface="Rockwell" pitchFamily="18" charset="0"/>
              </a:rPr>
              <a:t>Policy to secure your date needed a 50% nonrefundable deposit will be needed in order                                                                                                                                                               to hold your  date the balance is then due 30 days before the event</a:t>
            </a:r>
          </a:p>
        </p:txBody>
      </p:sp>
      <p:pic>
        <p:nvPicPr>
          <p:cNvPr id="9" name="Picture 4" descr="Image result for credit cards logos" hidden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7848600"/>
            <a:ext cx="914400" cy="64087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7BF9F12-E3B6-4CF9-A744-E31247518CC6}"/>
              </a:ext>
            </a:extLst>
          </p:cNvPr>
          <p:cNvSpPr/>
          <p:nvPr/>
        </p:nvSpPr>
        <p:spPr>
          <a:xfrm>
            <a:off x="1183505" y="1473995"/>
            <a:ext cx="41504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cap="none" spc="0" dirty="0">
                <a:ln/>
                <a:solidFill>
                  <a:srgbClr val="009999"/>
                </a:solidFill>
                <a:effectLst/>
              </a:rPr>
              <a:t>Questionnaire</a:t>
            </a:r>
            <a:r>
              <a:rPr lang="en-US" sz="5400" b="1" cap="none" spc="0" dirty="0">
                <a:ln/>
                <a:solidFill>
                  <a:srgbClr val="009999"/>
                </a:solidFill>
                <a:effectLst/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204</TotalTime>
  <Words>161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Georgia</vt:lpstr>
      <vt:lpstr>Rockwell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Tomlin, Patricia</cp:lastModifiedBy>
  <cp:revision>23</cp:revision>
  <dcterms:created xsi:type="dcterms:W3CDTF">2018-04-12T21:24:26Z</dcterms:created>
  <dcterms:modified xsi:type="dcterms:W3CDTF">2022-03-12T01:23:53Z</dcterms:modified>
</cp:coreProperties>
</file>