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70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48985" y="93007"/>
            <a:ext cx="6760029" cy="892293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71550" y="4267200"/>
            <a:ext cx="4800600" cy="21336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DC904-97BA-4CD6-881E-2C4C349612B3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27E098-9B1A-42A4-ABBC-73A4A6237A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199" y="1932405"/>
            <a:ext cx="6766153" cy="203646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7199" y="1862294"/>
            <a:ext cx="6766153" cy="160773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7199" y="3968865"/>
            <a:ext cx="6766153" cy="14737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42900" y="2007908"/>
            <a:ext cx="6172200" cy="1960033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DC904-97BA-4CD6-881E-2C4C349612B3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E098-9B1A-42A4-ABBC-73A4A6237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9"/>
            <a:ext cx="1508760" cy="780203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66188"/>
            <a:ext cx="4171950" cy="780203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DC904-97BA-4CD6-881E-2C4C349612B3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E098-9B1A-42A4-ABBC-73A4A6237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DC904-97BA-4CD6-881E-2C4C349612B3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E098-9B1A-42A4-ABBC-73A4A6237A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5829300" cy="6096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48985" y="93007"/>
            <a:ext cx="6760029" cy="892293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1270001"/>
            <a:ext cx="5829300" cy="1816100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397251"/>
            <a:ext cx="5829300" cy="1784349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DC904-97BA-4CD6-881E-2C4C349612B3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0075" y="8229600"/>
            <a:ext cx="3000375" cy="6096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52060" y="3169107"/>
            <a:ext cx="6760136" cy="12192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51860" y="3121967"/>
            <a:ext cx="6760336" cy="6095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1230" y="3291840"/>
            <a:ext cx="6760966" cy="6096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728" y="8278368"/>
            <a:ext cx="342900" cy="609600"/>
          </a:xfrm>
        </p:spPr>
        <p:txBody>
          <a:bodyPr/>
          <a:lstStyle/>
          <a:p>
            <a:fld id="{6F27E098-9B1A-42A4-ABBC-73A4A6237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DC904-97BA-4CD6-881E-2C4C349612B3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E098-9B1A-42A4-ABBC-73A4A6237A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2811780" cy="6096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3700463" y="1930400"/>
            <a:ext cx="2811780" cy="6096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71475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DC904-97BA-4CD6-881E-2C4C349612B3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E098-9B1A-42A4-ABBC-73A4A6237A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685800" y="2997200"/>
            <a:ext cx="2800350" cy="51816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3714750" y="2997200"/>
            <a:ext cx="2800350" cy="51816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DC904-97BA-4CD6-881E-2C4C349612B3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E098-9B1A-42A4-ABBC-73A4A6237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DC904-97BA-4CD6-881E-2C4C349612B3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E098-9B1A-42A4-ABBC-73A4A6237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48006" y="93007"/>
            <a:ext cx="6760029" cy="892454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2133600"/>
            <a:ext cx="1428750" cy="59944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DC904-97BA-4CD6-881E-2C4C349612B3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E098-9B1A-42A4-ABBC-73A4A6237A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228850" y="2133600"/>
            <a:ext cx="4286250" cy="59944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34067"/>
            <a:ext cx="5486400" cy="696384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7261100"/>
            <a:ext cx="5486400" cy="9144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DC904-97BA-4CD6-881E-2C4C349612B3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8229600"/>
            <a:ext cx="2914650" cy="6096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" y="8278368"/>
            <a:ext cx="342900" cy="609600"/>
          </a:xfrm>
        </p:spPr>
        <p:txBody>
          <a:bodyPr/>
          <a:lstStyle/>
          <a:p>
            <a:fld id="{6F27E098-9B1A-42A4-ABBC-73A4A6237A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51230" y="6244740"/>
            <a:ext cx="6755130" cy="12192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51382" y="6200633"/>
            <a:ext cx="6754979" cy="6095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51383" y="6364299"/>
            <a:ext cx="6754978" cy="6507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231" y="88901"/>
            <a:ext cx="6751405" cy="6108700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48006" y="93007"/>
            <a:ext cx="6760029" cy="892454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85800" y="366184"/>
            <a:ext cx="5829300" cy="1524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85800" y="1930400"/>
            <a:ext cx="5829300" cy="6096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629150" y="8255000"/>
            <a:ext cx="1857375" cy="63500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ADDC904-97BA-4CD6-881E-2C4C349612B3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85800" y="8229600"/>
            <a:ext cx="2971800" cy="6096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9728" y="8280400"/>
            <a:ext cx="342900" cy="6096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F27E098-9B1A-42A4-ABBC-73A4A6237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066800"/>
            <a:ext cx="6858000" cy="5986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base"/>
            <a:r>
              <a:rPr lang="en-US" sz="1200" dirty="0" smtClean="0">
                <a:latin typeface="Rockwell" pitchFamily="18" charset="0"/>
              </a:rPr>
              <a:t>What type of party are you </a:t>
            </a:r>
            <a:r>
              <a:rPr lang="en-US" sz="1200" dirty="0" smtClean="0">
                <a:latin typeface="Rockwell" pitchFamily="18" charset="0"/>
              </a:rPr>
              <a:t>having</a:t>
            </a:r>
            <a:r>
              <a:rPr lang="en-US" sz="1200" dirty="0" smtClean="0">
                <a:latin typeface="Rockwell" pitchFamily="18" charset="0"/>
              </a:rPr>
              <a:t> </a:t>
            </a:r>
            <a:r>
              <a:rPr lang="en-US" sz="1200" dirty="0" smtClean="0">
                <a:latin typeface="Rockwell" pitchFamily="18" charset="0"/>
              </a:rPr>
              <a:t>?</a:t>
            </a:r>
            <a:endParaRPr lang="en-US" sz="1200" dirty="0" smtClean="0">
              <a:latin typeface="Rockwell" pitchFamily="18" charset="0"/>
            </a:endParaRPr>
          </a:p>
          <a:p>
            <a:pPr lvl="1" fontAlgn="base"/>
            <a:endParaRPr lang="en-US" sz="1200" dirty="0" smtClean="0">
              <a:latin typeface="Rockwell" pitchFamily="18" charset="0"/>
            </a:endParaRPr>
          </a:p>
          <a:p>
            <a:pPr lvl="1" fontAlgn="base"/>
            <a:r>
              <a:rPr lang="en-US" sz="1200" dirty="0" smtClean="0">
                <a:latin typeface="Rockwell" pitchFamily="18" charset="0"/>
              </a:rPr>
              <a:t>Are you purchasing the drinks?    Yes   or    No</a:t>
            </a:r>
          </a:p>
          <a:p>
            <a:pPr lvl="1" fontAlgn="base"/>
            <a:endParaRPr lang="en-US" sz="1200" dirty="0" smtClean="0">
              <a:latin typeface="Rockwell" pitchFamily="18" charset="0"/>
            </a:endParaRPr>
          </a:p>
          <a:p>
            <a:pPr lvl="1" fontAlgn="base"/>
            <a:r>
              <a:rPr lang="en-US" sz="1200" dirty="0" smtClean="0">
                <a:latin typeface="Rockwell" pitchFamily="18" charset="0"/>
              </a:rPr>
              <a:t>How many </a:t>
            </a:r>
            <a:r>
              <a:rPr lang="en-US" sz="1200" dirty="0" smtClean="0">
                <a:latin typeface="Rockwell" pitchFamily="18" charset="0"/>
              </a:rPr>
              <a:t>g</a:t>
            </a:r>
            <a:r>
              <a:rPr lang="en-US" sz="1200" dirty="0" smtClean="0">
                <a:latin typeface="Rockwell" pitchFamily="18" charset="0"/>
              </a:rPr>
              <a:t>uests ?</a:t>
            </a:r>
          </a:p>
          <a:p>
            <a:pPr fontAlgn="base"/>
            <a:endParaRPr lang="en-US" sz="1200" dirty="0" smtClean="0">
              <a:latin typeface="Rockwell" pitchFamily="18" charset="0"/>
            </a:endParaRPr>
          </a:p>
          <a:p>
            <a:pPr lvl="1" fontAlgn="base"/>
            <a:r>
              <a:rPr lang="en-US" sz="1200" dirty="0" smtClean="0">
                <a:latin typeface="Rockwell" pitchFamily="18" charset="0"/>
              </a:rPr>
              <a:t>What is the address of the location ?  </a:t>
            </a:r>
            <a:endParaRPr lang="en-US" sz="1200" b="1" dirty="0" smtClean="0">
              <a:latin typeface="Rockwell" pitchFamily="18" charset="0"/>
            </a:endParaRPr>
          </a:p>
          <a:p>
            <a:pPr fontAlgn="base">
              <a:buFont typeface="Wingdings" pitchFamily="2" charset="2"/>
              <a:buChar char="§"/>
            </a:pPr>
            <a:endParaRPr lang="en-US" sz="1200" dirty="0" smtClean="0">
              <a:latin typeface="Rockwell" pitchFamily="18" charset="0"/>
            </a:endParaRPr>
          </a:p>
          <a:p>
            <a:pPr lvl="1" fontAlgn="base"/>
            <a:r>
              <a:rPr lang="en-US" sz="1200" dirty="0" smtClean="0">
                <a:latin typeface="Rockwell" pitchFamily="18" charset="0"/>
              </a:rPr>
              <a:t>What are the hours of the party? (Start to Finish)________ till ______ stop for diner ______ </a:t>
            </a:r>
          </a:p>
          <a:p>
            <a:pPr lvl="1" fontAlgn="base">
              <a:buBlip>
                <a:blip r:embed="rId2"/>
              </a:buBlip>
            </a:pPr>
            <a:endParaRPr lang="en-US" sz="1200" dirty="0" smtClean="0">
              <a:latin typeface="Rockwell" pitchFamily="18" charset="0"/>
            </a:endParaRPr>
          </a:p>
          <a:p>
            <a:pPr lvl="1" fontAlgn="base"/>
            <a:r>
              <a:rPr lang="en-US" sz="1200" dirty="0" smtClean="0">
                <a:latin typeface="Rockwell" pitchFamily="18" charset="0"/>
              </a:rPr>
              <a:t>What time do the guests begin to arrive ?  _______</a:t>
            </a:r>
          </a:p>
          <a:p>
            <a:pPr lvl="1" fontAlgn="base"/>
            <a:endParaRPr lang="en-US" sz="1200" dirty="0" smtClean="0">
              <a:latin typeface="Rockwell" pitchFamily="18" charset="0"/>
            </a:endParaRPr>
          </a:p>
          <a:p>
            <a:pPr lvl="1" fontAlgn="base"/>
            <a:r>
              <a:rPr lang="en-US" sz="1200" dirty="0" smtClean="0">
                <a:latin typeface="Rockwell" pitchFamily="18" charset="0"/>
              </a:rPr>
              <a:t> How many people will be attending? _______   Adults   _____ under 21 </a:t>
            </a:r>
          </a:p>
          <a:p>
            <a:pPr lvl="1" fontAlgn="base"/>
            <a:endParaRPr lang="en-US" sz="1200" dirty="0" smtClean="0">
              <a:latin typeface="Rockwell" pitchFamily="18" charset="0"/>
            </a:endParaRPr>
          </a:p>
          <a:p>
            <a:pPr lvl="1" fontAlgn="base"/>
            <a:r>
              <a:rPr lang="en-US" sz="1200" dirty="0" smtClean="0">
                <a:latin typeface="Rockwell" pitchFamily="18" charset="0"/>
              </a:rPr>
              <a:t>What will we be serving?       </a:t>
            </a:r>
          </a:p>
          <a:p>
            <a:pPr algn="r" fontAlgn="base">
              <a:lnSpc>
                <a:spcPct val="150000"/>
              </a:lnSpc>
            </a:pPr>
            <a:r>
              <a:rPr lang="en-US" sz="1200" dirty="0" smtClean="0">
                <a:latin typeface="Rockwell" pitchFamily="18" charset="0"/>
              </a:rPr>
              <a:t>Beer ___ Liquor ____Wine ___ Mixed Drinks ___ Pop___ Water___ Coffee____</a:t>
            </a:r>
          </a:p>
          <a:p>
            <a:pPr algn="r" fontAlgn="base">
              <a:lnSpc>
                <a:spcPct val="150000"/>
              </a:lnSpc>
            </a:pPr>
            <a:r>
              <a:rPr lang="en-US" sz="1200" dirty="0" smtClean="0">
                <a:latin typeface="Rockwell" pitchFamily="18" charset="0"/>
              </a:rPr>
              <a:t>Keg Beer or Cans/Bottles  _________ 	Amount __________</a:t>
            </a:r>
          </a:p>
          <a:p>
            <a:pPr algn="r" fontAlgn="base">
              <a:lnSpc>
                <a:spcPct val="150000"/>
              </a:lnSpc>
            </a:pPr>
            <a:r>
              <a:rPr lang="en-US" sz="1200" dirty="0" smtClean="0">
                <a:latin typeface="Rockwell" pitchFamily="18" charset="0"/>
              </a:rPr>
              <a:t>Mixed Drinks  Glasses ____________   	Amount __________</a:t>
            </a:r>
          </a:p>
          <a:p>
            <a:pPr algn="r" fontAlgn="base">
              <a:lnSpc>
                <a:spcPct val="150000"/>
              </a:lnSpc>
            </a:pPr>
            <a:r>
              <a:rPr lang="en-US" sz="1200" dirty="0" smtClean="0">
                <a:latin typeface="Rockwell" pitchFamily="18" charset="0"/>
              </a:rPr>
              <a:t>Wine (Boxed or Bottled) __________  	Amount __________</a:t>
            </a:r>
          </a:p>
          <a:p>
            <a:pPr algn="r" fontAlgn="base">
              <a:lnSpc>
                <a:spcPct val="150000"/>
              </a:lnSpc>
            </a:pPr>
            <a:r>
              <a:rPr lang="en-US" sz="1200" dirty="0" smtClean="0">
                <a:latin typeface="Rockwell" pitchFamily="18" charset="0"/>
              </a:rPr>
              <a:t>Flavors of Wine  - ___________________________________________                                  </a:t>
            </a:r>
          </a:p>
          <a:p>
            <a:pPr algn="r" fontAlgn="base">
              <a:lnSpc>
                <a:spcPct val="150000"/>
              </a:lnSpc>
            </a:pPr>
            <a:r>
              <a:rPr lang="en-US" sz="1200" dirty="0" smtClean="0">
                <a:latin typeface="Rockwell" pitchFamily="18" charset="0"/>
              </a:rPr>
              <a:t>Would you like a </a:t>
            </a:r>
            <a:r>
              <a:rPr lang="en-US" sz="1200" b="1" dirty="0" smtClean="0">
                <a:solidFill>
                  <a:srgbClr val="C00000"/>
                </a:solidFill>
                <a:latin typeface="Rockwell" pitchFamily="18" charset="0"/>
              </a:rPr>
              <a:t>Wine Punch Bowl   </a:t>
            </a:r>
            <a:r>
              <a:rPr lang="en-US" sz="1200" dirty="0" smtClean="0">
                <a:latin typeface="Rockwell" pitchFamily="18" charset="0"/>
              </a:rPr>
              <a:t>yes  or no   Flavor_________</a:t>
            </a:r>
          </a:p>
          <a:p>
            <a:pPr fontAlgn="base">
              <a:lnSpc>
                <a:spcPct val="150000"/>
              </a:lnSpc>
            </a:pPr>
            <a:endParaRPr lang="en-US" sz="600" dirty="0" smtClean="0">
              <a:latin typeface="Rockwell" pitchFamily="18" charset="0"/>
            </a:endParaRPr>
          </a:p>
          <a:p>
            <a:pPr fontAlgn="base">
              <a:lnSpc>
                <a:spcPct val="150000"/>
              </a:lnSpc>
            </a:pPr>
            <a:r>
              <a:rPr lang="en-US" sz="1200" dirty="0" smtClean="0">
                <a:latin typeface="Rockwell" pitchFamily="18" charset="0"/>
              </a:rPr>
              <a:t>Are there any special requests ?  </a:t>
            </a:r>
            <a:endParaRPr lang="en-US" sz="600" dirty="0" smtClean="0">
              <a:latin typeface="Rockwell" pitchFamily="18" charset="0"/>
            </a:endParaRPr>
          </a:p>
          <a:p>
            <a:pPr fontAlgn="base">
              <a:lnSpc>
                <a:spcPct val="150000"/>
              </a:lnSpc>
            </a:pPr>
            <a:r>
              <a:rPr lang="en-US" sz="1200" dirty="0" smtClean="0">
                <a:latin typeface="Rockwell" pitchFamily="18" charset="0"/>
              </a:rPr>
              <a:t>Is there a schedule that needs to be kept? </a:t>
            </a:r>
          </a:p>
          <a:p>
            <a:pPr fontAlgn="base"/>
            <a:r>
              <a:rPr lang="en-US" sz="1200" dirty="0" smtClean="0">
                <a:latin typeface="Rockwell" pitchFamily="18" charset="0"/>
              </a:rPr>
              <a:t>               			___________________________________________________</a:t>
            </a:r>
          </a:p>
          <a:p>
            <a:pPr fontAlgn="base"/>
            <a:r>
              <a:rPr lang="en-US" sz="1200" dirty="0" smtClean="0">
                <a:latin typeface="Rockwell" pitchFamily="18" charset="0"/>
              </a:rPr>
              <a:t>Will a tip jar be allowed?    Yes or no</a:t>
            </a:r>
            <a:endParaRPr lang="en-US" sz="1200" b="1" i="1" dirty="0" smtClean="0">
              <a:latin typeface="Rockwell" pitchFamily="18" charset="0"/>
            </a:endParaRPr>
          </a:p>
          <a:p>
            <a:pPr lvl="3" fontAlgn="base"/>
            <a:r>
              <a:rPr lang="en-US" sz="1200" b="1" i="1" dirty="0" smtClean="0">
                <a:latin typeface="Rockwell" pitchFamily="18" charset="0"/>
              </a:rPr>
              <a:t>Please note, if not, tip(s) will be included into the total on contract</a:t>
            </a:r>
            <a:endParaRPr lang="en-US" sz="1200" dirty="0" smtClean="0">
              <a:latin typeface="Rockwell" pitchFamily="18" charset="0"/>
            </a:endParaRPr>
          </a:p>
          <a:p>
            <a:pPr fontAlgn="base"/>
            <a:endParaRPr lang="en-US" sz="2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7453461"/>
            <a:ext cx="6553200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Rockwell" pitchFamily="18" charset="0"/>
              </a:rPr>
              <a:t>Billing information				Date   ____/___/ 2019  </a:t>
            </a:r>
          </a:p>
          <a:p>
            <a:r>
              <a:rPr lang="en-US" sz="1200" b="1" dirty="0">
                <a:latin typeface="Rockwell" pitchFamily="18" charset="0"/>
              </a:rPr>
              <a:t>Name _____________________________________________</a:t>
            </a:r>
          </a:p>
          <a:p>
            <a:endParaRPr lang="en-US" sz="500" dirty="0">
              <a:latin typeface="Rockwell" pitchFamily="18" charset="0"/>
            </a:endParaRPr>
          </a:p>
          <a:p>
            <a:r>
              <a:rPr lang="en-US" sz="1200" b="1" dirty="0">
                <a:latin typeface="Rockwell" pitchFamily="18" charset="0"/>
              </a:rPr>
              <a:t>Address ________________________ City______________ State___________  Zip__________</a:t>
            </a:r>
          </a:p>
          <a:p>
            <a:pPr algn="ctr"/>
            <a:endParaRPr lang="en-US" sz="1200" b="1" dirty="0">
              <a:latin typeface="Rockwell" pitchFamily="18" charset="0"/>
            </a:endParaRPr>
          </a:p>
          <a:p>
            <a:r>
              <a:rPr lang="en-US" sz="1200" b="1" dirty="0">
                <a:latin typeface="Rockwell" pitchFamily="18" charset="0"/>
              </a:rPr>
              <a:t>                          </a:t>
            </a:r>
          </a:p>
          <a:p>
            <a:r>
              <a:rPr lang="en-US" sz="1200" b="1" dirty="0">
                <a:latin typeface="Rockwell" pitchFamily="18" charset="0"/>
              </a:rPr>
              <a:t>Type of payment</a:t>
            </a:r>
            <a:r>
              <a:rPr lang="en-US" sz="1200" dirty="0">
                <a:latin typeface="Rockwell" pitchFamily="18" charset="0"/>
              </a:rPr>
              <a:t> </a:t>
            </a:r>
            <a:r>
              <a:rPr lang="en-US" sz="1200" b="1" dirty="0">
                <a:latin typeface="Rockwell" pitchFamily="18" charset="0"/>
              </a:rPr>
              <a:t>Cash or Credit Card </a:t>
            </a:r>
            <a:endParaRPr lang="en-US" sz="1200" dirty="0">
              <a:latin typeface="Rockwell" pitchFamily="18" charset="0"/>
            </a:endParaRPr>
          </a:p>
          <a:p>
            <a:pPr algn="ctr"/>
            <a:r>
              <a:rPr lang="en-US" sz="1200" b="1" i="1" dirty="0">
                <a:latin typeface="Rockwell" pitchFamily="18" charset="0"/>
              </a:rPr>
              <a:t>Checks accepted only if it is in the full amount and clears 45 days before date of event.</a:t>
            </a:r>
          </a:p>
        </p:txBody>
      </p:sp>
      <p:sp>
        <p:nvSpPr>
          <p:cNvPr id="13314" name="AutoShape 2" descr="Image result for credit cards log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4" descr="Image result for credit cards logo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8305800"/>
            <a:ext cx="512031" cy="358864"/>
          </a:xfrm>
          <a:prstGeom prst="rect">
            <a:avLst/>
          </a:prstGeom>
          <a:noFill/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25C2E434-2845-4668-81A1-195D28A0B2C5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114800"/>
            <a:ext cx="2553568" cy="105087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3ADDA68C-CD91-4043-8E81-FA0017242955}"/>
              </a:ext>
            </a:extLst>
          </p:cNvPr>
          <p:cNvSpPr/>
          <p:nvPr/>
        </p:nvSpPr>
        <p:spPr>
          <a:xfrm>
            <a:off x="1258535" y="0"/>
            <a:ext cx="43717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Questionnaire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136</TotalTime>
  <Words>100</Words>
  <Application>Microsoft Office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Equity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tomlintrish@gmail.com</cp:lastModifiedBy>
  <cp:revision>22</cp:revision>
  <dcterms:created xsi:type="dcterms:W3CDTF">2018-04-12T21:24:26Z</dcterms:created>
  <dcterms:modified xsi:type="dcterms:W3CDTF">2019-06-10T17:59:21Z</dcterms:modified>
</cp:coreProperties>
</file>