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162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442F-1B48-461A-BCBA-7D8FC1E3D2C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0F5E-F7AF-4134-A245-772C477FA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8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442F-1B48-461A-BCBA-7D8FC1E3D2C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0F5E-F7AF-4134-A245-772C477FA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45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442F-1B48-461A-BCBA-7D8FC1E3D2C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0F5E-F7AF-4134-A245-772C477FA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0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442F-1B48-461A-BCBA-7D8FC1E3D2C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0F5E-F7AF-4134-A245-772C477FA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442F-1B48-461A-BCBA-7D8FC1E3D2C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0F5E-F7AF-4134-A245-772C477FA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59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442F-1B48-461A-BCBA-7D8FC1E3D2C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0F5E-F7AF-4134-A245-772C477FA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442F-1B48-461A-BCBA-7D8FC1E3D2C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0F5E-F7AF-4134-A245-772C477FA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442F-1B48-461A-BCBA-7D8FC1E3D2C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0F5E-F7AF-4134-A245-772C477FA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1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442F-1B48-461A-BCBA-7D8FC1E3D2C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0F5E-F7AF-4134-A245-772C477FA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6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442F-1B48-461A-BCBA-7D8FC1E3D2C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0F5E-F7AF-4134-A245-772C477FA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8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442F-1B48-461A-BCBA-7D8FC1E3D2C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0F5E-F7AF-4134-A245-772C477FA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15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6442F-1B48-461A-BCBA-7D8FC1E3D2C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40F5E-F7AF-4134-A245-772C477FA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6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EE8819-C8F9-40BD-85D3-F943F4AE82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6" b="74723"/>
          <a:stretch/>
        </p:blipFill>
        <p:spPr>
          <a:xfrm>
            <a:off x="598208" y="2609851"/>
            <a:ext cx="8858138" cy="12763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E6E000-A559-413F-A0E2-817C1F3422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111" b="39167"/>
          <a:stretch/>
        </p:blipFill>
        <p:spPr>
          <a:xfrm>
            <a:off x="438262" y="3924300"/>
            <a:ext cx="8858138" cy="1352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644898-CB6D-4804-8399-0F58FC68AA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876" r="48745" b="6124"/>
          <a:stretch/>
        </p:blipFill>
        <p:spPr>
          <a:xfrm>
            <a:off x="812826" y="5124451"/>
            <a:ext cx="4540224" cy="1371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FEC218-EE42-481C-B3B1-D4FEB41D52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2412" y="404510"/>
            <a:ext cx="859018" cy="8955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D00C4CA-C5FF-4D09-9BAB-2419E8C03F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3998" y="407445"/>
            <a:ext cx="923109" cy="8925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7BC0438-7D80-4DBA-831D-39734FD877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4489" y="1349746"/>
            <a:ext cx="859018" cy="88898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D932664-8415-4CA8-B5E1-972D6D9085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35560" y="448931"/>
            <a:ext cx="1385887" cy="74771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2F3D76-A159-45AB-AFAB-0B8F7547E8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44009" y="446044"/>
            <a:ext cx="1400174" cy="69056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4240FAD-8C7F-455E-9CF2-84204E5CC4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85553" y="1334588"/>
            <a:ext cx="1485900" cy="7143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A485F1-E056-45B4-A266-63D1C2CB1C1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44009" y="1261986"/>
            <a:ext cx="1483314" cy="7843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CF62884-C30F-46FF-850E-80D3CD3287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98" t="75586" r="51209" b="9957"/>
          <a:stretch/>
        </p:blipFill>
        <p:spPr>
          <a:xfrm>
            <a:off x="314769" y="333795"/>
            <a:ext cx="1988635" cy="185567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8F0143B-61DD-4ED8-95AC-C2096B8F180E}"/>
              </a:ext>
            </a:extLst>
          </p:cNvPr>
          <p:cNvSpPr txBox="1"/>
          <p:nvPr/>
        </p:nvSpPr>
        <p:spPr>
          <a:xfrm>
            <a:off x="182879" y="85302"/>
            <a:ext cx="194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Barbell Burr Puzzle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43F9AB-0C83-4DED-B6AD-CA44F737BFC2}"/>
              </a:ext>
            </a:extLst>
          </p:cNvPr>
          <p:cNvSpPr txBox="1"/>
          <p:nvPr/>
        </p:nvSpPr>
        <p:spPr>
          <a:xfrm>
            <a:off x="557022" y="2289783"/>
            <a:ext cx="5051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Assembly – follow steps left to right, top to bottom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6E413A-369B-4641-A5EA-47EA9DAE8D0D}"/>
              </a:ext>
            </a:extLst>
          </p:cNvPr>
          <p:cNvSpPr txBox="1"/>
          <p:nvPr/>
        </p:nvSpPr>
        <p:spPr>
          <a:xfrm>
            <a:off x="3780503" y="94131"/>
            <a:ext cx="1424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Plastic Pieces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5B6707-BCF7-4BD0-9A72-C66391FA3FD5}"/>
              </a:ext>
            </a:extLst>
          </p:cNvPr>
          <p:cNvSpPr txBox="1"/>
          <p:nvPr/>
        </p:nvSpPr>
        <p:spPr>
          <a:xfrm>
            <a:off x="6418395" y="57663"/>
            <a:ext cx="1625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Wooden Pieces</a:t>
            </a:r>
          </a:p>
        </p:txBody>
      </p:sp>
    </p:spTree>
    <p:extLst>
      <p:ext uri="{BB962C8B-B14F-4D97-AF65-F5344CB8AC3E}">
        <p14:creationId xmlns:p14="http://schemas.microsoft.com/office/powerpoint/2010/main" val="2196261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Manvell</dc:creator>
  <cp:lastModifiedBy>Andy Manvell</cp:lastModifiedBy>
  <cp:revision>3</cp:revision>
  <dcterms:created xsi:type="dcterms:W3CDTF">2018-09-22T00:38:39Z</dcterms:created>
  <dcterms:modified xsi:type="dcterms:W3CDTF">2018-09-22T01:00:53Z</dcterms:modified>
</cp:coreProperties>
</file>