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9700" y="5969000"/>
            <a:ext cx="9779000" cy="681783"/>
          </a:xfrm>
        </p:spPr>
        <p:txBody>
          <a:bodyPr/>
          <a:lstStyle/>
          <a:p>
            <a:r>
              <a:rPr lang="fr-FR" dirty="0" smtClean="0"/>
              <a:t>Renseigner la date OT entraine immédiatement l’alerte pour le N° et la date </a:t>
            </a:r>
            <a:r>
              <a:rPr lang="fr-FR" dirty="0" err="1" smtClean="0"/>
              <a:t>Booking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463" y="323850"/>
            <a:ext cx="82677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559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662" y="664845"/>
            <a:ext cx="9134475" cy="40195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546859" y="5509260"/>
            <a:ext cx="978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Enregistrement N° et date BV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917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310" y="550545"/>
            <a:ext cx="8801100" cy="424815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718310" y="5623560"/>
            <a:ext cx="950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L’enregistrement de la date BV entraine le message pour le bâchage des LOTS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69408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42110" y="5280660"/>
            <a:ext cx="9862501" cy="708660"/>
          </a:xfrm>
        </p:spPr>
        <p:txBody>
          <a:bodyPr/>
          <a:lstStyle/>
          <a:p>
            <a:r>
              <a:rPr lang="fr-FR" dirty="0" smtClean="0"/>
              <a:t>La Validité du BV est de 21 jours. A J21 -10, Alerte pour le nombre de jours restant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110" y="409575"/>
            <a:ext cx="895350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140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5918" y="5554980"/>
            <a:ext cx="8915399" cy="972150"/>
          </a:xfrm>
        </p:spPr>
        <p:txBody>
          <a:bodyPr/>
          <a:lstStyle/>
          <a:p>
            <a:pPr algn="ctr"/>
            <a:r>
              <a:rPr lang="fr-FR" dirty="0" smtClean="0"/>
              <a:t>Info alerte pour impression des lettres-chèques Débours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442" y="601980"/>
            <a:ext cx="852487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755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91932" y="5715000"/>
            <a:ext cx="8915399" cy="789270"/>
          </a:xfrm>
        </p:spPr>
        <p:txBody>
          <a:bodyPr/>
          <a:lstStyle/>
          <a:p>
            <a:pPr algn="ctr"/>
            <a:r>
              <a:rPr lang="fr-FR" dirty="0" smtClean="0"/>
              <a:t>Impression des 8 Chèques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432" y="342900"/>
            <a:ext cx="77724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3887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50987" y="5920740"/>
            <a:ext cx="8915399" cy="754380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Impression et Verrouillage </a:t>
            </a:r>
            <a:r>
              <a:rPr lang="fr-FR" dirty="0"/>
              <a:t>des impressions chèques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468630"/>
            <a:ext cx="68389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248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18360" y="4937760"/>
            <a:ext cx="8915399" cy="949290"/>
          </a:xfrm>
        </p:spPr>
        <p:txBody>
          <a:bodyPr/>
          <a:lstStyle/>
          <a:p>
            <a:pPr algn="ctr"/>
            <a:r>
              <a:rPr lang="fr-FR" dirty="0" smtClean="0"/>
              <a:t>L’impression des 8 chèques Débours génère l’info Alerte FO1, D6, BL….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385" y="1025842"/>
            <a:ext cx="927735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7399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86</Words>
  <Application>Microsoft Office PowerPoint</Application>
  <PresentationFormat>Grand écran</PresentationFormat>
  <Paragraphs>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Brin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ARMAND KOUADIO</dc:creator>
  <cp:lastModifiedBy>ARMAND KOUADIO</cp:lastModifiedBy>
  <cp:revision>12</cp:revision>
  <dcterms:created xsi:type="dcterms:W3CDTF">2016-05-12T00:13:00Z</dcterms:created>
  <dcterms:modified xsi:type="dcterms:W3CDTF">2016-05-12T00:38:55Z</dcterms:modified>
</cp:coreProperties>
</file>