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71" r:id="rId13"/>
    <p:sldId id="272" r:id="rId14"/>
    <p:sldId id="273" r:id="rId15"/>
    <p:sldId id="267" r:id="rId16"/>
    <p:sldId id="268" r:id="rId17"/>
    <p:sldId id="269" r:id="rId18"/>
    <p:sldId id="27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90" r:id="rId35"/>
    <p:sldId id="289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DABCC8-05DA-4E8B-B302-D76BB72DB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9F282A-0F47-4357-9868-F12B10017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41F4CA-B155-46CB-A3E9-C8C7FE2DF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2455-6702-449E-BE4C-E2C813B5E657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AD6A56-B155-4550-8885-BCF669BE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221F99-9C46-4E2B-BA1F-503881A1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A592-D37A-486A-9B5F-7DFF78AE3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56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A16CA0-012C-49DA-B453-43E01BF59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0966E7-30A8-4C55-ACD0-8846D6A3C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598C28-8CD7-4A76-9ABB-6319B86C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2455-6702-449E-BE4C-E2C813B5E657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E6F5C9-0374-49B4-98D9-442359C9E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E92FD4-84C1-411D-A1B7-D6849351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A592-D37A-486A-9B5F-7DFF78AE3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58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7FD9C9C-B1F7-4E64-93DF-770604808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51DABB-584C-4248-B0BF-00089CAF3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7EF766-F928-4314-95FA-7A25F80E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2455-6702-449E-BE4C-E2C813B5E657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7646A-6676-4D54-82D5-93582C6A7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F0EBF2-5FD6-469B-8F0D-89B35D09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A592-D37A-486A-9B5F-7DFF78AE3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02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7A7B71-87DC-4EE7-9B69-15CB6DD2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2938CD-0011-4770-8963-B2C84F524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F39958-5800-4205-99E0-F736DA6A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2455-6702-449E-BE4C-E2C813B5E657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E8BD87-4D2A-49D9-B943-A5E29611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FC3F8E-5170-4E31-9B12-9ED2AEAE8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A592-D37A-486A-9B5F-7DFF78AE3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83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209FF-068D-46B9-92FD-0D3DB333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769BDD-AEFD-4208-A72E-F3C17B99C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783673-7763-493B-ADD5-E3CFD387A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2455-6702-449E-BE4C-E2C813B5E657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B511DB-CF30-4793-A641-0BC72759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45DD3D-111A-4A26-AF15-02D804A0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A592-D37A-486A-9B5F-7DFF78AE3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1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768B9D-8F24-4A02-AD0F-5555828D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86B2CE-DAE1-43F9-88EE-93BB3C274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181734-83D5-4B2C-ACB2-C0E53C085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26518E-C1E8-4751-BA21-B18E210D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2455-6702-449E-BE4C-E2C813B5E657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E7831F-C9AE-4743-80FB-30B4A9D30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CB4261-4B14-44E1-B746-B23A87F9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A592-D37A-486A-9B5F-7DFF78AE3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73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0A6756-1B00-4906-B468-0A64A462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B097B8-C481-4666-BEBE-E7933B6F6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AC8438-6EA0-48D8-AEC4-648AA4F1B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E413C4-F476-4C0A-9646-9FE7CD992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0CF3970-9B69-4D06-A473-975585D5E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0A6CBB6-CCFE-4789-B720-A998919C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2455-6702-449E-BE4C-E2C813B5E657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EEB4766-5883-44AB-8EC5-3D2338EB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B49B2EC-F2A7-4F99-AD55-A1F78865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A592-D37A-486A-9B5F-7DFF78AE3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8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0FD82-56A8-4C82-B895-B2C28AFE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89185B-BBBE-4A26-803F-1ED0D479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2455-6702-449E-BE4C-E2C813B5E657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ED3212-E698-4458-9041-B1A0CA4B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99668E-9F3B-4A3F-B888-6F8037B5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A592-D37A-486A-9B5F-7DFF78AE3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63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E7E1696-0C60-4F65-A5B9-69013EE38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2455-6702-449E-BE4C-E2C813B5E657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223853-8423-4B1A-AA9C-D3A44C06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2241B5-0B2E-41A9-A859-CAB17AA5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A592-D37A-486A-9B5F-7DFF78AE3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98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9B8153-92F3-40D9-A2CB-F51E29C3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11B16E-39A8-45C4-A946-7D7CFCDD1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6951D6-5944-4DBF-8C83-73562D1BB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521B42-B19F-4757-8C20-7D0812DB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2455-6702-449E-BE4C-E2C813B5E657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679131-9C3D-4CFA-8F43-98C02CE75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1C6E04-3B3B-4B2B-8E50-D0A7165B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A592-D37A-486A-9B5F-7DFF78AE3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64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CBBB2C-B1F6-4692-8C86-48E19B46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1585629-25D5-4F36-A29B-0CF3B6727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728F67-FB0E-4BA6-834B-D9CF0C84D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8F3FDD-CC5B-4358-A54E-E4D81E04C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2455-6702-449E-BE4C-E2C813B5E657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7BEDB4-DD5D-4672-871F-B58E895D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491393-6DB5-4538-BDC1-D93E713A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A592-D37A-486A-9B5F-7DFF78AE3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59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D5BD00B-C726-4D49-B512-06E42387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C62241-66A6-4799-A12D-527209991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513EB6-BBA5-4DE0-BC18-F8C7032F4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62455-6702-449E-BE4C-E2C813B5E657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0ABDB9-8682-4BA8-B4AC-59F4FA780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E35C59-FA51-4C3E-94ED-70D204B94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1A592-D37A-486A-9B5F-7DFF78AE3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12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karkjijy@hotmail.com" TargetMode="External"/><Relationship Id="rId2" Type="http://schemas.openxmlformats.org/officeDocument/2006/relationships/hyperlink" Target="mailto:dev_tech2004@yahoo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s://www.dev-techci.com/" TargetMode="External"/><Relationship Id="rId4" Type="http://schemas.openxmlformats.org/officeDocument/2006/relationships/hyperlink" Target="mailto:armand.kark@dev-techci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42B03CE-4F3E-4039-B167-42E954292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59" y="1690688"/>
            <a:ext cx="5142881" cy="4908671"/>
          </a:xfr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70F2815-45FD-4A07-A64A-70F455BD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300" b="1" dirty="0">
                <a:solidFill>
                  <a:schemeClr val="accent1">
                    <a:lumMod val="75000"/>
                  </a:schemeClr>
                </a:solidFill>
              </a:rPr>
              <a:t>Dvt</a:t>
            </a:r>
            <a:r>
              <a:rPr lang="fr-FR" sz="5300" b="1" dirty="0">
                <a:solidFill>
                  <a:schemeClr val="accent6">
                    <a:lumMod val="75000"/>
                  </a:schemeClr>
                </a:solidFill>
              </a:rPr>
              <a:t>Crm 3.3 </a:t>
            </a:r>
            <a:r>
              <a:rPr lang="fr-FR" sz="5300" b="1" dirty="0">
                <a:solidFill>
                  <a:schemeClr val="accent5">
                    <a:lumMod val="75000"/>
                  </a:schemeClr>
                </a:solidFill>
              </a:rPr>
              <a:t>Multi-Sites</a:t>
            </a:r>
            <a:br>
              <a:rPr lang="fr-FR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4000" dirty="0"/>
              <a:t>Connexion</a:t>
            </a:r>
          </a:p>
        </p:txBody>
      </p:sp>
    </p:spTree>
    <p:extLst>
      <p:ext uri="{BB962C8B-B14F-4D97-AF65-F5344CB8AC3E}">
        <p14:creationId xmlns:p14="http://schemas.microsoft.com/office/powerpoint/2010/main" val="235426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push dir="u"/>
      </p:transition>
    </mc:Choice>
    <mc:Fallback xmlns="">
      <p:transition spd="slow" advTm="3000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FF930-2414-4B64-AB7D-F4BC0AF7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433365"/>
          </a:xfrm>
        </p:spPr>
        <p:txBody>
          <a:bodyPr>
            <a:normAutofit fontScale="90000"/>
          </a:bodyPr>
          <a:lstStyle/>
          <a:p>
            <a:r>
              <a:rPr lang="fr-FR" dirty="0"/>
              <a:t>Demande d’Achat des Services ou Succursales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A000DD4-6731-49DD-9E02-DFD30F91F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6" y="695326"/>
            <a:ext cx="10983768" cy="5872900"/>
          </a:xfrm>
        </p:spPr>
      </p:pic>
    </p:spTree>
    <p:extLst>
      <p:ext uri="{BB962C8B-B14F-4D97-AF65-F5344CB8AC3E}">
        <p14:creationId xmlns:p14="http://schemas.microsoft.com/office/powerpoint/2010/main" val="3081848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83AE6-558C-4B63-9EDF-F2B24250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032"/>
            <a:ext cx="10515600" cy="437881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9765DA3-DC3A-447A-BDD4-28792F552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60" y="700007"/>
            <a:ext cx="7944588" cy="5726551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806498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6950E-8085-4E61-8DB2-520B1F857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427"/>
            <a:ext cx="10515600" cy="45912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Réapprovisionnement (Siège)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7227C993-5B8E-452B-A6A5-FC2DE7BA8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695146"/>
            <a:ext cx="11384924" cy="5718534"/>
          </a:xfrm>
        </p:spPr>
      </p:pic>
    </p:spTree>
    <p:extLst>
      <p:ext uri="{BB962C8B-B14F-4D97-AF65-F5344CB8AC3E}">
        <p14:creationId xmlns:p14="http://schemas.microsoft.com/office/powerpoint/2010/main" val="153949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C077C6-BB8D-4B48-830D-FB12C0CB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44624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Etat Bon de Commande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6CA5DF75-9668-4126-B794-427EEE989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72" y="541338"/>
            <a:ext cx="8243511" cy="5988251"/>
          </a:xfrm>
        </p:spPr>
      </p:pic>
    </p:spTree>
    <p:extLst>
      <p:ext uri="{BB962C8B-B14F-4D97-AF65-F5344CB8AC3E}">
        <p14:creationId xmlns:p14="http://schemas.microsoft.com/office/powerpoint/2010/main" val="29655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F6914-01C4-4B77-B0CF-4D7AD2EE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02"/>
            <a:ext cx="10515600" cy="52803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Email Fournisseur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4C738E1-616D-45FE-9692-CCA55C851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70" y="681038"/>
            <a:ext cx="7508384" cy="5647676"/>
          </a:xfrm>
        </p:spPr>
      </p:pic>
    </p:spTree>
    <p:extLst>
      <p:ext uri="{BB962C8B-B14F-4D97-AF65-F5344CB8AC3E}">
        <p14:creationId xmlns:p14="http://schemas.microsoft.com/office/powerpoint/2010/main" val="150516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F517A6-60A7-4711-B247-5F1196F1E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031"/>
            <a:ext cx="10515600" cy="45076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Bon Enlèvement Interne (Chargement)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5A8478A-0C9C-4AB5-B764-AAD58D5DC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8" y="661174"/>
            <a:ext cx="10941658" cy="5735159"/>
          </a:xfrm>
        </p:spPr>
      </p:pic>
    </p:spTree>
    <p:extLst>
      <p:ext uri="{BB962C8B-B14F-4D97-AF65-F5344CB8AC3E}">
        <p14:creationId xmlns:p14="http://schemas.microsoft.com/office/powerpoint/2010/main" val="137387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2047E7-2937-4540-B7A1-F9431110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427"/>
            <a:ext cx="10515600" cy="45912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Bon Enlèvement Interne (Déchargement)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BC8B1C0-71B5-4CAB-AD5B-1CB2ACF7C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42" y="579550"/>
            <a:ext cx="9928715" cy="5852373"/>
          </a:xfrm>
        </p:spPr>
      </p:pic>
    </p:spTree>
    <p:extLst>
      <p:ext uri="{BB962C8B-B14F-4D97-AF65-F5344CB8AC3E}">
        <p14:creationId xmlns:p14="http://schemas.microsoft.com/office/powerpoint/2010/main" val="323949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B0B9E5-BC5C-4D7F-8893-C0B05B84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549"/>
            <a:ext cx="10515600" cy="44624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Bon Enlèvement Interne (Etat)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BEECC06-36EC-42A7-B1F3-B651717A9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81" y="669925"/>
            <a:ext cx="8950816" cy="5769512"/>
          </a:xfrm>
        </p:spPr>
      </p:pic>
    </p:spTree>
    <p:extLst>
      <p:ext uri="{BB962C8B-B14F-4D97-AF65-F5344CB8AC3E}">
        <p14:creationId xmlns:p14="http://schemas.microsoft.com/office/powerpoint/2010/main" val="1107256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00">
        <p15:prstTrans prst="origami"/>
      </p:transition>
    </mc:Choice>
    <mc:Fallback xmlns="">
      <p:transition spd="slow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4378D-C998-4B81-9664-B5089790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520"/>
            <a:ext cx="10515600" cy="47354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Liste des commandes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48E100EE-5916-4029-A767-C7B1DD0A8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47" y="631065"/>
            <a:ext cx="11359306" cy="5872766"/>
          </a:xfrm>
        </p:spPr>
      </p:pic>
    </p:spTree>
    <p:extLst>
      <p:ext uri="{BB962C8B-B14F-4D97-AF65-F5344CB8AC3E}">
        <p14:creationId xmlns:p14="http://schemas.microsoft.com/office/powerpoint/2010/main" val="2262631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D74E0-1A21-4442-B77B-15DF2794F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48488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Devis ou Proforma (Comptoir)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B60D4BD-D53C-4C5D-A83D-FE5354D97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" y="579551"/>
            <a:ext cx="11011437" cy="5779634"/>
          </a:xfrm>
        </p:spPr>
      </p:pic>
    </p:spTree>
    <p:extLst>
      <p:ext uri="{BB962C8B-B14F-4D97-AF65-F5344CB8AC3E}">
        <p14:creationId xmlns:p14="http://schemas.microsoft.com/office/powerpoint/2010/main" val="4227083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restige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1ABCB-AF85-49AC-913B-3645B23D9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0913"/>
            <a:ext cx="9144000" cy="592428"/>
          </a:xfrm>
        </p:spPr>
        <p:txBody>
          <a:bodyPr>
            <a:normAutofit fontScale="90000"/>
          </a:bodyPr>
          <a:lstStyle/>
          <a:p>
            <a:br>
              <a:rPr lang="fr-FR" sz="53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300" b="1" dirty="0">
                <a:solidFill>
                  <a:schemeClr val="accent1">
                    <a:lumMod val="75000"/>
                  </a:schemeClr>
                </a:solidFill>
              </a:rPr>
              <a:t>Dvt</a:t>
            </a:r>
            <a:r>
              <a:rPr lang="fr-FR" sz="5300" b="1" dirty="0">
                <a:solidFill>
                  <a:schemeClr val="accent6">
                    <a:lumMod val="75000"/>
                  </a:schemeClr>
                </a:solidFill>
              </a:rPr>
              <a:t>Crm 3.3</a:t>
            </a:r>
            <a:br>
              <a:rPr lang="fr-FR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4000" dirty="0"/>
              <a:t>Page d’accueil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7986DF-6007-4244-BA41-B54615637C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8B1C04-935E-4C98-B031-5F44B50CF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9" y="1043189"/>
            <a:ext cx="11204962" cy="560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2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A3034-3C13-47FA-857B-F7D4625BA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8940"/>
            <a:ext cx="9144000" cy="450761"/>
          </a:xfrm>
        </p:spPr>
        <p:txBody>
          <a:bodyPr>
            <a:noAutofit/>
          </a:bodyPr>
          <a:lstStyle/>
          <a:p>
            <a:r>
              <a:rPr lang="fr-FR" sz="4000" dirty="0"/>
              <a:t>Etat Proforma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2887AC-D3CC-4DCC-8219-CB58AD030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46" y="669701"/>
            <a:ext cx="8640647" cy="57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43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C7507-7780-4C1D-967F-029C4BD0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520"/>
            <a:ext cx="10515600" cy="52351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Validation Facture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C5A5B18-925C-45DC-AD2B-80D84793A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681037"/>
            <a:ext cx="10515600" cy="5745521"/>
          </a:xfrm>
        </p:spPr>
      </p:pic>
    </p:spTree>
    <p:extLst>
      <p:ext uri="{BB962C8B-B14F-4D97-AF65-F5344CB8AC3E}">
        <p14:creationId xmlns:p14="http://schemas.microsoft.com/office/powerpoint/2010/main" val="225831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erris dir="l"/>
      </p:transition>
    </mc:Choice>
    <mc:Fallback xmlns="">
      <p:transition spd="slow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4B7E3B-29CA-4FAB-946D-9B05BA16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520"/>
            <a:ext cx="10515600" cy="52351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Etat Facture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C694984-4196-444E-AA75-63152EEFE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0" y="681038"/>
            <a:ext cx="8332631" cy="5838227"/>
          </a:xfrm>
        </p:spPr>
      </p:pic>
    </p:spTree>
    <p:extLst>
      <p:ext uri="{BB962C8B-B14F-4D97-AF65-F5344CB8AC3E}">
        <p14:creationId xmlns:p14="http://schemas.microsoft.com/office/powerpoint/2010/main" val="74324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72C721-8CA5-4F66-8016-DA33C198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04"/>
            <a:ext cx="10515600" cy="57503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Accusé de Règlement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ADE42F1-CF2D-4EE9-995C-C91826E62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68" y="681037"/>
            <a:ext cx="6606862" cy="5915520"/>
          </a:xfrm>
        </p:spPr>
      </p:pic>
    </p:spTree>
    <p:extLst>
      <p:ext uri="{BB962C8B-B14F-4D97-AF65-F5344CB8AC3E}">
        <p14:creationId xmlns:p14="http://schemas.microsoft.com/office/powerpoint/2010/main" val="67503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u"/>
      </p:transition>
    </mc:Choice>
    <mc:Fallback xmlns="">
      <p:transition spd="slow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4FF23-B54D-439C-81E7-5B4C081B2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672"/>
            <a:ext cx="10515600" cy="43336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Validation Livraison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319B14B-7DF4-4B43-A719-D481729C9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81037"/>
            <a:ext cx="11153104" cy="5832349"/>
          </a:xfrm>
        </p:spPr>
      </p:pic>
    </p:spTree>
    <p:extLst>
      <p:ext uri="{BB962C8B-B14F-4D97-AF65-F5344CB8AC3E}">
        <p14:creationId xmlns:p14="http://schemas.microsoft.com/office/powerpoint/2010/main" val="1597457210"/>
      </p:ext>
    </p:extLst>
  </p:cSld>
  <p:clrMapOvr>
    <a:masterClrMapping/>
  </p:clrMapOvr>
  <p:transition spd="slow" advTm="3000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B6AC2A-B392-406A-A0CA-312159450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0427"/>
            <a:ext cx="10515600" cy="51063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Etat Bon Livraison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24C11CE-EFC8-417C-97A8-99B5389DA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95" y="631065"/>
            <a:ext cx="6735650" cy="5911403"/>
          </a:xfrm>
        </p:spPr>
      </p:pic>
    </p:spTree>
    <p:extLst>
      <p:ext uri="{BB962C8B-B14F-4D97-AF65-F5344CB8AC3E}">
        <p14:creationId xmlns:p14="http://schemas.microsoft.com/office/powerpoint/2010/main" val="2240129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2DE441-5D49-40F5-A54C-0542D273C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99"/>
            <a:ext cx="10515600" cy="51063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Facturation Ticket de caisse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6785DE4-0AD3-4354-8805-B6857D817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3" y="681038"/>
            <a:ext cx="10798953" cy="5778611"/>
          </a:xfrm>
        </p:spPr>
      </p:pic>
    </p:spTree>
    <p:extLst>
      <p:ext uri="{BB962C8B-B14F-4D97-AF65-F5344CB8AC3E}">
        <p14:creationId xmlns:p14="http://schemas.microsoft.com/office/powerpoint/2010/main" val="411606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u"/>
      </p:transition>
    </mc:Choice>
    <mc:Fallback xmlns="">
      <p:transition spd="slow" advTm="3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6209CB-97BE-4A1F-A3DE-CF7CD8E6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762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Statistiques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8B84F6F-6BA0-404D-93D8-872B95FB7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6" y="681037"/>
            <a:ext cx="10791374" cy="5765962"/>
          </a:xfrm>
        </p:spPr>
      </p:pic>
    </p:spTree>
    <p:extLst>
      <p:ext uri="{BB962C8B-B14F-4D97-AF65-F5344CB8AC3E}">
        <p14:creationId xmlns:p14="http://schemas.microsoft.com/office/powerpoint/2010/main" val="268187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CEE40A-0277-493E-B532-3B1C3494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06"/>
            <a:ext cx="10515600" cy="44624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Marge par Produit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4B419E26-491E-45FE-8439-408DC2516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626131"/>
            <a:ext cx="11037194" cy="5774669"/>
          </a:xfrm>
        </p:spPr>
      </p:pic>
    </p:spTree>
    <p:extLst>
      <p:ext uri="{BB962C8B-B14F-4D97-AF65-F5344CB8AC3E}">
        <p14:creationId xmlns:p14="http://schemas.microsoft.com/office/powerpoint/2010/main" val="4258949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77313D-F9A0-4C08-9559-A55CDE98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910"/>
            <a:ext cx="10515600" cy="56512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Inventaire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B38AFDE-2836-48E1-AA19-B0F3B1429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2" y="760990"/>
            <a:ext cx="11127346" cy="5742841"/>
          </a:xfrm>
        </p:spPr>
      </p:pic>
    </p:spTree>
    <p:extLst>
      <p:ext uri="{BB962C8B-B14F-4D97-AF65-F5344CB8AC3E}">
        <p14:creationId xmlns:p14="http://schemas.microsoft.com/office/powerpoint/2010/main" val="3982927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racture"/>
      </p:transition>
    </mc:Choice>
    <mc:Fallback xmlns=""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32695E-FF83-43AC-9BE4-E6AF0E570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Gestion des tâches et calendrier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C71E9E4-6D0B-490D-A302-E5E336E32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7278"/>
            <a:ext cx="10234617" cy="5397398"/>
          </a:xfrm>
        </p:spPr>
      </p:pic>
    </p:spTree>
    <p:extLst>
      <p:ext uri="{BB962C8B-B14F-4D97-AF65-F5344CB8AC3E}">
        <p14:creationId xmlns:p14="http://schemas.microsoft.com/office/powerpoint/2010/main" val="25263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D3B933-31ED-42FA-A9B4-A1C95591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63"/>
            <a:ext cx="10515600" cy="40760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Statistiques vente produit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BFE71DE-D81E-4124-AF7A-A882B5047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669924"/>
            <a:ext cx="11165983" cy="5795269"/>
          </a:xfrm>
        </p:spPr>
      </p:pic>
    </p:spTree>
    <p:extLst>
      <p:ext uri="{BB962C8B-B14F-4D97-AF65-F5344CB8AC3E}">
        <p14:creationId xmlns:p14="http://schemas.microsoft.com/office/powerpoint/2010/main" val="32716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722AE-598A-4310-8AA2-156771C2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184"/>
            <a:ext cx="10515600" cy="43336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Archivage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E55953A-F754-4E35-824C-2D73C04A0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614584"/>
            <a:ext cx="11178862" cy="5915005"/>
          </a:xfrm>
        </p:spPr>
      </p:pic>
    </p:spTree>
    <p:extLst>
      <p:ext uri="{BB962C8B-B14F-4D97-AF65-F5344CB8AC3E}">
        <p14:creationId xmlns:p14="http://schemas.microsoft.com/office/powerpoint/2010/main" val="342457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7026A-3AE8-432B-A38E-F1B424222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426"/>
            <a:ext cx="10515600" cy="46149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Transfert des écritures comptables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D952F40-5326-4E91-8F53-900C143D1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581919"/>
            <a:ext cx="11153104" cy="6012064"/>
          </a:xfrm>
        </p:spPr>
      </p:pic>
    </p:spTree>
    <p:extLst>
      <p:ext uri="{BB962C8B-B14F-4D97-AF65-F5344CB8AC3E}">
        <p14:creationId xmlns:p14="http://schemas.microsoft.com/office/powerpoint/2010/main" val="1159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3DD2A3-3C92-4785-89B6-0D4DF676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185"/>
            <a:ext cx="10515600" cy="43336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Données comptables à transférer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95D2B64-3F4F-4F45-BC19-9B4F255A6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4" y="987193"/>
            <a:ext cx="11423560" cy="4782542"/>
          </a:xfrm>
        </p:spPr>
      </p:pic>
    </p:spTree>
    <p:extLst>
      <p:ext uri="{BB962C8B-B14F-4D97-AF65-F5344CB8AC3E}">
        <p14:creationId xmlns:p14="http://schemas.microsoft.com/office/powerpoint/2010/main" val="13371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3DDA3F-7954-4A2D-94BE-E0E48B71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/>
                </a:solidFill>
              </a:rPr>
              <a:t>Serveur de Base de Données 32 ou 64 bits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D1166CF-3CD4-493A-BA8D-249338779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82" y="2524259"/>
            <a:ext cx="1870748" cy="2112136"/>
          </a:xfr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F89567DD-51D4-4D68-BAFB-272B5FE3DDB1}"/>
              </a:ext>
            </a:extLst>
          </p:cNvPr>
          <p:cNvSpPr txBox="1">
            <a:spLocks/>
          </p:cNvSpPr>
          <p:nvPr/>
        </p:nvSpPr>
        <p:spPr>
          <a:xfrm>
            <a:off x="2897745" y="2936383"/>
            <a:ext cx="8332631" cy="1155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700" b="1" dirty="0">
                <a:solidFill>
                  <a:srgbClr val="FF0000"/>
                </a:solidFill>
                <a:latin typeface="AmiDB" panose="00000400000000000000" pitchFamily="2" charset="0"/>
              </a:rPr>
              <a:t>GRATUIT !!!</a:t>
            </a:r>
          </a:p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Testé à 1.7 To avec un temps de réponse de 3 ms</a:t>
            </a:r>
          </a:p>
        </p:txBody>
      </p:sp>
    </p:spTree>
    <p:extLst>
      <p:ext uri="{BB962C8B-B14F-4D97-AF65-F5344CB8AC3E}">
        <p14:creationId xmlns:p14="http://schemas.microsoft.com/office/powerpoint/2010/main" val="126093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B7AA4E-DA47-45FA-A84C-FC77C9B1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DEV</a:t>
            </a:r>
            <a:r>
              <a:rPr lang="fr-FR" dirty="0">
                <a:latin typeface="Cooper Black" panose="0208090404030B020404" pitchFamily="18" charset="0"/>
              </a:rPr>
              <a:t>-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TECH</a:t>
            </a:r>
            <a:r>
              <a:rPr lang="fr-FR" dirty="0"/>
              <a:t> Côte d’Ivoire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859212-7427-4754-95D8-6F9C0A75A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Email : </a:t>
            </a:r>
            <a:r>
              <a:rPr lang="fr-FR" dirty="0">
                <a:hlinkClick r:id="rId2"/>
              </a:rPr>
              <a:t>dev</a:t>
            </a:r>
            <a:r>
              <a:rPr lang="fr-FR" sz="3600" b="1" dirty="0">
                <a:hlinkClick r:id="rId2"/>
              </a:rPr>
              <a:t>_</a:t>
            </a:r>
            <a:r>
              <a:rPr lang="fr-FR" dirty="0">
                <a:hlinkClick r:id="rId2"/>
              </a:rPr>
              <a:t>tech2004@yahoo.fr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               </a:t>
            </a:r>
            <a:r>
              <a:rPr lang="fr-FR" dirty="0">
                <a:hlinkClick r:id="rId3"/>
              </a:rPr>
              <a:t>karkjijy@hotmail.com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     </a:t>
            </a:r>
            <a:r>
              <a:rPr lang="fr-FR" dirty="0">
                <a:hlinkClick r:id="rId4"/>
              </a:rPr>
              <a:t>armand.kark@dev-techci.com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Site web: </a:t>
            </a:r>
            <a:r>
              <a:rPr lang="fr-FR" dirty="0">
                <a:hlinkClick r:id="rId5"/>
              </a:rPr>
              <a:t>https://www.dev-techci.com</a:t>
            </a: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Tél: +225 08 59 45 22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Tél: +225 05 00 78 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err="1"/>
              <a:t>Ip</a:t>
            </a:r>
            <a:r>
              <a:rPr lang="fr-FR" dirty="0"/>
              <a:t>: +225 21 5000 55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B474D3-8DA6-492B-B28B-FE30E09B70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54" y="365125"/>
            <a:ext cx="2463492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98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D81781-C0F7-4B59-B66F-CF588865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73"/>
            <a:ext cx="10515600" cy="652306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Ajout d’un fournisseur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064DEA0-71CD-4B8E-84F8-8CCB29136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2" y="691279"/>
            <a:ext cx="10453115" cy="5801595"/>
          </a:xfrm>
        </p:spPr>
      </p:pic>
    </p:spTree>
    <p:extLst>
      <p:ext uri="{BB962C8B-B14F-4D97-AF65-F5344CB8AC3E}">
        <p14:creationId xmlns:p14="http://schemas.microsoft.com/office/powerpoint/2010/main" val="235400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C23AD0-A8CA-4E0F-843F-8F599B948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64"/>
            <a:ext cx="10515600" cy="62654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Ajout ou modification d’un Produit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601055C-D4AB-46FF-BD7E-DD37227A8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35" y="785612"/>
            <a:ext cx="10903840" cy="5679582"/>
          </a:xfrm>
        </p:spPr>
      </p:pic>
    </p:spTree>
    <p:extLst>
      <p:ext uri="{BB962C8B-B14F-4D97-AF65-F5344CB8AC3E}">
        <p14:creationId xmlns:p14="http://schemas.microsoft.com/office/powerpoint/2010/main" val="117037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649A2-35D6-483C-8F30-A7E490D71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184"/>
            <a:ext cx="10515600" cy="43336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Liste des Produits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4434A13-F4B9-4458-9B8C-69157F23C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37" y="708875"/>
            <a:ext cx="11139722" cy="5674150"/>
          </a:xfrm>
        </p:spPr>
      </p:pic>
    </p:spTree>
    <p:extLst>
      <p:ext uri="{BB962C8B-B14F-4D97-AF65-F5344CB8AC3E}">
        <p14:creationId xmlns:p14="http://schemas.microsoft.com/office/powerpoint/2010/main" val="397586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racture"/>
      </p:transition>
    </mc:Choice>
    <mc:Fallback xmlns=""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1A180-EEEA-421B-A542-F5271A77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99"/>
            <a:ext cx="10515600" cy="51063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Liste des fournisseurs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F9AC4A5-8390-4408-BE68-7043502CD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8" y="681037"/>
            <a:ext cx="10834348" cy="5706884"/>
          </a:xfrm>
        </p:spPr>
      </p:pic>
    </p:spTree>
    <p:extLst>
      <p:ext uri="{BB962C8B-B14F-4D97-AF65-F5344CB8AC3E}">
        <p14:creationId xmlns:p14="http://schemas.microsoft.com/office/powerpoint/2010/main" val="33748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850075-16D2-4E57-A98D-EBCFFD10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868" y="94669"/>
            <a:ext cx="10515600" cy="47200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Ajout ou modification d’un Client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F4F2727-8FC8-4A4F-992F-14DD016AB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4" y="708024"/>
            <a:ext cx="10404691" cy="5873079"/>
          </a:xfrm>
        </p:spPr>
      </p:pic>
    </p:spTree>
    <p:extLst>
      <p:ext uri="{BB962C8B-B14F-4D97-AF65-F5344CB8AC3E}">
        <p14:creationId xmlns:p14="http://schemas.microsoft.com/office/powerpoint/2010/main" val="3500663475"/>
      </p:ext>
    </p:extLst>
  </p:cSld>
  <p:clrMapOvr>
    <a:masterClrMapping/>
  </p:clrMapOvr>
  <p:transition spd="slow" advTm="300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1B6F0-FCFD-4BA3-A58C-3BBB7DBF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427"/>
            <a:ext cx="10515600" cy="43336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Liste des Clients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CAA64A6-F0F0-4B02-BAB8-6A8F7463E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1" y="605732"/>
            <a:ext cx="11114142" cy="5975371"/>
          </a:xfrm>
        </p:spPr>
      </p:pic>
    </p:spTree>
    <p:extLst>
      <p:ext uri="{BB962C8B-B14F-4D97-AF65-F5344CB8AC3E}">
        <p14:creationId xmlns:p14="http://schemas.microsoft.com/office/powerpoint/2010/main" val="2147867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149</Words>
  <Application>Microsoft Office PowerPoint</Application>
  <PresentationFormat>Grand écran</PresentationFormat>
  <Paragraphs>44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2" baseType="lpstr">
      <vt:lpstr>AmiDB</vt:lpstr>
      <vt:lpstr>Arial</vt:lpstr>
      <vt:lpstr>Calibri</vt:lpstr>
      <vt:lpstr>Calibri Light</vt:lpstr>
      <vt:lpstr>Cooper Black</vt:lpstr>
      <vt:lpstr>Wingdings</vt:lpstr>
      <vt:lpstr>Thème Office</vt:lpstr>
      <vt:lpstr>DvtCrm 3.3 Multi-Sites Connexion</vt:lpstr>
      <vt:lpstr> DvtCrm 3.3 Page d’accueil</vt:lpstr>
      <vt:lpstr>Gestion des tâches et calendrier</vt:lpstr>
      <vt:lpstr>Ajout d’un fournisseur</vt:lpstr>
      <vt:lpstr>Ajout ou modification d’un Produit</vt:lpstr>
      <vt:lpstr>Liste des Produits</vt:lpstr>
      <vt:lpstr>Liste des fournisseurs</vt:lpstr>
      <vt:lpstr>Ajout ou modification d’un Client</vt:lpstr>
      <vt:lpstr>Liste des Clients</vt:lpstr>
      <vt:lpstr>Demande d’Achat des Services ou Succursales</vt:lpstr>
      <vt:lpstr>Présentation PowerPoint</vt:lpstr>
      <vt:lpstr>Réapprovisionnement (Siège)</vt:lpstr>
      <vt:lpstr>Etat Bon de Commande</vt:lpstr>
      <vt:lpstr>Email Fournisseur</vt:lpstr>
      <vt:lpstr>Bon Enlèvement Interne (Chargement)</vt:lpstr>
      <vt:lpstr>Bon Enlèvement Interne (Déchargement) </vt:lpstr>
      <vt:lpstr>Bon Enlèvement Interne (Etat)</vt:lpstr>
      <vt:lpstr>Liste des commandes</vt:lpstr>
      <vt:lpstr>Devis ou Proforma (Comptoir)</vt:lpstr>
      <vt:lpstr>Etat Proforma</vt:lpstr>
      <vt:lpstr>Validation Facture</vt:lpstr>
      <vt:lpstr>Etat Facture</vt:lpstr>
      <vt:lpstr>Accusé de Règlement</vt:lpstr>
      <vt:lpstr>Validation Livraison</vt:lpstr>
      <vt:lpstr>Etat Bon Livraison</vt:lpstr>
      <vt:lpstr>Facturation Ticket de caisse</vt:lpstr>
      <vt:lpstr>Statistiques</vt:lpstr>
      <vt:lpstr>Marge par Produit</vt:lpstr>
      <vt:lpstr>Inventaire</vt:lpstr>
      <vt:lpstr>Statistiques vente produit</vt:lpstr>
      <vt:lpstr>Archivage</vt:lpstr>
      <vt:lpstr>Transfert des écritures comptables</vt:lpstr>
      <vt:lpstr>Données comptables à transférer</vt:lpstr>
      <vt:lpstr>Serveur de Base de Données 32 ou 64 bits</vt:lpstr>
      <vt:lpstr>DEV-TECH Côte d’Ivoire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DvtCrm 3.3 Page d’accueil</dc:title>
  <dc:creator>Armand KOUADIO</dc:creator>
  <cp:lastModifiedBy>Armand KOUADIO</cp:lastModifiedBy>
  <cp:revision>59</cp:revision>
  <dcterms:created xsi:type="dcterms:W3CDTF">2018-12-18T21:00:31Z</dcterms:created>
  <dcterms:modified xsi:type="dcterms:W3CDTF">2019-09-11T15:08:07Z</dcterms:modified>
</cp:coreProperties>
</file>