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3"/>
  </p:notesMasterIdLst>
  <p:sldIdLst>
    <p:sldId id="268" r:id="rId2"/>
    <p:sldId id="263" r:id="rId3"/>
    <p:sldId id="267" r:id="rId4"/>
    <p:sldId id="257" r:id="rId5"/>
    <p:sldId id="259" r:id="rId6"/>
    <p:sldId id="260" r:id="rId7"/>
    <p:sldId id="261" r:id="rId8"/>
    <p:sldId id="266" r:id="rId9"/>
    <p:sldId id="262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53984D-2250-4362-926A-2299BA36FEC4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E0FC479-DCA4-4E66-8B42-CCD67D6045BF}">
      <dgm:prSet custT="1"/>
      <dgm:spPr/>
      <dgm:t>
        <a:bodyPr/>
        <a:lstStyle/>
        <a:p>
          <a:r>
            <a:rPr lang="en-US" sz="3000" b="1" dirty="0">
              <a:latin typeface="Times New Roman" panose="02020603050405020304" pitchFamily="18" charset="0"/>
              <a:cs typeface="Times New Roman" panose="02020603050405020304" pitchFamily="18" charset="0"/>
            </a:rPr>
            <a:t>Conflict</a:t>
          </a:r>
        </a:p>
        <a:p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To Be Incompatible Or At Variance; Clash…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6E0B30-2FE4-4A80-84F9-610E728EA0B9}" type="parTrans" cxnId="{32DAC94A-72F1-423E-8D24-BE0DE485247C}">
      <dgm:prSet/>
      <dgm:spPr/>
      <dgm:t>
        <a:bodyPr/>
        <a:lstStyle/>
        <a:p>
          <a:endParaRPr lang="en-US"/>
        </a:p>
      </dgm:t>
    </dgm:pt>
    <dgm:pt modelId="{776BEB98-10F8-40E7-8E0D-FB5EB39A8C26}" type="sibTrans" cxnId="{32DAC94A-72F1-423E-8D24-BE0DE485247C}">
      <dgm:prSet/>
      <dgm:spPr/>
      <dgm:t>
        <a:bodyPr/>
        <a:lstStyle/>
        <a:p>
          <a:endParaRPr lang="en-US"/>
        </a:p>
      </dgm:t>
    </dgm:pt>
    <dgm:pt modelId="{EF6D2269-D0AD-4A01-9BA5-0D14E86191A6}">
      <dgm:prSet custT="1"/>
      <dgm:spPr/>
      <dgm:t>
        <a:bodyPr/>
        <a:lstStyle/>
        <a:p>
          <a:r>
            <a:rPr lang="en-US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Resolution</a:t>
          </a:r>
        </a:p>
        <a:p>
          <a:r>
            <a:rPr lang="en-US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The Quality Of Being Determined Or Resolute…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0CDF78-8DC4-43D2-B819-338727901C96}" type="parTrans" cxnId="{68E63C62-DF24-4421-8E73-A654FE4EC8A6}">
      <dgm:prSet/>
      <dgm:spPr/>
      <dgm:t>
        <a:bodyPr/>
        <a:lstStyle/>
        <a:p>
          <a:endParaRPr lang="en-US"/>
        </a:p>
      </dgm:t>
    </dgm:pt>
    <dgm:pt modelId="{BCB54B48-8A4E-461C-8285-87A9F9464F91}" type="sibTrans" cxnId="{68E63C62-DF24-4421-8E73-A654FE4EC8A6}">
      <dgm:prSet/>
      <dgm:spPr/>
      <dgm:t>
        <a:bodyPr/>
        <a:lstStyle/>
        <a:p>
          <a:endParaRPr lang="en-US"/>
        </a:p>
      </dgm:t>
    </dgm:pt>
    <dgm:pt modelId="{4097D1FD-676A-46D2-811C-12BFA3DE6529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 YUFR=Resolution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44F3EC-5EA5-4A56-92AD-7960B10FCD62}" type="parTrans" cxnId="{05DD4A28-3A4C-49FE-A85B-9370F57255C3}">
      <dgm:prSet/>
      <dgm:spPr/>
      <dgm:t>
        <a:bodyPr/>
        <a:lstStyle/>
        <a:p>
          <a:endParaRPr lang="en-US"/>
        </a:p>
      </dgm:t>
    </dgm:pt>
    <dgm:pt modelId="{97DDD0E3-5A96-48A3-9C9F-BF1F79AC869D}" type="sibTrans" cxnId="{05DD4A28-3A4C-49FE-A85B-9370F57255C3}">
      <dgm:prSet/>
      <dgm:spPr/>
      <dgm:t>
        <a:bodyPr/>
        <a:lstStyle/>
        <a:p>
          <a:endParaRPr lang="en-US"/>
        </a:p>
      </dgm:t>
    </dgm:pt>
    <dgm:pt modelId="{9BCFF54C-EEF6-C14B-A2BD-51BF2714422E}" type="pres">
      <dgm:prSet presAssocID="{D553984D-2250-4362-926A-2299BA36FEC4}" presName="diagram" presStyleCnt="0">
        <dgm:presLayoutVars>
          <dgm:dir/>
          <dgm:resizeHandles val="exact"/>
        </dgm:presLayoutVars>
      </dgm:prSet>
      <dgm:spPr/>
    </dgm:pt>
    <dgm:pt modelId="{F22B3F0B-5595-E747-8F10-7F8D57C50B52}" type="pres">
      <dgm:prSet presAssocID="{8E0FC479-DCA4-4E66-8B42-CCD67D6045BF}" presName="node" presStyleLbl="node1" presStyleIdx="0" presStyleCnt="3">
        <dgm:presLayoutVars>
          <dgm:bulletEnabled val="1"/>
        </dgm:presLayoutVars>
      </dgm:prSet>
      <dgm:spPr/>
    </dgm:pt>
    <dgm:pt modelId="{43710760-1D0E-CD41-AF46-49D4E1A2DD8B}" type="pres">
      <dgm:prSet presAssocID="{776BEB98-10F8-40E7-8E0D-FB5EB39A8C26}" presName="sibTrans" presStyleCnt="0"/>
      <dgm:spPr/>
    </dgm:pt>
    <dgm:pt modelId="{02A9980F-DCA4-FC4A-A527-A6EC480BF3B9}" type="pres">
      <dgm:prSet presAssocID="{EF6D2269-D0AD-4A01-9BA5-0D14E86191A6}" presName="node" presStyleLbl="node1" presStyleIdx="1" presStyleCnt="3">
        <dgm:presLayoutVars>
          <dgm:bulletEnabled val="1"/>
        </dgm:presLayoutVars>
      </dgm:prSet>
      <dgm:spPr/>
    </dgm:pt>
    <dgm:pt modelId="{63020DA3-1CC7-F54E-9898-DD6B8495425F}" type="pres">
      <dgm:prSet presAssocID="{BCB54B48-8A4E-461C-8285-87A9F9464F91}" presName="sibTrans" presStyleCnt="0"/>
      <dgm:spPr/>
    </dgm:pt>
    <dgm:pt modelId="{87560558-4D60-3341-BCFB-B89CBE622DA0}" type="pres">
      <dgm:prSet presAssocID="{4097D1FD-676A-46D2-811C-12BFA3DE6529}" presName="node" presStyleLbl="node1" presStyleIdx="2" presStyleCnt="3">
        <dgm:presLayoutVars>
          <dgm:bulletEnabled val="1"/>
        </dgm:presLayoutVars>
      </dgm:prSet>
      <dgm:spPr/>
    </dgm:pt>
  </dgm:ptLst>
  <dgm:cxnLst>
    <dgm:cxn modelId="{BB4F1B21-86BD-C94A-9915-93AD1B5480E6}" type="presOf" srcId="{EF6D2269-D0AD-4A01-9BA5-0D14E86191A6}" destId="{02A9980F-DCA4-FC4A-A527-A6EC480BF3B9}" srcOrd="0" destOrd="0" presId="urn:microsoft.com/office/officeart/2005/8/layout/default"/>
    <dgm:cxn modelId="{05DD4A28-3A4C-49FE-A85B-9370F57255C3}" srcId="{D553984D-2250-4362-926A-2299BA36FEC4}" destId="{4097D1FD-676A-46D2-811C-12BFA3DE6529}" srcOrd="2" destOrd="0" parTransId="{1044F3EC-5EA5-4A56-92AD-7960B10FCD62}" sibTransId="{97DDD0E3-5A96-48A3-9C9F-BF1F79AC869D}"/>
    <dgm:cxn modelId="{32DAC94A-72F1-423E-8D24-BE0DE485247C}" srcId="{D553984D-2250-4362-926A-2299BA36FEC4}" destId="{8E0FC479-DCA4-4E66-8B42-CCD67D6045BF}" srcOrd="0" destOrd="0" parTransId="{146E0B30-2FE4-4A80-84F9-610E728EA0B9}" sibTransId="{776BEB98-10F8-40E7-8E0D-FB5EB39A8C26}"/>
    <dgm:cxn modelId="{99C71E60-38F1-6244-B7DD-BB2DC89CBFF4}" type="presOf" srcId="{4097D1FD-676A-46D2-811C-12BFA3DE6529}" destId="{87560558-4D60-3341-BCFB-B89CBE622DA0}" srcOrd="0" destOrd="0" presId="urn:microsoft.com/office/officeart/2005/8/layout/default"/>
    <dgm:cxn modelId="{68E63C62-DF24-4421-8E73-A654FE4EC8A6}" srcId="{D553984D-2250-4362-926A-2299BA36FEC4}" destId="{EF6D2269-D0AD-4A01-9BA5-0D14E86191A6}" srcOrd="1" destOrd="0" parTransId="{4D0CDF78-8DC4-43D2-B819-338727901C96}" sibTransId="{BCB54B48-8A4E-461C-8285-87A9F9464F91}"/>
    <dgm:cxn modelId="{E1F6AE64-64EE-4A4E-8EA3-C27EC4A1B37D}" type="presOf" srcId="{8E0FC479-DCA4-4E66-8B42-CCD67D6045BF}" destId="{F22B3F0B-5595-E747-8F10-7F8D57C50B52}" srcOrd="0" destOrd="0" presId="urn:microsoft.com/office/officeart/2005/8/layout/default"/>
    <dgm:cxn modelId="{E3F3486C-2F46-814E-A215-34CE5874E34C}" type="presOf" srcId="{D553984D-2250-4362-926A-2299BA36FEC4}" destId="{9BCFF54C-EEF6-C14B-A2BD-51BF2714422E}" srcOrd="0" destOrd="0" presId="urn:microsoft.com/office/officeart/2005/8/layout/default"/>
    <dgm:cxn modelId="{9E556ABE-A429-1E44-BA6B-31BE36442840}" type="presParOf" srcId="{9BCFF54C-EEF6-C14B-A2BD-51BF2714422E}" destId="{F22B3F0B-5595-E747-8F10-7F8D57C50B52}" srcOrd="0" destOrd="0" presId="urn:microsoft.com/office/officeart/2005/8/layout/default"/>
    <dgm:cxn modelId="{2F5A7AD1-92CE-904F-8593-054E4493D106}" type="presParOf" srcId="{9BCFF54C-EEF6-C14B-A2BD-51BF2714422E}" destId="{43710760-1D0E-CD41-AF46-49D4E1A2DD8B}" srcOrd="1" destOrd="0" presId="urn:microsoft.com/office/officeart/2005/8/layout/default"/>
    <dgm:cxn modelId="{01D5FFA8-AC8C-4F47-BEB0-A2C5DD9041E4}" type="presParOf" srcId="{9BCFF54C-EEF6-C14B-A2BD-51BF2714422E}" destId="{02A9980F-DCA4-FC4A-A527-A6EC480BF3B9}" srcOrd="2" destOrd="0" presId="urn:microsoft.com/office/officeart/2005/8/layout/default"/>
    <dgm:cxn modelId="{403EC79D-B314-3044-850E-644E0BFFA94A}" type="presParOf" srcId="{9BCFF54C-EEF6-C14B-A2BD-51BF2714422E}" destId="{63020DA3-1CC7-F54E-9898-DD6B8495425F}" srcOrd="3" destOrd="0" presId="urn:microsoft.com/office/officeart/2005/8/layout/default"/>
    <dgm:cxn modelId="{D3B9E256-38DD-1A48-87AF-22D1A0A20EC8}" type="presParOf" srcId="{9BCFF54C-EEF6-C14B-A2BD-51BF2714422E}" destId="{87560558-4D60-3341-BCFB-B89CBE622DA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4A0AFA-1DE2-461D-B05A-8218B39C1465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61880E7A-76B0-4273-B118-BC6A7DF7D8C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Identify, educate/train, and position Certified (YUFR)  within  their schools, and churches with leadership techniques and tools of empowerment. </a:t>
          </a:r>
          <a:endParaRPr lang="en-US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8C4A5C-0439-4F21-9366-E695E45F5A2A}" type="parTrans" cxnId="{783F4107-B248-49B2-B130-8D675DEA0909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90D0F46D-B70C-431B-A335-BA37A5576358}" type="sibTrans" cxnId="{783F4107-B248-49B2-B130-8D675DEA0909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54B1BA63-0F69-47B8-A06D-7C98D450413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Develop On-Site YUFR Peer Support/Empowerment Training Labs fostering biblical principles, social,  emotional, and mental wellness.</a:t>
          </a:r>
          <a:endParaRPr lang="en-US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65E24C-891B-4B93-88B7-223EA30A8469}" type="parTrans" cxnId="{930D43DD-5875-4989-A269-39CE966FA18B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A8A0BA03-D256-44B9-87FF-245186092AA5}" type="sibTrans" cxnId="{930D43DD-5875-4989-A269-39CE966FA18B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B813CB49-296B-401C-87C6-0F534AC244C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Create on-site Faculty &amp; YUFR Crisis Intervention/Support Hubs.</a:t>
          </a:r>
          <a:endParaRPr lang="en-US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7F6524-AA8C-4A3C-BD45-FC59E4B8C8A2}" type="parTrans" cxnId="{30860285-BF53-4EBD-B6AC-ECEBA821A6C9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00A6109D-495D-4ACD-8A9A-97D2F6300F89}" type="sibTrans" cxnId="{30860285-BF53-4EBD-B6AC-ECEBA821A6C9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1A279156-AAB9-48B3-9269-6AD1BD86B7D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Identify external Resources and Linkage Agreements fostering continuity of care.</a:t>
          </a:r>
          <a:endParaRPr lang="en-US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061329-D02D-40A2-9F43-5E1F0E8EA678}" type="parTrans" cxnId="{C2E0C3A0-A803-4C41-98B0-AB259340A736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42C40D2E-5A12-49B4-BECB-6C5CF6C4B6C5}" type="sibTrans" cxnId="{C2E0C3A0-A803-4C41-98B0-AB259340A736}">
      <dgm:prSet/>
      <dgm:spPr/>
      <dgm:t>
        <a:bodyPr/>
        <a:lstStyle/>
        <a:p>
          <a:endParaRPr lang="en-US">
            <a:solidFill>
              <a:schemeClr val="accent1">
                <a:lumMod val="75000"/>
              </a:schemeClr>
            </a:solidFill>
          </a:endParaRPr>
        </a:p>
      </dgm:t>
    </dgm:pt>
    <dgm:pt modelId="{C8BC26DE-54A2-4484-865B-3D959B859C41}" type="pres">
      <dgm:prSet presAssocID="{0E4A0AFA-1DE2-461D-B05A-8218B39C1465}" presName="root" presStyleCnt="0">
        <dgm:presLayoutVars>
          <dgm:dir/>
          <dgm:resizeHandles val="exact"/>
        </dgm:presLayoutVars>
      </dgm:prSet>
      <dgm:spPr/>
    </dgm:pt>
    <dgm:pt modelId="{1994D410-66AC-44FD-BC62-E66145E88213}" type="pres">
      <dgm:prSet presAssocID="{0E4A0AFA-1DE2-461D-B05A-8218B39C1465}" presName="container" presStyleCnt="0">
        <dgm:presLayoutVars>
          <dgm:dir/>
          <dgm:resizeHandles val="exact"/>
        </dgm:presLayoutVars>
      </dgm:prSet>
      <dgm:spPr/>
    </dgm:pt>
    <dgm:pt modelId="{418D387C-FA9F-4E98-99D5-9B8AD3A6A181}" type="pres">
      <dgm:prSet presAssocID="{61880E7A-76B0-4273-B118-BC6A7DF7D8CE}" presName="compNode" presStyleCnt="0"/>
      <dgm:spPr/>
    </dgm:pt>
    <dgm:pt modelId="{19F1ACD5-BE53-4E44-B726-7232C160624E}" type="pres">
      <dgm:prSet presAssocID="{61880E7A-76B0-4273-B118-BC6A7DF7D8CE}" presName="iconBgRect" presStyleLbl="bgShp" presStyleIdx="0" presStyleCnt="4"/>
      <dgm:spPr/>
    </dgm:pt>
    <dgm:pt modelId="{4552EFE3-EADC-496C-B4F1-A758E0D3BE1A}" type="pres">
      <dgm:prSet presAssocID="{61880E7A-76B0-4273-B118-BC6A7DF7D8C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372A83AB-CB69-4403-865E-74F10D91109F}" type="pres">
      <dgm:prSet presAssocID="{61880E7A-76B0-4273-B118-BC6A7DF7D8CE}" presName="spaceRect" presStyleCnt="0"/>
      <dgm:spPr/>
    </dgm:pt>
    <dgm:pt modelId="{B76032DE-D040-45DD-A2E7-4E364FEE6E23}" type="pres">
      <dgm:prSet presAssocID="{61880E7A-76B0-4273-B118-BC6A7DF7D8CE}" presName="textRect" presStyleLbl="revTx" presStyleIdx="0" presStyleCnt="4">
        <dgm:presLayoutVars>
          <dgm:chMax val="1"/>
          <dgm:chPref val="1"/>
        </dgm:presLayoutVars>
      </dgm:prSet>
      <dgm:spPr/>
    </dgm:pt>
    <dgm:pt modelId="{584EC9BC-2E1B-4886-90BC-0BC01B0FEDD0}" type="pres">
      <dgm:prSet presAssocID="{90D0F46D-B70C-431B-A335-BA37A5576358}" presName="sibTrans" presStyleLbl="sibTrans2D1" presStyleIdx="0" presStyleCnt="0"/>
      <dgm:spPr/>
    </dgm:pt>
    <dgm:pt modelId="{9B675B6E-1C55-488F-8DEE-01E6200E0E40}" type="pres">
      <dgm:prSet presAssocID="{54B1BA63-0F69-47B8-A06D-7C98D450413F}" presName="compNode" presStyleCnt="0"/>
      <dgm:spPr/>
    </dgm:pt>
    <dgm:pt modelId="{46E00A37-D51F-4B17-A263-8E7519251FDF}" type="pres">
      <dgm:prSet presAssocID="{54B1BA63-0F69-47B8-A06D-7C98D450413F}" presName="iconBgRect" presStyleLbl="bgShp" presStyleIdx="1" presStyleCnt="4"/>
      <dgm:spPr/>
    </dgm:pt>
    <dgm:pt modelId="{4A565C37-C878-498C-A375-7029D6D5DE21}" type="pres">
      <dgm:prSet presAssocID="{54B1BA63-0F69-47B8-A06D-7C98D450413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2296E8D5-B83D-4D42-9E4A-00443EEAEAAD}" type="pres">
      <dgm:prSet presAssocID="{54B1BA63-0F69-47B8-A06D-7C98D450413F}" presName="spaceRect" presStyleCnt="0"/>
      <dgm:spPr/>
    </dgm:pt>
    <dgm:pt modelId="{EFB72AE0-60F7-417A-B533-79EF3A2A8460}" type="pres">
      <dgm:prSet presAssocID="{54B1BA63-0F69-47B8-A06D-7C98D450413F}" presName="textRect" presStyleLbl="revTx" presStyleIdx="1" presStyleCnt="4">
        <dgm:presLayoutVars>
          <dgm:chMax val="1"/>
          <dgm:chPref val="1"/>
        </dgm:presLayoutVars>
      </dgm:prSet>
      <dgm:spPr/>
    </dgm:pt>
    <dgm:pt modelId="{2AD4C659-3335-4A76-A787-9358F319AD60}" type="pres">
      <dgm:prSet presAssocID="{A8A0BA03-D256-44B9-87FF-245186092AA5}" presName="sibTrans" presStyleLbl="sibTrans2D1" presStyleIdx="0" presStyleCnt="0"/>
      <dgm:spPr/>
    </dgm:pt>
    <dgm:pt modelId="{6B68CA99-9484-469E-AF55-D2EB24251809}" type="pres">
      <dgm:prSet presAssocID="{B813CB49-296B-401C-87C6-0F534AC244C1}" presName="compNode" presStyleCnt="0"/>
      <dgm:spPr/>
    </dgm:pt>
    <dgm:pt modelId="{18E4D8CF-3631-483F-8E03-8B10B79FAEDC}" type="pres">
      <dgm:prSet presAssocID="{B813CB49-296B-401C-87C6-0F534AC244C1}" presName="iconBgRect" presStyleLbl="bgShp" presStyleIdx="2" presStyleCnt="4"/>
      <dgm:spPr/>
    </dgm:pt>
    <dgm:pt modelId="{7F64A7E5-4468-4EF2-AAE2-C709C2898C53}" type="pres">
      <dgm:prSet presAssocID="{B813CB49-296B-401C-87C6-0F534AC244C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fessor"/>
        </a:ext>
      </dgm:extLst>
    </dgm:pt>
    <dgm:pt modelId="{BC6B7C96-6B8D-4DD2-8F7B-F25BBF1728C4}" type="pres">
      <dgm:prSet presAssocID="{B813CB49-296B-401C-87C6-0F534AC244C1}" presName="spaceRect" presStyleCnt="0"/>
      <dgm:spPr/>
    </dgm:pt>
    <dgm:pt modelId="{C4FEC103-4530-459C-B5B2-6A4209AD4E4E}" type="pres">
      <dgm:prSet presAssocID="{B813CB49-296B-401C-87C6-0F534AC244C1}" presName="textRect" presStyleLbl="revTx" presStyleIdx="2" presStyleCnt="4" custScaleY="95684">
        <dgm:presLayoutVars>
          <dgm:chMax val="1"/>
          <dgm:chPref val="1"/>
        </dgm:presLayoutVars>
      </dgm:prSet>
      <dgm:spPr/>
    </dgm:pt>
    <dgm:pt modelId="{A69D3082-2C1A-4DC2-88FE-864CD733FDBA}" type="pres">
      <dgm:prSet presAssocID="{00A6109D-495D-4ACD-8A9A-97D2F6300F89}" presName="sibTrans" presStyleLbl="sibTrans2D1" presStyleIdx="0" presStyleCnt="0"/>
      <dgm:spPr/>
    </dgm:pt>
    <dgm:pt modelId="{F9D43ADA-5DF2-4DC3-878F-7AB75652F9BB}" type="pres">
      <dgm:prSet presAssocID="{1A279156-AAB9-48B3-9269-6AD1BD86B7D0}" presName="compNode" presStyleCnt="0"/>
      <dgm:spPr/>
    </dgm:pt>
    <dgm:pt modelId="{29EC0B6E-156D-42DE-AE40-B180AFA74F74}" type="pres">
      <dgm:prSet presAssocID="{1A279156-AAB9-48B3-9269-6AD1BD86B7D0}" presName="iconBgRect" presStyleLbl="bgShp" presStyleIdx="3" presStyleCnt="4"/>
      <dgm:spPr/>
    </dgm:pt>
    <dgm:pt modelId="{5C2444FA-3EBE-4DCE-90DB-CC9B5EFEE3BE}" type="pres">
      <dgm:prSet presAssocID="{1A279156-AAB9-48B3-9269-6AD1BD86B7D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9C95A4BF-FCD7-4AB2-87E6-D1A1CA468CD3}" type="pres">
      <dgm:prSet presAssocID="{1A279156-AAB9-48B3-9269-6AD1BD86B7D0}" presName="spaceRect" presStyleCnt="0"/>
      <dgm:spPr/>
    </dgm:pt>
    <dgm:pt modelId="{53DA96E4-758A-408D-BEEB-132BF381BB7C}" type="pres">
      <dgm:prSet presAssocID="{1A279156-AAB9-48B3-9269-6AD1BD86B7D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83F4107-B248-49B2-B130-8D675DEA0909}" srcId="{0E4A0AFA-1DE2-461D-B05A-8218B39C1465}" destId="{61880E7A-76B0-4273-B118-BC6A7DF7D8CE}" srcOrd="0" destOrd="0" parTransId="{2D8C4A5C-0439-4F21-9366-E695E45F5A2A}" sibTransId="{90D0F46D-B70C-431B-A335-BA37A5576358}"/>
    <dgm:cxn modelId="{8AFCF80E-70D9-D846-B8B3-15237004EBE6}" type="presOf" srcId="{1A279156-AAB9-48B3-9269-6AD1BD86B7D0}" destId="{53DA96E4-758A-408D-BEEB-132BF381BB7C}" srcOrd="0" destOrd="0" presId="urn:microsoft.com/office/officeart/2018/2/layout/IconCircleList"/>
    <dgm:cxn modelId="{38D41B14-7696-C84F-B352-AAC5B2FC588C}" type="presOf" srcId="{00A6109D-495D-4ACD-8A9A-97D2F6300F89}" destId="{A69D3082-2C1A-4DC2-88FE-864CD733FDBA}" srcOrd="0" destOrd="0" presId="urn:microsoft.com/office/officeart/2018/2/layout/IconCircleList"/>
    <dgm:cxn modelId="{C319FE17-F0E7-3144-8493-E0E3BF413D2C}" type="presOf" srcId="{61880E7A-76B0-4273-B118-BC6A7DF7D8CE}" destId="{B76032DE-D040-45DD-A2E7-4E364FEE6E23}" srcOrd="0" destOrd="0" presId="urn:microsoft.com/office/officeart/2018/2/layout/IconCircleList"/>
    <dgm:cxn modelId="{EC55342A-8B18-EE42-AB3F-3B345F5B92CB}" type="presOf" srcId="{0E4A0AFA-1DE2-461D-B05A-8218B39C1465}" destId="{C8BC26DE-54A2-4484-865B-3D959B859C41}" srcOrd="0" destOrd="0" presId="urn:microsoft.com/office/officeart/2018/2/layout/IconCircleList"/>
    <dgm:cxn modelId="{A0B2BE4D-084A-E34D-B6A8-112FCC8672D0}" type="presOf" srcId="{54B1BA63-0F69-47B8-A06D-7C98D450413F}" destId="{EFB72AE0-60F7-417A-B533-79EF3A2A8460}" srcOrd="0" destOrd="0" presId="urn:microsoft.com/office/officeart/2018/2/layout/IconCircleList"/>
    <dgm:cxn modelId="{B237C868-60F9-D644-B986-37DB7F77ECBC}" type="presOf" srcId="{90D0F46D-B70C-431B-A335-BA37A5576358}" destId="{584EC9BC-2E1B-4886-90BC-0BC01B0FEDD0}" srcOrd="0" destOrd="0" presId="urn:microsoft.com/office/officeart/2018/2/layout/IconCircleList"/>
    <dgm:cxn modelId="{30860285-BF53-4EBD-B6AC-ECEBA821A6C9}" srcId="{0E4A0AFA-1DE2-461D-B05A-8218B39C1465}" destId="{B813CB49-296B-401C-87C6-0F534AC244C1}" srcOrd="2" destOrd="0" parTransId="{E67F6524-AA8C-4A3C-BD45-FC59E4B8C8A2}" sibTransId="{00A6109D-495D-4ACD-8A9A-97D2F6300F89}"/>
    <dgm:cxn modelId="{AF6B5896-5327-E44A-AC53-B85F91F3A801}" type="presOf" srcId="{B813CB49-296B-401C-87C6-0F534AC244C1}" destId="{C4FEC103-4530-459C-B5B2-6A4209AD4E4E}" srcOrd="0" destOrd="0" presId="urn:microsoft.com/office/officeart/2018/2/layout/IconCircleList"/>
    <dgm:cxn modelId="{C2E0C3A0-A803-4C41-98B0-AB259340A736}" srcId="{0E4A0AFA-1DE2-461D-B05A-8218B39C1465}" destId="{1A279156-AAB9-48B3-9269-6AD1BD86B7D0}" srcOrd="3" destOrd="0" parTransId="{9C061329-D02D-40A2-9F43-5E1F0E8EA678}" sibTransId="{42C40D2E-5A12-49B4-BECB-6C5CF6C4B6C5}"/>
    <dgm:cxn modelId="{0775C2BC-C62A-D349-BC53-20FD271D1453}" type="presOf" srcId="{A8A0BA03-D256-44B9-87FF-245186092AA5}" destId="{2AD4C659-3335-4A76-A787-9358F319AD60}" srcOrd="0" destOrd="0" presId="urn:microsoft.com/office/officeart/2018/2/layout/IconCircleList"/>
    <dgm:cxn modelId="{930D43DD-5875-4989-A269-39CE966FA18B}" srcId="{0E4A0AFA-1DE2-461D-B05A-8218B39C1465}" destId="{54B1BA63-0F69-47B8-A06D-7C98D450413F}" srcOrd="1" destOrd="0" parTransId="{3965E24C-891B-4B93-88B7-223EA30A8469}" sibTransId="{A8A0BA03-D256-44B9-87FF-245186092AA5}"/>
    <dgm:cxn modelId="{FE1E2C33-D698-0A4F-926C-CDF16EA2E284}" type="presParOf" srcId="{C8BC26DE-54A2-4484-865B-3D959B859C41}" destId="{1994D410-66AC-44FD-BC62-E66145E88213}" srcOrd="0" destOrd="0" presId="urn:microsoft.com/office/officeart/2018/2/layout/IconCircleList"/>
    <dgm:cxn modelId="{154AF3A1-C251-D34D-9AC7-0A612771DD7D}" type="presParOf" srcId="{1994D410-66AC-44FD-BC62-E66145E88213}" destId="{418D387C-FA9F-4E98-99D5-9B8AD3A6A181}" srcOrd="0" destOrd="0" presId="urn:microsoft.com/office/officeart/2018/2/layout/IconCircleList"/>
    <dgm:cxn modelId="{B683E137-44E8-8745-97C8-A3CB2A700941}" type="presParOf" srcId="{418D387C-FA9F-4E98-99D5-9B8AD3A6A181}" destId="{19F1ACD5-BE53-4E44-B726-7232C160624E}" srcOrd="0" destOrd="0" presId="urn:microsoft.com/office/officeart/2018/2/layout/IconCircleList"/>
    <dgm:cxn modelId="{25644145-7995-8047-ADCE-91B18C98763E}" type="presParOf" srcId="{418D387C-FA9F-4E98-99D5-9B8AD3A6A181}" destId="{4552EFE3-EADC-496C-B4F1-A758E0D3BE1A}" srcOrd="1" destOrd="0" presId="urn:microsoft.com/office/officeart/2018/2/layout/IconCircleList"/>
    <dgm:cxn modelId="{7A8A1585-D9DB-8448-A607-C838DFEB37F6}" type="presParOf" srcId="{418D387C-FA9F-4E98-99D5-9B8AD3A6A181}" destId="{372A83AB-CB69-4403-865E-74F10D91109F}" srcOrd="2" destOrd="0" presId="urn:microsoft.com/office/officeart/2018/2/layout/IconCircleList"/>
    <dgm:cxn modelId="{B31D7893-5BDB-E646-AF04-90903976EBCB}" type="presParOf" srcId="{418D387C-FA9F-4E98-99D5-9B8AD3A6A181}" destId="{B76032DE-D040-45DD-A2E7-4E364FEE6E23}" srcOrd="3" destOrd="0" presId="urn:microsoft.com/office/officeart/2018/2/layout/IconCircleList"/>
    <dgm:cxn modelId="{3ECFFC95-9A87-E240-9C93-E1D52AF23BB9}" type="presParOf" srcId="{1994D410-66AC-44FD-BC62-E66145E88213}" destId="{584EC9BC-2E1B-4886-90BC-0BC01B0FEDD0}" srcOrd="1" destOrd="0" presId="urn:microsoft.com/office/officeart/2018/2/layout/IconCircleList"/>
    <dgm:cxn modelId="{2A7219CE-036B-1341-B1C4-C57DB14E7599}" type="presParOf" srcId="{1994D410-66AC-44FD-BC62-E66145E88213}" destId="{9B675B6E-1C55-488F-8DEE-01E6200E0E40}" srcOrd="2" destOrd="0" presId="urn:microsoft.com/office/officeart/2018/2/layout/IconCircleList"/>
    <dgm:cxn modelId="{9CFF177A-ED33-4140-B44B-768E2FB5F1C0}" type="presParOf" srcId="{9B675B6E-1C55-488F-8DEE-01E6200E0E40}" destId="{46E00A37-D51F-4B17-A263-8E7519251FDF}" srcOrd="0" destOrd="0" presId="urn:microsoft.com/office/officeart/2018/2/layout/IconCircleList"/>
    <dgm:cxn modelId="{9C8D5BF7-E56A-804C-9081-035C3CE02B03}" type="presParOf" srcId="{9B675B6E-1C55-488F-8DEE-01E6200E0E40}" destId="{4A565C37-C878-498C-A375-7029D6D5DE21}" srcOrd="1" destOrd="0" presId="urn:microsoft.com/office/officeart/2018/2/layout/IconCircleList"/>
    <dgm:cxn modelId="{626A757E-72B5-E941-822E-3285E33BDD8B}" type="presParOf" srcId="{9B675B6E-1C55-488F-8DEE-01E6200E0E40}" destId="{2296E8D5-B83D-4D42-9E4A-00443EEAEAAD}" srcOrd="2" destOrd="0" presId="urn:microsoft.com/office/officeart/2018/2/layout/IconCircleList"/>
    <dgm:cxn modelId="{368142E1-4E47-244A-A220-9EE3EDB808E1}" type="presParOf" srcId="{9B675B6E-1C55-488F-8DEE-01E6200E0E40}" destId="{EFB72AE0-60F7-417A-B533-79EF3A2A8460}" srcOrd="3" destOrd="0" presId="urn:microsoft.com/office/officeart/2018/2/layout/IconCircleList"/>
    <dgm:cxn modelId="{AEB035E6-5547-5049-A52B-EBF955E3364F}" type="presParOf" srcId="{1994D410-66AC-44FD-BC62-E66145E88213}" destId="{2AD4C659-3335-4A76-A787-9358F319AD60}" srcOrd="3" destOrd="0" presId="urn:microsoft.com/office/officeart/2018/2/layout/IconCircleList"/>
    <dgm:cxn modelId="{86E10E0F-2E82-7843-BAD9-0E9F3D505153}" type="presParOf" srcId="{1994D410-66AC-44FD-BC62-E66145E88213}" destId="{6B68CA99-9484-469E-AF55-D2EB24251809}" srcOrd="4" destOrd="0" presId="urn:microsoft.com/office/officeart/2018/2/layout/IconCircleList"/>
    <dgm:cxn modelId="{923E7566-A8DF-6642-91AF-DD0559C592DE}" type="presParOf" srcId="{6B68CA99-9484-469E-AF55-D2EB24251809}" destId="{18E4D8CF-3631-483F-8E03-8B10B79FAEDC}" srcOrd="0" destOrd="0" presId="urn:microsoft.com/office/officeart/2018/2/layout/IconCircleList"/>
    <dgm:cxn modelId="{0357FCC3-045F-8140-A591-8F54A9C759D3}" type="presParOf" srcId="{6B68CA99-9484-469E-AF55-D2EB24251809}" destId="{7F64A7E5-4468-4EF2-AAE2-C709C2898C53}" srcOrd="1" destOrd="0" presId="urn:microsoft.com/office/officeart/2018/2/layout/IconCircleList"/>
    <dgm:cxn modelId="{F2FCB592-D01A-5E46-8473-9247D4C14509}" type="presParOf" srcId="{6B68CA99-9484-469E-AF55-D2EB24251809}" destId="{BC6B7C96-6B8D-4DD2-8F7B-F25BBF1728C4}" srcOrd="2" destOrd="0" presId="urn:microsoft.com/office/officeart/2018/2/layout/IconCircleList"/>
    <dgm:cxn modelId="{023D5501-5686-514F-9D67-075E1D552CA9}" type="presParOf" srcId="{6B68CA99-9484-469E-AF55-D2EB24251809}" destId="{C4FEC103-4530-459C-B5B2-6A4209AD4E4E}" srcOrd="3" destOrd="0" presId="urn:microsoft.com/office/officeart/2018/2/layout/IconCircleList"/>
    <dgm:cxn modelId="{E400B605-DCA4-874D-840A-2973FA9E4893}" type="presParOf" srcId="{1994D410-66AC-44FD-BC62-E66145E88213}" destId="{A69D3082-2C1A-4DC2-88FE-864CD733FDBA}" srcOrd="5" destOrd="0" presId="urn:microsoft.com/office/officeart/2018/2/layout/IconCircleList"/>
    <dgm:cxn modelId="{5504048F-2EB3-B94D-B234-6F119367E54B}" type="presParOf" srcId="{1994D410-66AC-44FD-BC62-E66145E88213}" destId="{F9D43ADA-5DF2-4DC3-878F-7AB75652F9BB}" srcOrd="6" destOrd="0" presId="urn:microsoft.com/office/officeart/2018/2/layout/IconCircleList"/>
    <dgm:cxn modelId="{2C2C0F81-E1B3-1D45-A021-B4A0DBC63301}" type="presParOf" srcId="{F9D43ADA-5DF2-4DC3-878F-7AB75652F9BB}" destId="{29EC0B6E-156D-42DE-AE40-B180AFA74F74}" srcOrd="0" destOrd="0" presId="urn:microsoft.com/office/officeart/2018/2/layout/IconCircleList"/>
    <dgm:cxn modelId="{DB37FD03-F507-AA4A-A59C-B83D608E8E52}" type="presParOf" srcId="{F9D43ADA-5DF2-4DC3-878F-7AB75652F9BB}" destId="{5C2444FA-3EBE-4DCE-90DB-CC9B5EFEE3BE}" srcOrd="1" destOrd="0" presId="urn:microsoft.com/office/officeart/2018/2/layout/IconCircleList"/>
    <dgm:cxn modelId="{79FB414B-B4C1-9F43-8E87-E4F94713D25F}" type="presParOf" srcId="{F9D43ADA-5DF2-4DC3-878F-7AB75652F9BB}" destId="{9C95A4BF-FCD7-4AB2-87E6-D1A1CA468CD3}" srcOrd="2" destOrd="0" presId="urn:microsoft.com/office/officeart/2018/2/layout/IconCircleList"/>
    <dgm:cxn modelId="{D9C5612D-3E65-5F44-987A-B7EAA85219FE}" type="presParOf" srcId="{F9D43ADA-5DF2-4DC3-878F-7AB75652F9BB}" destId="{53DA96E4-758A-408D-BEEB-132BF381BB7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3E143C-23E0-4F49-8BEA-6281863B73A7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512F96C-CCE5-40D2-AD33-060B98B7920B}">
      <dgm:prSet/>
      <dgm:spPr/>
      <dgm:t>
        <a:bodyPr/>
        <a:lstStyle/>
        <a:p>
          <a:r>
            <a:rPr lang="en-US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Minimize trauma-bonding and recidivism from acts of violence and other trauma related incidents, including youth suicides… with certified YUFR presence and accessibility.</a:t>
          </a:r>
          <a:endParaRPr lang="en-US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6607CB-56C5-448A-B38E-C0D6C82F347E}" type="parTrans" cxnId="{6A7D748A-F82A-4139-B7A7-E9E887F16AEC}">
      <dgm:prSet/>
      <dgm:spPr/>
      <dgm:t>
        <a:bodyPr/>
        <a:lstStyle/>
        <a:p>
          <a:endParaRPr lang="en-US"/>
        </a:p>
      </dgm:t>
    </dgm:pt>
    <dgm:pt modelId="{0EE130D2-3F27-4086-BEA1-45CD09C96B29}" type="sibTrans" cxnId="{6A7D748A-F82A-4139-B7A7-E9E887F16AEC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BCECFF1E-DD1C-473F-A87A-0D440F8106A3}">
      <dgm:prSet/>
      <dgm:spPr/>
      <dgm:t>
        <a:bodyPr/>
        <a:lstStyle/>
        <a:p>
          <a:r>
            <a:rPr lang="en-US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Minimize the potential for  maladaptive high-risk behaviors with Educational Enrichment, Biblical Principles, and Peer Support, as tools for violence prevention. </a:t>
          </a:r>
          <a:endParaRPr lang="en-US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109926-39E9-47FA-B565-1C22BD6F864A}" type="parTrans" cxnId="{A6FF1A09-D990-4600-B7A1-B08010B6566F}">
      <dgm:prSet/>
      <dgm:spPr/>
      <dgm:t>
        <a:bodyPr/>
        <a:lstStyle/>
        <a:p>
          <a:endParaRPr lang="en-US"/>
        </a:p>
      </dgm:t>
    </dgm:pt>
    <dgm:pt modelId="{5E36F6B9-201A-462A-B356-D54EB51BB2CC}" type="sibTrans" cxnId="{A6FF1A09-D990-4600-B7A1-B08010B6566F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0205800B-11C3-475B-B1B6-1B66DAD59959}">
      <dgm:prSet/>
      <dgm:spPr/>
      <dgm:t>
        <a:bodyPr/>
        <a:lstStyle/>
        <a:p>
          <a:r>
            <a:rPr lang="en-US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Develop the “Leader” within our Youth with character building and  tools of empowerment that can be reproduced in their educational, personal, and community environments</a:t>
          </a:r>
          <a:r>
            <a:rPr lang="en-US" b="1" dirty="0"/>
            <a:t>.</a:t>
          </a:r>
          <a:endParaRPr lang="en-US" dirty="0"/>
        </a:p>
      </dgm:t>
    </dgm:pt>
    <dgm:pt modelId="{9271F294-216C-4813-BF47-FA343352791E}" type="parTrans" cxnId="{630A57CD-BB0A-4405-8A39-47C50723E0F1}">
      <dgm:prSet/>
      <dgm:spPr/>
      <dgm:t>
        <a:bodyPr/>
        <a:lstStyle/>
        <a:p>
          <a:endParaRPr lang="en-US"/>
        </a:p>
      </dgm:t>
    </dgm:pt>
    <dgm:pt modelId="{2D5D088D-FFBB-4660-BABE-C80F9064C9D1}" type="sibTrans" cxnId="{630A57CD-BB0A-4405-8A39-47C50723E0F1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19F6B396-831B-2342-8C4F-A5B8C6FB7C7A}" type="pres">
      <dgm:prSet presAssocID="{CA3E143C-23E0-4F49-8BEA-6281863B73A7}" presName="Name0" presStyleCnt="0">
        <dgm:presLayoutVars>
          <dgm:animLvl val="lvl"/>
          <dgm:resizeHandles val="exact"/>
        </dgm:presLayoutVars>
      </dgm:prSet>
      <dgm:spPr/>
    </dgm:pt>
    <dgm:pt modelId="{ED157CC0-27D5-374D-97E9-D71D5FF6DABC}" type="pres">
      <dgm:prSet presAssocID="{E512F96C-CCE5-40D2-AD33-060B98B7920B}" presName="compositeNode" presStyleCnt="0">
        <dgm:presLayoutVars>
          <dgm:bulletEnabled val="1"/>
        </dgm:presLayoutVars>
      </dgm:prSet>
      <dgm:spPr/>
    </dgm:pt>
    <dgm:pt modelId="{A9D59BF5-212A-6445-9714-2A3ACE937CBC}" type="pres">
      <dgm:prSet presAssocID="{E512F96C-CCE5-40D2-AD33-060B98B7920B}" presName="bgRect" presStyleLbl="bgAccFollowNode1" presStyleIdx="0" presStyleCnt="3"/>
      <dgm:spPr/>
    </dgm:pt>
    <dgm:pt modelId="{7AC03970-F545-7645-A9F6-C4BD58649404}" type="pres">
      <dgm:prSet presAssocID="{0EE130D2-3F27-4086-BEA1-45CD09C96B29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8E12D395-107D-5E44-AF4E-E959E28BABD1}" type="pres">
      <dgm:prSet presAssocID="{E512F96C-CCE5-40D2-AD33-060B98B7920B}" presName="bottomLine" presStyleLbl="alignNode1" presStyleIdx="1" presStyleCnt="6">
        <dgm:presLayoutVars/>
      </dgm:prSet>
      <dgm:spPr/>
    </dgm:pt>
    <dgm:pt modelId="{3FE1BC4F-A854-F540-8571-E6E7B7E9B9E4}" type="pres">
      <dgm:prSet presAssocID="{E512F96C-CCE5-40D2-AD33-060B98B7920B}" presName="nodeText" presStyleLbl="bgAccFollowNode1" presStyleIdx="0" presStyleCnt="3">
        <dgm:presLayoutVars>
          <dgm:bulletEnabled val="1"/>
        </dgm:presLayoutVars>
      </dgm:prSet>
      <dgm:spPr/>
    </dgm:pt>
    <dgm:pt modelId="{EF56A499-80B9-7148-9189-E7237CE13BD6}" type="pres">
      <dgm:prSet presAssocID="{0EE130D2-3F27-4086-BEA1-45CD09C96B29}" presName="sibTrans" presStyleCnt="0"/>
      <dgm:spPr/>
    </dgm:pt>
    <dgm:pt modelId="{4F661C81-1AD4-1D41-8EAC-7CF3C66D42FD}" type="pres">
      <dgm:prSet presAssocID="{BCECFF1E-DD1C-473F-A87A-0D440F8106A3}" presName="compositeNode" presStyleCnt="0">
        <dgm:presLayoutVars>
          <dgm:bulletEnabled val="1"/>
        </dgm:presLayoutVars>
      </dgm:prSet>
      <dgm:spPr/>
    </dgm:pt>
    <dgm:pt modelId="{5D828219-C8EE-2041-8FD0-101D4F7CC616}" type="pres">
      <dgm:prSet presAssocID="{BCECFF1E-DD1C-473F-A87A-0D440F8106A3}" presName="bgRect" presStyleLbl="bgAccFollowNode1" presStyleIdx="1" presStyleCnt="3"/>
      <dgm:spPr/>
    </dgm:pt>
    <dgm:pt modelId="{74AD4740-C083-3240-B49E-2B7D3F695810}" type="pres">
      <dgm:prSet presAssocID="{5E36F6B9-201A-462A-B356-D54EB51BB2CC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28FD9EA8-E7D6-FF41-8134-CE88B89124F6}" type="pres">
      <dgm:prSet presAssocID="{BCECFF1E-DD1C-473F-A87A-0D440F8106A3}" presName="bottomLine" presStyleLbl="alignNode1" presStyleIdx="3" presStyleCnt="6">
        <dgm:presLayoutVars/>
      </dgm:prSet>
      <dgm:spPr/>
    </dgm:pt>
    <dgm:pt modelId="{BBF5B28F-45BB-3A44-AFE5-026AF74825E4}" type="pres">
      <dgm:prSet presAssocID="{BCECFF1E-DD1C-473F-A87A-0D440F8106A3}" presName="nodeText" presStyleLbl="bgAccFollowNode1" presStyleIdx="1" presStyleCnt="3">
        <dgm:presLayoutVars>
          <dgm:bulletEnabled val="1"/>
        </dgm:presLayoutVars>
      </dgm:prSet>
      <dgm:spPr/>
    </dgm:pt>
    <dgm:pt modelId="{FBCF121E-BE54-4047-8836-3C795F0E0437}" type="pres">
      <dgm:prSet presAssocID="{5E36F6B9-201A-462A-B356-D54EB51BB2CC}" presName="sibTrans" presStyleCnt="0"/>
      <dgm:spPr/>
    </dgm:pt>
    <dgm:pt modelId="{4B8F3F65-C8B0-3F44-AEE9-0757A3AFC786}" type="pres">
      <dgm:prSet presAssocID="{0205800B-11C3-475B-B1B6-1B66DAD59959}" presName="compositeNode" presStyleCnt="0">
        <dgm:presLayoutVars>
          <dgm:bulletEnabled val="1"/>
        </dgm:presLayoutVars>
      </dgm:prSet>
      <dgm:spPr/>
    </dgm:pt>
    <dgm:pt modelId="{0AFDDD3B-8961-4D4F-97B3-0A2F19DD31B1}" type="pres">
      <dgm:prSet presAssocID="{0205800B-11C3-475B-B1B6-1B66DAD59959}" presName="bgRect" presStyleLbl="bgAccFollowNode1" presStyleIdx="2" presStyleCnt="3"/>
      <dgm:spPr/>
    </dgm:pt>
    <dgm:pt modelId="{E297DA27-8CBC-BB4D-A895-066592CB9779}" type="pres">
      <dgm:prSet presAssocID="{2D5D088D-FFBB-4660-BABE-C80F9064C9D1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A2CE25EA-FB11-C14D-B72E-B3D256972144}" type="pres">
      <dgm:prSet presAssocID="{0205800B-11C3-475B-B1B6-1B66DAD59959}" presName="bottomLine" presStyleLbl="alignNode1" presStyleIdx="5" presStyleCnt="6">
        <dgm:presLayoutVars/>
      </dgm:prSet>
      <dgm:spPr/>
    </dgm:pt>
    <dgm:pt modelId="{04651BDD-C6D0-144B-89A2-5946787A5671}" type="pres">
      <dgm:prSet presAssocID="{0205800B-11C3-475B-B1B6-1B66DAD59959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E7FEFF00-7442-4347-B1F2-4FECF6C155F6}" type="presOf" srcId="{E512F96C-CCE5-40D2-AD33-060B98B7920B}" destId="{3FE1BC4F-A854-F540-8571-E6E7B7E9B9E4}" srcOrd="1" destOrd="0" presId="urn:microsoft.com/office/officeart/2016/7/layout/BasicLinearProcessNumbered"/>
    <dgm:cxn modelId="{36B29F08-1FCE-CB44-B69E-65BCF190C07E}" type="presOf" srcId="{5E36F6B9-201A-462A-B356-D54EB51BB2CC}" destId="{74AD4740-C083-3240-B49E-2B7D3F695810}" srcOrd="0" destOrd="0" presId="urn:microsoft.com/office/officeart/2016/7/layout/BasicLinearProcessNumbered"/>
    <dgm:cxn modelId="{A6FF1A09-D990-4600-B7A1-B08010B6566F}" srcId="{CA3E143C-23E0-4F49-8BEA-6281863B73A7}" destId="{BCECFF1E-DD1C-473F-A87A-0D440F8106A3}" srcOrd="1" destOrd="0" parTransId="{7F109926-39E9-47FA-B565-1C22BD6F864A}" sibTransId="{5E36F6B9-201A-462A-B356-D54EB51BB2CC}"/>
    <dgm:cxn modelId="{AE771F1F-F4D9-5B45-87E4-F00933FB3F8A}" type="presOf" srcId="{CA3E143C-23E0-4F49-8BEA-6281863B73A7}" destId="{19F6B396-831B-2342-8C4F-A5B8C6FB7C7A}" srcOrd="0" destOrd="0" presId="urn:microsoft.com/office/officeart/2016/7/layout/BasicLinearProcessNumbered"/>
    <dgm:cxn modelId="{00FBB281-2699-3041-9191-D73BD82CA27C}" type="presOf" srcId="{2D5D088D-FFBB-4660-BABE-C80F9064C9D1}" destId="{E297DA27-8CBC-BB4D-A895-066592CB9779}" srcOrd="0" destOrd="0" presId="urn:microsoft.com/office/officeart/2016/7/layout/BasicLinearProcessNumbered"/>
    <dgm:cxn modelId="{17A96E86-82AA-FA4E-BCD1-635ECA0CF702}" type="presOf" srcId="{BCECFF1E-DD1C-473F-A87A-0D440F8106A3}" destId="{5D828219-C8EE-2041-8FD0-101D4F7CC616}" srcOrd="0" destOrd="0" presId="urn:microsoft.com/office/officeart/2016/7/layout/BasicLinearProcessNumbered"/>
    <dgm:cxn modelId="{6A7D748A-F82A-4139-B7A7-E9E887F16AEC}" srcId="{CA3E143C-23E0-4F49-8BEA-6281863B73A7}" destId="{E512F96C-CCE5-40D2-AD33-060B98B7920B}" srcOrd="0" destOrd="0" parTransId="{3F6607CB-56C5-448A-B38E-C0D6C82F347E}" sibTransId="{0EE130D2-3F27-4086-BEA1-45CD09C96B29}"/>
    <dgm:cxn modelId="{583B6A8B-84F4-6E44-85EF-EB58D1E87AAC}" type="presOf" srcId="{E512F96C-CCE5-40D2-AD33-060B98B7920B}" destId="{A9D59BF5-212A-6445-9714-2A3ACE937CBC}" srcOrd="0" destOrd="0" presId="urn:microsoft.com/office/officeart/2016/7/layout/BasicLinearProcessNumbered"/>
    <dgm:cxn modelId="{630A57CD-BB0A-4405-8A39-47C50723E0F1}" srcId="{CA3E143C-23E0-4F49-8BEA-6281863B73A7}" destId="{0205800B-11C3-475B-B1B6-1B66DAD59959}" srcOrd="2" destOrd="0" parTransId="{9271F294-216C-4813-BF47-FA343352791E}" sibTransId="{2D5D088D-FFBB-4660-BABE-C80F9064C9D1}"/>
    <dgm:cxn modelId="{0B7839CE-88AD-E246-B213-7DDE9BFDEA9D}" type="presOf" srcId="{0205800B-11C3-475B-B1B6-1B66DAD59959}" destId="{0AFDDD3B-8961-4D4F-97B3-0A2F19DD31B1}" srcOrd="0" destOrd="0" presId="urn:microsoft.com/office/officeart/2016/7/layout/BasicLinearProcessNumbered"/>
    <dgm:cxn modelId="{61A6D7D0-638B-CB46-B79F-4718B4441D2C}" type="presOf" srcId="{0EE130D2-3F27-4086-BEA1-45CD09C96B29}" destId="{7AC03970-F545-7645-A9F6-C4BD58649404}" srcOrd="0" destOrd="0" presId="urn:microsoft.com/office/officeart/2016/7/layout/BasicLinearProcessNumbered"/>
    <dgm:cxn modelId="{CB7DA1EE-BC89-B545-9580-618C8A8751E2}" type="presOf" srcId="{BCECFF1E-DD1C-473F-A87A-0D440F8106A3}" destId="{BBF5B28F-45BB-3A44-AFE5-026AF74825E4}" srcOrd="1" destOrd="0" presId="urn:microsoft.com/office/officeart/2016/7/layout/BasicLinearProcessNumbered"/>
    <dgm:cxn modelId="{4B56ABEF-A703-0941-B702-4E090A532029}" type="presOf" srcId="{0205800B-11C3-475B-B1B6-1B66DAD59959}" destId="{04651BDD-C6D0-144B-89A2-5946787A5671}" srcOrd="1" destOrd="0" presId="urn:microsoft.com/office/officeart/2016/7/layout/BasicLinearProcessNumbered"/>
    <dgm:cxn modelId="{85A47736-71B5-8941-8659-FCB75723C519}" type="presParOf" srcId="{19F6B396-831B-2342-8C4F-A5B8C6FB7C7A}" destId="{ED157CC0-27D5-374D-97E9-D71D5FF6DABC}" srcOrd="0" destOrd="0" presId="urn:microsoft.com/office/officeart/2016/7/layout/BasicLinearProcessNumbered"/>
    <dgm:cxn modelId="{5FF354EC-DC5D-7947-9159-FA7E98D661E4}" type="presParOf" srcId="{ED157CC0-27D5-374D-97E9-D71D5FF6DABC}" destId="{A9D59BF5-212A-6445-9714-2A3ACE937CBC}" srcOrd="0" destOrd="0" presId="urn:microsoft.com/office/officeart/2016/7/layout/BasicLinearProcessNumbered"/>
    <dgm:cxn modelId="{E679B414-2A70-364D-AFD7-80DB3010BD66}" type="presParOf" srcId="{ED157CC0-27D5-374D-97E9-D71D5FF6DABC}" destId="{7AC03970-F545-7645-A9F6-C4BD58649404}" srcOrd="1" destOrd="0" presId="urn:microsoft.com/office/officeart/2016/7/layout/BasicLinearProcessNumbered"/>
    <dgm:cxn modelId="{49D39925-8BEE-4F49-8FC5-6C233EB1CAE9}" type="presParOf" srcId="{ED157CC0-27D5-374D-97E9-D71D5FF6DABC}" destId="{8E12D395-107D-5E44-AF4E-E959E28BABD1}" srcOrd="2" destOrd="0" presId="urn:microsoft.com/office/officeart/2016/7/layout/BasicLinearProcessNumbered"/>
    <dgm:cxn modelId="{585D9311-B1EE-F343-BDE1-2BAD268A4817}" type="presParOf" srcId="{ED157CC0-27D5-374D-97E9-D71D5FF6DABC}" destId="{3FE1BC4F-A854-F540-8571-E6E7B7E9B9E4}" srcOrd="3" destOrd="0" presId="urn:microsoft.com/office/officeart/2016/7/layout/BasicLinearProcessNumbered"/>
    <dgm:cxn modelId="{79ED966B-A87C-6248-9F11-A13A1224008E}" type="presParOf" srcId="{19F6B396-831B-2342-8C4F-A5B8C6FB7C7A}" destId="{EF56A499-80B9-7148-9189-E7237CE13BD6}" srcOrd="1" destOrd="0" presId="urn:microsoft.com/office/officeart/2016/7/layout/BasicLinearProcessNumbered"/>
    <dgm:cxn modelId="{3791BCD7-F88B-FF47-BA0F-183E7190F8B7}" type="presParOf" srcId="{19F6B396-831B-2342-8C4F-A5B8C6FB7C7A}" destId="{4F661C81-1AD4-1D41-8EAC-7CF3C66D42FD}" srcOrd="2" destOrd="0" presId="urn:microsoft.com/office/officeart/2016/7/layout/BasicLinearProcessNumbered"/>
    <dgm:cxn modelId="{7F62FE11-305B-144E-8701-701581FBA648}" type="presParOf" srcId="{4F661C81-1AD4-1D41-8EAC-7CF3C66D42FD}" destId="{5D828219-C8EE-2041-8FD0-101D4F7CC616}" srcOrd="0" destOrd="0" presId="urn:microsoft.com/office/officeart/2016/7/layout/BasicLinearProcessNumbered"/>
    <dgm:cxn modelId="{213CBD63-ECE5-3A4D-ADDB-B92EBEFA96CE}" type="presParOf" srcId="{4F661C81-1AD4-1D41-8EAC-7CF3C66D42FD}" destId="{74AD4740-C083-3240-B49E-2B7D3F695810}" srcOrd="1" destOrd="0" presId="urn:microsoft.com/office/officeart/2016/7/layout/BasicLinearProcessNumbered"/>
    <dgm:cxn modelId="{2E28BCAB-3DE8-464C-A3E4-43BC3171B2F5}" type="presParOf" srcId="{4F661C81-1AD4-1D41-8EAC-7CF3C66D42FD}" destId="{28FD9EA8-E7D6-FF41-8134-CE88B89124F6}" srcOrd="2" destOrd="0" presId="urn:microsoft.com/office/officeart/2016/7/layout/BasicLinearProcessNumbered"/>
    <dgm:cxn modelId="{8366ED32-DED1-3C42-9CD4-6296B9EA42F7}" type="presParOf" srcId="{4F661C81-1AD4-1D41-8EAC-7CF3C66D42FD}" destId="{BBF5B28F-45BB-3A44-AFE5-026AF74825E4}" srcOrd="3" destOrd="0" presId="urn:microsoft.com/office/officeart/2016/7/layout/BasicLinearProcessNumbered"/>
    <dgm:cxn modelId="{A60F005C-E25A-4B4C-ABFD-873DCE8BAA6F}" type="presParOf" srcId="{19F6B396-831B-2342-8C4F-A5B8C6FB7C7A}" destId="{FBCF121E-BE54-4047-8836-3C795F0E0437}" srcOrd="3" destOrd="0" presId="urn:microsoft.com/office/officeart/2016/7/layout/BasicLinearProcessNumbered"/>
    <dgm:cxn modelId="{52711EEB-955C-7444-908B-7CCFD4CEC58D}" type="presParOf" srcId="{19F6B396-831B-2342-8C4F-A5B8C6FB7C7A}" destId="{4B8F3F65-C8B0-3F44-AEE9-0757A3AFC786}" srcOrd="4" destOrd="0" presId="urn:microsoft.com/office/officeart/2016/7/layout/BasicLinearProcessNumbered"/>
    <dgm:cxn modelId="{A37B40A5-33AB-CD43-8772-3B00EE529EF8}" type="presParOf" srcId="{4B8F3F65-C8B0-3F44-AEE9-0757A3AFC786}" destId="{0AFDDD3B-8961-4D4F-97B3-0A2F19DD31B1}" srcOrd="0" destOrd="0" presId="urn:microsoft.com/office/officeart/2016/7/layout/BasicLinearProcessNumbered"/>
    <dgm:cxn modelId="{F9F482D5-2B91-3942-B995-41BDD8EE4028}" type="presParOf" srcId="{4B8F3F65-C8B0-3F44-AEE9-0757A3AFC786}" destId="{E297DA27-8CBC-BB4D-A895-066592CB9779}" srcOrd="1" destOrd="0" presId="urn:microsoft.com/office/officeart/2016/7/layout/BasicLinearProcessNumbered"/>
    <dgm:cxn modelId="{7ECCB371-45F4-5F4E-8179-07AD79C5C005}" type="presParOf" srcId="{4B8F3F65-C8B0-3F44-AEE9-0757A3AFC786}" destId="{A2CE25EA-FB11-C14D-B72E-B3D256972144}" srcOrd="2" destOrd="0" presId="urn:microsoft.com/office/officeart/2016/7/layout/BasicLinearProcessNumbered"/>
    <dgm:cxn modelId="{8F0C8D42-DDBA-7844-BC0D-D5192F57D534}" type="presParOf" srcId="{4B8F3F65-C8B0-3F44-AEE9-0757A3AFC786}" destId="{04651BDD-C6D0-144B-89A2-5946787A5671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B83CE8-FC18-4E98-96F0-2A8C1EDEE8C8}" type="doc">
      <dgm:prSet loTypeId="urn:microsoft.com/office/officeart/2005/8/layout/arrow5" loCatId="relationship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07C5C8C-12E4-4497-B32F-ED940EE01139}">
      <dgm:prSet/>
      <dgm:spPr/>
      <dgm:t>
        <a:bodyPr/>
        <a:lstStyle/>
        <a:p>
          <a:r>
            <a:rPr lang="en-US"/>
            <a:t>“I MESSAGES”</a:t>
          </a:r>
        </a:p>
      </dgm:t>
    </dgm:pt>
    <dgm:pt modelId="{1F9AB425-85EA-404F-974B-C08723301F03}" type="parTrans" cxnId="{F1C62B55-6E4C-4F85-8047-9FEF3BBF656F}">
      <dgm:prSet/>
      <dgm:spPr/>
      <dgm:t>
        <a:bodyPr/>
        <a:lstStyle/>
        <a:p>
          <a:endParaRPr lang="en-US"/>
        </a:p>
      </dgm:t>
    </dgm:pt>
    <dgm:pt modelId="{D3197BDF-F60D-4005-86EF-1F5F7916774B}" type="sibTrans" cxnId="{F1C62B55-6E4C-4F85-8047-9FEF3BBF656F}">
      <dgm:prSet/>
      <dgm:spPr/>
      <dgm:t>
        <a:bodyPr/>
        <a:lstStyle/>
        <a:p>
          <a:endParaRPr lang="en-US"/>
        </a:p>
      </dgm:t>
    </dgm:pt>
    <dgm:pt modelId="{BAC336DF-8A33-4DE1-AC92-4FF87A0544B7}">
      <dgm:prSet/>
      <dgm:spPr/>
      <dgm:t>
        <a:bodyPr/>
        <a:lstStyle/>
        <a:p>
          <a:r>
            <a:rPr lang="en-US"/>
            <a:t>BODY LANGUAGE</a:t>
          </a:r>
        </a:p>
      </dgm:t>
    </dgm:pt>
    <dgm:pt modelId="{6E65EAFA-6DA3-4FC7-BF08-66F2FD37C6D7}" type="parTrans" cxnId="{852F16A0-C5C4-4DCC-B895-5C62063ECE58}">
      <dgm:prSet/>
      <dgm:spPr/>
      <dgm:t>
        <a:bodyPr/>
        <a:lstStyle/>
        <a:p>
          <a:endParaRPr lang="en-US"/>
        </a:p>
      </dgm:t>
    </dgm:pt>
    <dgm:pt modelId="{8E87DCF7-240F-4ABF-8FB2-220569F81708}" type="sibTrans" cxnId="{852F16A0-C5C4-4DCC-B895-5C62063ECE58}">
      <dgm:prSet/>
      <dgm:spPr/>
      <dgm:t>
        <a:bodyPr/>
        <a:lstStyle/>
        <a:p>
          <a:endParaRPr lang="en-US"/>
        </a:p>
      </dgm:t>
    </dgm:pt>
    <dgm:pt modelId="{AF7F3EF4-263A-479B-BDD5-8E823B42A44D}">
      <dgm:prSet/>
      <dgm:spPr/>
      <dgm:t>
        <a:bodyPr/>
        <a:lstStyle/>
        <a:p>
          <a:r>
            <a:rPr lang="en-US"/>
            <a:t>ACTIVE LISTENING</a:t>
          </a:r>
        </a:p>
      </dgm:t>
    </dgm:pt>
    <dgm:pt modelId="{F85C8E1D-BBCA-49A2-9C3A-4B040CDA4F20}" type="parTrans" cxnId="{7768FEC0-5845-4B78-8443-EA9E98818DDA}">
      <dgm:prSet/>
      <dgm:spPr/>
      <dgm:t>
        <a:bodyPr/>
        <a:lstStyle/>
        <a:p>
          <a:endParaRPr lang="en-US"/>
        </a:p>
      </dgm:t>
    </dgm:pt>
    <dgm:pt modelId="{B516405B-70EB-4A55-A3B1-54375F2DB628}" type="sibTrans" cxnId="{7768FEC0-5845-4B78-8443-EA9E98818DDA}">
      <dgm:prSet/>
      <dgm:spPr/>
      <dgm:t>
        <a:bodyPr/>
        <a:lstStyle/>
        <a:p>
          <a:endParaRPr lang="en-US"/>
        </a:p>
      </dgm:t>
    </dgm:pt>
    <dgm:pt modelId="{AF50B290-2857-9E4D-ADD4-72F3BCCBAF7A}" type="pres">
      <dgm:prSet presAssocID="{F0B83CE8-FC18-4E98-96F0-2A8C1EDEE8C8}" presName="diagram" presStyleCnt="0">
        <dgm:presLayoutVars>
          <dgm:dir/>
          <dgm:resizeHandles val="exact"/>
        </dgm:presLayoutVars>
      </dgm:prSet>
      <dgm:spPr/>
    </dgm:pt>
    <dgm:pt modelId="{4ACC3374-0812-0144-AADF-5ED4567F7EF7}" type="pres">
      <dgm:prSet presAssocID="{D07C5C8C-12E4-4497-B32F-ED940EE01139}" presName="arrow" presStyleLbl="node1" presStyleIdx="0" presStyleCnt="3">
        <dgm:presLayoutVars>
          <dgm:bulletEnabled val="1"/>
        </dgm:presLayoutVars>
      </dgm:prSet>
      <dgm:spPr/>
    </dgm:pt>
    <dgm:pt modelId="{7ADFD3CB-830C-A647-8BF7-EA81365B98CD}" type="pres">
      <dgm:prSet presAssocID="{BAC336DF-8A33-4DE1-AC92-4FF87A0544B7}" presName="arrow" presStyleLbl="node1" presStyleIdx="1" presStyleCnt="3">
        <dgm:presLayoutVars>
          <dgm:bulletEnabled val="1"/>
        </dgm:presLayoutVars>
      </dgm:prSet>
      <dgm:spPr/>
    </dgm:pt>
    <dgm:pt modelId="{4B3AAF50-2BF9-694E-A327-E33B07A45D7B}" type="pres">
      <dgm:prSet presAssocID="{AF7F3EF4-263A-479B-BDD5-8E823B42A44D}" presName="arrow" presStyleLbl="node1" presStyleIdx="2" presStyleCnt="3">
        <dgm:presLayoutVars>
          <dgm:bulletEnabled val="1"/>
        </dgm:presLayoutVars>
      </dgm:prSet>
      <dgm:spPr/>
    </dgm:pt>
  </dgm:ptLst>
  <dgm:cxnLst>
    <dgm:cxn modelId="{8900C246-BCEE-424D-9310-D94876DE31A0}" type="presOf" srcId="{D07C5C8C-12E4-4497-B32F-ED940EE01139}" destId="{4ACC3374-0812-0144-AADF-5ED4567F7EF7}" srcOrd="0" destOrd="0" presId="urn:microsoft.com/office/officeart/2005/8/layout/arrow5"/>
    <dgm:cxn modelId="{F1C62B55-6E4C-4F85-8047-9FEF3BBF656F}" srcId="{F0B83CE8-FC18-4E98-96F0-2A8C1EDEE8C8}" destId="{D07C5C8C-12E4-4497-B32F-ED940EE01139}" srcOrd="0" destOrd="0" parTransId="{1F9AB425-85EA-404F-974B-C08723301F03}" sibTransId="{D3197BDF-F60D-4005-86EF-1F5F7916774B}"/>
    <dgm:cxn modelId="{852F16A0-C5C4-4DCC-B895-5C62063ECE58}" srcId="{F0B83CE8-FC18-4E98-96F0-2A8C1EDEE8C8}" destId="{BAC336DF-8A33-4DE1-AC92-4FF87A0544B7}" srcOrd="1" destOrd="0" parTransId="{6E65EAFA-6DA3-4FC7-BF08-66F2FD37C6D7}" sibTransId="{8E87DCF7-240F-4ABF-8FB2-220569F81708}"/>
    <dgm:cxn modelId="{26AFC3AA-F064-8D47-AC3B-34585D53743B}" type="presOf" srcId="{F0B83CE8-FC18-4E98-96F0-2A8C1EDEE8C8}" destId="{AF50B290-2857-9E4D-ADD4-72F3BCCBAF7A}" srcOrd="0" destOrd="0" presId="urn:microsoft.com/office/officeart/2005/8/layout/arrow5"/>
    <dgm:cxn modelId="{BED5CCB8-E15A-1345-905B-2D5E4B4AFCF3}" type="presOf" srcId="{AF7F3EF4-263A-479B-BDD5-8E823B42A44D}" destId="{4B3AAF50-2BF9-694E-A327-E33B07A45D7B}" srcOrd="0" destOrd="0" presId="urn:microsoft.com/office/officeart/2005/8/layout/arrow5"/>
    <dgm:cxn modelId="{7768FEC0-5845-4B78-8443-EA9E98818DDA}" srcId="{F0B83CE8-FC18-4E98-96F0-2A8C1EDEE8C8}" destId="{AF7F3EF4-263A-479B-BDD5-8E823B42A44D}" srcOrd="2" destOrd="0" parTransId="{F85C8E1D-BBCA-49A2-9C3A-4B040CDA4F20}" sibTransId="{B516405B-70EB-4A55-A3B1-54375F2DB628}"/>
    <dgm:cxn modelId="{B8F7FCE9-42C9-DD41-B097-6E529CCF9235}" type="presOf" srcId="{BAC336DF-8A33-4DE1-AC92-4FF87A0544B7}" destId="{7ADFD3CB-830C-A647-8BF7-EA81365B98CD}" srcOrd="0" destOrd="0" presId="urn:microsoft.com/office/officeart/2005/8/layout/arrow5"/>
    <dgm:cxn modelId="{E4FA6327-C7C3-6C45-ABC2-2B88A7A7D6C9}" type="presParOf" srcId="{AF50B290-2857-9E4D-ADD4-72F3BCCBAF7A}" destId="{4ACC3374-0812-0144-AADF-5ED4567F7EF7}" srcOrd="0" destOrd="0" presId="urn:microsoft.com/office/officeart/2005/8/layout/arrow5"/>
    <dgm:cxn modelId="{D5492161-63D1-D142-8E73-EC518209EDAA}" type="presParOf" srcId="{AF50B290-2857-9E4D-ADD4-72F3BCCBAF7A}" destId="{7ADFD3CB-830C-A647-8BF7-EA81365B98CD}" srcOrd="1" destOrd="0" presId="urn:microsoft.com/office/officeart/2005/8/layout/arrow5"/>
    <dgm:cxn modelId="{E14ACACB-0AD0-5642-8E30-5F4DC1719998}" type="presParOf" srcId="{AF50B290-2857-9E4D-ADD4-72F3BCCBAF7A}" destId="{4B3AAF50-2BF9-694E-A327-E33B07A45D7B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A0680B-7D9C-4596-B7F4-DB90C1D01468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F9661B9-33D5-4309-B8EB-B5A614B7C506}">
      <dgm:prSet/>
      <dgm:spPr/>
      <dgm:t>
        <a:bodyPr/>
        <a:lstStyle/>
        <a:p>
          <a:r>
            <a:rPr lang="en-US" b="1"/>
            <a:t>R=Resources</a:t>
          </a:r>
          <a:endParaRPr lang="en-US"/>
        </a:p>
      </dgm:t>
    </dgm:pt>
    <dgm:pt modelId="{211F3D66-7491-45AC-A019-23CEFD9EF0F6}" type="parTrans" cxnId="{EC589EF1-3B4C-4C6B-BF2C-1E4E00A0D62E}">
      <dgm:prSet/>
      <dgm:spPr/>
      <dgm:t>
        <a:bodyPr/>
        <a:lstStyle/>
        <a:p>
          <a:endParaRPr lang="en-US"/>
        </a:p>
      </dgm:t>
    </dgm:pt>
    <dgm:pt modelId="{23BFB360-0A69-4A05-A057-BC419063B451}" type="sibTrans" cxnId="{EC589EF1-3B4C-4C6B-BF2C-1E4E00A0D62E}">
      <dgm:prSet/>
      <dgm:spPr/>
      <dgm:t>
        <a:bodyPr/>
        <a:lstStyle/>
        <a:p>
          <a:endParaRPr lang="en-US"/>
        </a:p>
      </dgm:t>
    </dgm:pt>
    <dgm:pt modelId="{5EA98257-DA16-4A68-8F92-9A2667547800}">
      <dgm:prSet/>
      <dgm:spPr/>
      <dgm:t>
        <a:bodyPr/>
        <a:lstStyle/>
        <a:p>
          <a:r>
            <a:rPr lang="en-US" b="1"/>
            <a:t>E=Empowerment</a:t>
          </a:r>
          <a:endParaRPr lang="en-US"/>
        </a:p>
      </dgm:t>
    </dgm:pt>
    <dgm:pt modelId="{57A87984-D79E-4A06-B4FF-F69F00EB11BC}" type="parTrans" cxnId="{60913F23-39DE-4B1F-8052-351E096E9225}">
      <dgm:prSet/>
      <dgm:spPr/>
      <dgm:t>
        <a:bodyPr/>
        <a:lstStyle/>
        <a:p>
          <a:endParaRPr lang="en-US"/>
        </a:p>
      </dgm:t>
    </dgm:pt>
    <dgm:pt modelId="{06843237-C786-407F-B1C1-99A4A90F9AF4}" type="sibTrans" cxnId="{60913F23-39DE-4B1F-8052-351E096E9225}">
      <dgm:prSet/>
      <dgm:spPr/>
      <dgm:t>
        <a:bodyPr/>
        <a:lstStyle/>
        <a:p>
          <a:endParaRPr lang="en-US"/>
        </a:p>
      </dgm:t>
    </dgm:pt>
    <dgm:pt modelId="{4028D7BD-FD4E-4ABB-A338-E7BFB18FE092}">
      <dgm:prSet/>
      <dgm:spPr/>
      <dgm:t>
        <a:bodyPr/>
        <a:lstStyle/>
        <a:p>
          <a:r>
            <a:rPr lang="en-US" b="1"/>
            <a:t>S=Spirituality</a:t>
          </a:r>
          <a:endParaRPr lang="en-US"/>
        </a:p>
      </dgm:t>
    </dgm:pt>
    <dgm:pt modelId="{F7A77FE8-EC5C-4F37-844E-4F795B03AF17}" type="parTrans" cxnId="{475DE474-EC8E-4F5D-80A2-43DD20EFC932}">
      <dgm:prSet/>
      <dgm:spPr/>
      <dgm:t>
        <a:bodyPr/>
        <a:lstStyle/>
        <a:p>
          <a:endParaRPr lang="en-US"/>
        </a:p>
      </dgm:t>
    </dgm:pt>
    <dgm:pt modelId="{998A24BF-159C-4D8E-A8CF-386CC26F9752}" type="sibTrans" cxnId="{475DE474-EC8E-4F5D-80A2-43DD20EFC932}">
      <dgm:prSet/>
      <dgm:spPr/>
      <dgm:t>
        <a:bodyPr/>
        <a:lstStyle/>
        <a:p>
          <a:endParaRPr lang="en-US"/>
        </a:p>
      </dgm:t>
    </dgm:pt>
    <dgm:pt modelId="{09FC1B4A-19A3-4177-8642-3D3CA5167EE7}">
      <dgm:prSet/>
      <dgm:spPr/>
      <dgm:t>
        <a:bodyPr/>
        <a:lstStyle/>
        <a:p>
          <a:r>
            <a:rPr lang="en-US" b="1"/>
            <a:t>C=Continuity of Care</a:t>
          </a:r>
          <a:endParaRPr lang="en-US"/>
        </a:p>
      </dgm:t>
    </dgm:pt>
    <dgm:pt modelId="{4FBA4BEC-B8DD-4BEB-9299-F9BE33A20312}" type="parTrans" cxnId="{A3B6C05B-7327-442F-8293-8BBF9D08F332}">
      <dgm:prSet/>
      <dgm:spPr/>
      <dgm:t>
        <a:bodyPr/>
        <a:lstStyle/>
        <a:p>
          <a:endParaRPr lang="en-US"/>
        </a:p>
      </dgm:t>
    </dgm:pt>
    <dgm:pt modelId="{226B0841-6D51-4FCB-8C8E-1FD1A938973B}" type="sibTrans" cxnId="{A3B6C05B-7327-442F-8293-8BBF9D08F332}">
      <dgm:prSet/>
      <dgm:spPr/>
      <dgm:t>
        <a:bodyPr/>
        <a:lstStyle/>
        <a:p>
          <a:endParaRPr lang="en-US"/>
        </a:p>
      </dgm:t>
    </dgm:pt>
    <dgm:pt modelId="{B867CBFD-8792-47DB-AE64-0306CA5ECEA9}">
      <dgm:prSet/>
      <dgm:spPr/>
      <dgm:t>
        <a:bodyPr/>
        <a:lstStyle/>
        <a:p>
          <a:r>
            <a:rPr lang="en-US" b="1"/>
            <a:t>U=Unity</a:t>
          </a:r>
          <a:endParaRPr lang="en-US"/>
        </a:p>
      </dgm:t>
    </dgm:pt>
    <dgm:pt modelId="{35A94AAE-BE4C-4206-A909-A7F20FF85EED}" type="parTrans" cxnId="{271B0BD9-0057-44C4-BA4C-DB20AB825B78}">
      <dgm:prSet/>
      <dgm:spPr/>
      <dgm:t>
        <a:bodyPr/>
        <a:lstStyle/>
        <a:p>
          <a:endParaRPr lang="en-US"/>
        </a:p>
      </dgm:t>
    </dgm:pt>
    <dgm:pt modelId="{BD61B470-D206-4497-AF0C-168115C7CF26}" type="sibTrans" cxnId="{271B0BD9-0057-44C4-BA4C-DB20AB825B78}">
      <dgm:prSet/>
      <dgm:spPr/>
      <dgm:t>
        <a:bodyPr/>
        <a:lstStyle/>
        <a:p>
          <a:endParaRPr lang="en-US"/>
        </a:p>
      </dgm:t>
    </dgm:pt>
    <dgm:pt modelId="{023D5462-D8F2-41FC-B66E-DE8B61CCAD09}">
      <dgm:prSet/>
      <dgm:spPr/>
      <dgm:t>
        <a:bodyPr/>
        <a:lstStyle/>
        <a:p>
          <a:r>
            <a:rPr lang="en-US" b="1"/>
            <a:t>E=Employment</a:t>
          </a:r>
          <a:endParaRPr lang="en-US"/>
        </a:p>
      </dgm:t>
    </dgm:pt>
    <dgm:pt modelId="{9D7369FF-E041-47E9-A6C6-7C68C561D0B0}" type="parTrans" cxnId="{384C5952-0096-4EE7-BD0E-89C96B06830A}">
      <dgm:prSet/>
      <dgm:spPr/>
      <dgm:t>
        <a:bodyPr/>
        <a:lstStyle/>
        <a:p>
          <a:endParaRPr lang="en-US"/>
        </a:p>
      </dgm:t>
    </dgm:pt>
    <dgm:pt modelId="{1E6E19F0-63AA-4B40-837E-BD9BA514F83A}" type="sibTrans" cxnId="{384C5952-0096-4EE7-BD0E-89C96B06830A}">
      <dgm:prSet/>
      <dgm:spPr/>
      <dgm:t>
        <a:bodyPr/>
        <a:lstStyle/>
        <a:p>
          <a:endParaRPr lang="en-US"/>
        </a:p>
      </dgm:t>
    </dgm:pt>
    <dgm:pt modelId="{DF0FBC45-F2EB-C549-B2ED-5341B528144C}" type="pres">
      <dgm:prSet presAssocID="{6AA0680B-7D9C-4596-B7F4-DB90C1D01468}" presName="diagram" presStyleCnt="0">
        <dgm:presLayoutVars>
          <dgm:dir/>
          <dgm:resizeHandles val="exact"/>
        </dgm:presLayoutVars>
      </dgm:prSet>
      <dgm:spPr/>
    </dgm:pt>
    <dgm:pt modelId="{5D9CEB32-F6EB-1448-8561-197BF2958F8B}" type="pres">
      <dgm:prSet presAssocID="{4F9661B9-33D5-4309-B8EB-B5A614B7C506}" presName="node" presStyleLbl="node1" presStyleIdx="0" presStyleCnt="6">
        <dgm:presLayoutVars>
          <dgm:bulletEnabled val="1"/>
        </dgm:presLayoutVars>
      </dgm:prSet>
      <dgm:spPr/>
    </dgm:pt>
    <dgm:pt modelId="{847B0ACE-F98C-8549-8199-D996A9F9D6DE}" type="pres">
      <dgm:prSet presAssocID="{23BFB360-0A69-4A05-A057-BC419063B451}" presName="sibTrans" presStyleCnt="0"/>
      <dgm:spPr/>
    </dgm:pt>
    <dgm:pt modelId="{9C855F5B-937D-C04B-B26A-87EDD250E6EC}" type="pres">
      <dgm:prSet presAssocID="{5EA98257-DA16-4A68-8F92-9A2667547800}" presName="node" presStyleLbl="node1" presStyleIdx="1" presStyleCnt="6">
        <dgm:presLayoutVars>
          <dgm:bulletEnabled val="1"/>
        </dgm:presLayoutVars>
      </dgm:prSet>
      <dgm:spPr/>
    </dgm:pt>
    <dgm:pt modelId="{383DBA8B-FD2C-2E47-ADC0-3315A82B58FA}" type="pres">
      <dgm:prSet presAssocID="{06843237-C786-407F-B1C1-99A4A90F9AF4}" presName="sibTrans" presStyleCnt="0"/>
      <dgm:spPr/>
    </dgm:pt>
    <dgm:pt modelId="{A98FD1EA-0A34-1C48-ABFD-877ED0105A11}" type="pres">
      <dgm:prSet presAssocID="{4028D7BD-FD4E-4ABB-A338-E7BFB18FE092}" presName="node" presStyleLbl="node1" presStyleIdx="2" presStyleCnt="6">
        <dgm:presLayoutVars>
          <dgm:bulletEnabled val="1"/>
        </dgm:presLayoutVars>
      </dgm:prSet>
      <dgm:spPr/>
    </dgm:pt>
    <dgm:pt modelId="{0C51D5AC-3F78-574C-91EE-5726DBEC6593}" type="pres">
      <dgm:prSet presAssocID="{998A24BF-159C-4D8E-A8CF-386CC26F9752}" presName="sibTrans" presStyleCnt="0"/>
      <dgm:spPr/>
    </dgm:pt>
    <dgm:pt modelId="{35A35075-1FA2-B64B-91A1-A6FC44C1B795}" type="pres">
      <dgm:prSet presAssocID="{09FC1B4A-19A3-4177-8642-3D3CA5167EE7}" presName="node" presStyleLbl="node1" presStyleIdx="3" presStyleCnt="6">
        <dgm:presLayoutVars>
          <dgm:bulletEnabled val="1"/>
        </dgm:presLayoutVars>
      </dgm:prSet>
      <dgm:spPr/>
    </dgm:pt>
    <dgm:pt modelId="{5A733B27-68C6-604E-9FD3-B4549433B61A}" type="pres">
      <dgm:prSet presAssocID="{226B0841-6D51-4FCB-8C8E-1FD1A938973B}" presName="sibTrans" presStyleCnt="0"/>
      <dgm:spPr/>
    </dgm:pt>
    <dgm:pt modelId="{C0BC492E-7233-7843-A9D2-A96D2AF20904}" type="pres">
      <dgm:prSet presAssocID="{B867CBFD-8792-47DB-AE64-0306CA5ECEA9}" presName="node" presStyleLbl="node1" presStyleIdx="4" presStyleCnt="6">
        <dgm:presLayoutVars>
          <dgm:bulletEnabled val="1"/>
        </dgm:presLayoutVars>
      </dgm:prSet>
      <dgm:spPr/>
    </dgm:pt>
    <dgm:pt modelId="{46C5F284-5AD2-534E-BCD8-7B38BD613429}" type="pres">
      <dgm:prSet presAssocID="{BD61B470-D206-4497-AF0C-168115C7CF26}" presName="sibTrans" presStyleCnt="0"/>
      <dgm:spPr/>
    </dgm:pt>
    <dgm:pt modelId="{3B89672B-96AD-1849-BC36-93ECAB30156F}" type="pres">
      <dgm:prSet presAssocID="{023D5462-D8F2-41FC-B66E-DE8B61CCAD09}" presName="node" presStyleLbl="node1" presStyleIdx="5" presStyleCnt="6">
        <dgm:presLayoutVars>
          <dgm:bulletEnabled val="1"/>
        </dgm:presLayoutVars>
      </dgm:prSet>
      <dgm:spPr/>
    </dgm:pt>
  </dgm:ptLst>
  <dgm:cxnLst>
    <dgm:cxn modelId="{B15A2207-0A8C-1C45-BE9E-E25C73BEEDFA}" type="presOf" srcId="{5EA98257-DA16-4A68-8F92-9A2667547800}" destId="{9C855F5B-937D-C04B-B26A-87EDD250E6EC}" srcOrd="0" destOrd="0" presId="urn:microsoft.com/office/officeart/2005/8/layout/default"/>
    <dgm:cxn modelId="{3AFB991B-9CA7-0947-BC05-D2D3B03AF5C8}" type="presOf" srcId="{09FC1B4A-19A3-4177-8642-3D3CA5167EE7}" destId="{35A35075-1FA2-B64B-91A1-A6FC44C1B795}" srcOrd="0" destOrd="0" presId="urn:microsoft.com/office/officeart/2005/8/layout/default"/>
    <dgm:cxn modelId="{60913F23-39DE-4B1F-8052-351E096E9225}" srcId="{6AA0680B-7D9C-4596-B7F4-DB90C1D01468}" destId="{5EA98257-DA16-4A68-8F92-9A2667547800}" srcOrd="1" destOrd="0" parTransId="{57A87984-D79E-4A06-B4FF-F69F00EB11BC}" sibTransId="{06843237-C786-407F-B1C1-99A4A90F9AF4}"/>
    <dgm:cxn modelId="{218FAC27-38BC-A14F-983F-3F82925747B4}" type="presOf" srcId="{023D5462-D8F2-41FC-B66E-DE8B61CCAD09}" destId="{3B89672B-96AD-1849-BC36-93ECAB30156F}" srcOrd="0" destOrd="0" presId="urn:microsoft.com/office/officeart/2005/8/layout/default"/>
    <dgm:cxn modelId="{B50DBD38-367B-884B-965E-223A70FABB7F}" type="presOf" srcId="{B867CBFD-8792-47DB-AE64-0306CA5ECEA9}" destId="{C0BC492E-7233-7843-A9D2-A96D2AF20904}" srcOrd="0" destOrd="0" presId="urn:microsoft.com/office/officeart/2005/8/layout/default"/>
    <dgm:cxn modelId="{384C5952-0096-4EE7-BD0E-89C96B06830A}" srcId="{6AA0680B-7D9C-4596-B7F4-DB90C1D01468}" destId="{023D5462-D8F2-41FC-B66E-DE8B61CCAD09}" srcOrd="5" destOrd="0" parTransId="{9D7369FF-E041-47E9-A6C6-7C68C561D0B0}" sibTransId="{1E6E19F0-63AA-4B40-837E-BD9BA514F83A}"/>
    <dgm:cxn modelId="{A3B6C05B-7327-442F-8293-8BBF9D08F332}" srcId="{6AA0680B-7D9C-4596-B7F4-DB90C1D01468}" destId="{09FC1B4A-19A3-4177-8642-3D3CA5167EE7}" srcOrd="3" destOrd="0" parTransId="{4FBA4BEC-B8DD-4BEB-9299-F9BE33A20312}" sibTransId="{226B0841-6D51-4FCB-8C8E-1FD1A938973B}"/>
    <dgm:cxn modelId="{836ED26C-292D-264B-982B-388889AFB07E}" type="presOf" srcId="{6AA0680B-7D9C-4596-B7F4-DB90C1D01468}" destId="{DF0FBC45-F2EB-C549-B2ED-5341B528144C}" srcOrd="0" destOrd="0" presId="urn:microsoft.com/office/officeart/2005/8/layout/default"/>
    <dgm:cxn modelId="{475DE474-EC8E-4F5D-80A2-43DD20EFC932}" srcId="{6AA0680B-7D9C-4596-B7F4-DB90C1D01468}" destId="{4028D7BD-FD4E-4ABB-A338-E7BFB18FE092}" srcOrd="2" destOrd="0" parTransId="{F7A77FE8-EC5C-4F37-844E-4F795B03AF17}" sibTransId="{998A24BF-159C-4D8E-A8CF-386CC26F9752}"/>
    <dgm:cxn modelId="{85A2CECD-60E2-5342-9F3D-1B174906FFFC}" type="presOf" srcId="{4F9661B9-33D5-4309-B8EB-B5A614B7C506}" destId="{5D9CEB32-F6EB-1448-8561-197BF2958F8B}" srcOrd="0" destOrd="0" presId="urn:microsoft.com/office/officeart/2005/8/layout/default"/>
    <dgm:cxn modelId="{271B0BD9-0057-44C4-BA4C-DB20AB825B78}" srcId="{6AA0680B-7D9C-4596-B7F4-DB90C1D01468}" destId="{B867CBFD-8792-47DB-AE64-0306CA5ECEA9}" srcOrd="4" destOrd="0" parTransId="{35A94AAE-BE4C-4206-A909-A7F20FF85EED}" sibTransId="{BD61B470-D206-4497-AF0C-168115C7CF26}"/>
    <dgm:cxn modelId="{7DF1FBE2-C239-3C49-97CD-3BAE989B400E}" type="presOf" srcId="{4028D7BD-FD4E-4ABB-A338-E7BFB18FE092}" destId="{A98FD1EA-0A34-1C48-ABFD-877ED0105A11}" srcOrd="0" destOrd="0" presId="urn:microsoft.com/office/officeart/2005/8/layout/default"/>
    <dgm:cxn modelId="{EC589EF1-3B4C-4C6B-BF2C-1E4E00A0D62E}" srcId="{6AA0680B-7D9C-4596-B7F4-DB90C1D01468}" destId="{4F9661B9-33D5-4309-B8EB-B5A614B7C506}" srcOrd="0" destOrd="0" parTransId="{211F3D66-7491-45AC-A019-23CEFD9EF0F6}" sibTransId="{23BFB360-0A69-4A05-A057-BC419063B451}"/>
    <dgm:cxn modelId="{E9E9A3ED-803F-A046-8526-FFB52B1D1AF1}" type="presParOf" srcId="{DF0FBC45-F2EB-C549-B2ED-5341B528144C}" destId="{5D9CEB32-F6EB-1448-8561-197BF2958F8B}" srcOrd="0" destOrd="0" presId="urn:microsoft.com/office/officeart/2005/8/layout/default"/>
    <dgm:cxn modelId="{39FF0D86-E38C-FD42-9F0C-2297F859A360}" type="presParOf" srcId="{DF0FBC45-F2EB-C549-B2ED-5341B528144C}" destId="{847B0ACE-F98C-8549-8199-D996A9F9D6DE}" srcOrd="1" destOrd="0" presId="urn:microsoft.com/office/officeart/2005/8/layout/default"/>
    <dgm:cxn modelId="{CC8B1A9A-DA35-8046-924E-67C9267BCE30}" type="presParOf" srcId="{DF0FBC45-F2EB-C549-B2ED-5341B528144C}" destId="{9C855F5B-937D-C04B-B26A-87EDD250E6EC}" srcOrd="2" destOrd="0" presId="urn:microsoft.com/office/officeart/2005/8/layout/default"/>
    <dgm:cxn modelId="{E8B4760A-9F9D-504F-92A8-862F9D787F8E}" type="presParOf" srcId="{DF0FBC45-F2EB-C549-B2ED-5341B528144C}" destId="{383DBA8B-FD2C-2E47-ADC0-3315A82B58FA}" srcOrd="3" destOrd="0" presId="urn:microsoft.com/office/officeart/2005/8/layout/default"/>
    <dgm:cxn modelId="{3E704ED6-CE93-6F4F-B369-9DAF01A9D011}" type="presParOf" srcId="{DF0FBC45-F2EB-C549-B2ED-5341B528144C}" destId="{A98FD1EA-0A34-1C48-ABFD-877ED0105A11}" srcOrd="4" destOrd="0" presId="urn:microsoft.com/office/officeart/2005/8/layout/default"/>
    <dgm:cxn modelId="{8C1D5235-B78F-6F4B-86FA-D19A124DF421}" type="presParOf" srcId="{DF0FBC45-F2EB-C549-B2ED-5341B528144C}" destId="{0C51D5AC-3F78-574C-91EE-5726DBEC6593}" srcOrd="5" destOrd="0" presId="urn:microsoft.com/office/officeart/2005/8/layout/default"/>
    <dgm:cxn modelId="{1C5068FF-CB1E-7B47-B2AE-3C0F762CDD61}" type="presParOf" srcId="{DF0FBC45-F2EB-C549-B2ED-5341B528144C}" destId="{35A35075-1FA2-B64B-91A1-A6FC44C1B795}" srcOrd="6" destOrd="0" presId="urn:microsoft.com/office/officeart/2005/8/layout/default"/>
    <dgm:cxn modelId="{C1B2EB4C-94F1-E543-8F81-83902C9DFCA2}" type="presParOf" srcId="{DF0FBC45-F2EB-C549-B2ED-5341B528144C}" destId="{5A733B27-68C6-604E-9FD3-B4549433B61A}" srcOrd="7" destOrd="0" presId="urn:microsoft.com/office/officeart/2005/8/layout/default"/>
    <dgm:cxn modelId="{ABDB03F8-F985-5048-849F-E44831439E82}" type="presParOf" srcId="{DF0FBC45-F2EB-C549-B2ED-5341B528144C}" destId="{C0BC492E-7233-7843-A9D2-A96D2AF20904}" srcOrd="8" destOrd="0" presId="urn:microsoft.com/office/officeart/2005/8/layout/default"/>
    <dgm:cxn modelId="{A8867656-C3A9-0949-B2BB-1C8C6B0D5D4A}" type="presParOf" srcId="{DF0FBC45-F2EB-C549-B2ED-5341B528144C}" destId="{46C5F284-5AD2-534E-BCD8-7B38BD613429}" srcOrd="9" destOrd="0" presId="urn:microsoft.com/office/officeart/2005/8/layout/default"/>
    <dgm:cxn modelId="{A8A8EA1D-4FDA-3248-9088-AD1A01D282FB}" type="presParOf" srcId="{DF0FBC45-F2EB-C549-B2ED-5341B528144C}" destId="{3B89672B-96AD-1849-BC36-93ECAB30156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B3F0B-5595-E747-8F10-7F8D57C50B52}">
      <dsp:nvSpPr>
        <dsp:cNvPr id="0" name=""/>
        <dsp:cNvSpPr/>
      </dsp:nvSpPr>
      <dsp:spPr>
        <a:xfrm>
          <a:off x="1590332" y="205"/>
          <a:ext cx="3488471" cy="209308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Conflict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To Be Incompatible Or At Variance; Clash…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90332" y="205"/>
        <a:ext cx="3488471" cy="2093083"/>
      </dsp:txXfrm>
    </dsp:sp>
    <dsp:sp modelId="{02A9980F-DCA4-FC4A-A527-A6EC480BF3B9}">
      <dsp:nvSpPr>
        <dsp:cNvPr id="0" name=""/>
        <dsp:cNvSpPr/>
      </dsp:nvSpPr>
      <dsp:spPr>
        <a:xfrm>
          <a:off x="5427651" y="205"/>
          <a:ext cx="3488471" cy="2093083"/>
        </a:xfrm>
        <a:prstGeom prst="rect">
          <a:avLst/>
        </a:prstGeom>
        <a:solidFill>
          <a:schemeClr val="accent5">
            <a:hueOff val="8704932"/>
            <a:satOff val="3846"/>
            <a:lumOff val="-4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Resolution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The Quality Of Being Determined Or Resolute…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27651" y="205"/>
        <a:ext cx="3488471" cy="2093083"/>
      </dsp:txXfrm>
    </dsp:sp>
    <dsp:sp modelId="{87560558-4D60-3341-BCFB-B89CBE622DA0}">
      <dsp:nvSpPr>
        <dsp:cNvPr id="0" name=""/>
        <dsp:cNvSpPr/>
      </dsp:nvSpPr>
      <dsp:spPr>
        <a:xfrm>
          <a:off x="3508992" y="2442135"/>
          <a:ext cx="3488471" cy="2093083"/>
        </a:xfrm>
        <a:prstGeom prst="rect">
          <a:avLst/>
        </a:prstGeom>
        <a:solidFill>
          <a:schemeClr val="accent5">
            <a:hueOff val="17409864"/>
            <a:satOff val="7692"/>
            <a:lumOff val="-8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YUFR=Resolution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8992" y="2442135"/>
        <a:ext cx="3488471" cy="2093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1ACD5-BE53-4E44-B726-7232C160624E}">
      <dsp:nvSpPr>
        <dsp:cNvPr id="0" name=""/>
        <dsp:cNvSpPr/>
      </dsp:nvSpPr>
      <dsp:spPr>
        <a:xfrm>
          <a:off x="210785" y="547086"/>
          <a:ext cx="1335114" cy="13351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52EFE3-EADC-496C-B4F1-A758E0D3BE1A}">
      <dsp:nvSpPr>
        <dsp:cNvPr id="0" name=""/>
        <dsp:cNvSpPr/>
      </dsp:nvSpPr>
      <dsp:spPr>
        <a:xfrm>
          <a:off x="491159" y="827460"/>
          <a:ext cx="774366" cy="7743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6032DE-D040-45DD-A2E7-4E364FEE6E23}">
      <dsp:nvSpPr>
        <dsp:cNvPr id="0" name=""/>
        <dsp:cNvSpPr/>
      </dsp:nvSpPr>
      <dsp:spPr>
        <a:xfrm>
          <a:off x="1831996" y="547086"/>
          <a:ext cx="3147056" cy="1335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Identify, educate/train, and position Certified (YUFR)  within  their schools, and churches with leadership techniques and tools of empowerment. </a:t>
          </a:r>
          <a:endParaRPr lang="en-US" sz="17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31996" y="547086"/>
        <a:ext cx="3147056" cy="1335114"/>
      </dsp:txXfrm>
    </dsp:sp>
    <dsp:sp modelId="{46E00A37-D51F-4B17-A263-8E7519251FDF}">
      <dsp:nvSpPr>
        <dsp:cNvPr id="0" name=""/>
        <dsp:cNvSpPr/>
      </dsp:nvSpPr>
      <dsp:spPr>
        <a:xfrm>
          <a:off x="5527403" y="547086"/>
          <a:ext cx="1335114" cy="13351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65C37-C878-498C-A375-7029D6D5DE21}">
      <dsp:nvSpPr>
        <dsp:cNvPr id="0" name=""/>
        <dsp:cNvSpPr/>
      </dsp:nvSpPr>
      <dsp:spPr>
        <a:xfrm>
          <a:off x="5807777" y="827460"/>
          <a:ext cx="774366" cy="7743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72AE0-60F7-417A-B533-79EF3A2A8460}">
      <dsp:nvSpPr>
        <dsp:cNvPr id="0" name=""/>
        <dsp:cNvSpPr/>
      </dsp:nvSpPr>
      <dsp:spPr>
        <a:xfrm>
          <a:off x="7148614" y="547086"/>
          <a:ext cx="3147056" cy="1335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Develop On-Site YUFR Peer Support/Empowerment Training Labs fostering biblical principles, social,  emotional, and mental wellness.</a:t>
          </a:r>
          <a:endParaRPr lang="en-US" sz="17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48614" y="547086"/>
        <a:ext cx="3147056" cy="1335114"/>
      </dsp:txXfrm>
    </dsp:sp>
    <dsp:sp modelId="{18E4D8CF-3631-483F-8E03-8B10B79FAEDC}">
      <dsp:nvSpPr>
        <dsp:cNvPr id="0" name=""/>
        <dsp:cNvSpPr/>
      </dsp:nvSpPr>
      <dsp:spPr>
        <a:xfrm>
          <a:off x="210785" y="2653223"/>
          <a:ext cx="1335114" cy="13351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64A7E5-4468-4EF2-AAE2-C709C2898C53}">
      <dsp:nvSpPr>
        <dsp:cNvPr id="0" name=""/>
        <dsp:cNvSpPr/>
      </dsp:nvSpPr>
      <dsp:spPr>
        <a:xfrm>
          <a:off x="491159" y="2933597"/>
          <a:ext cx="774366" cy="77436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EC103-4530-459C-B5B2-6A4209AD4E4E}">
      <dsp:nvSpPr>
        <dsp:cNvPr id="0" name=""/>
        <dsp:cNvSpPr/>
      </dsp:nvSpPr>
      <dsp:spPr>
        <a:xfrm>
          <a:off x="1831996" y="2682034"/>
          <a:ext cx="3147056" cy="1277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Create on-site Faculty &amp; YUFR Crisis Intervention/Support Hubs.</a:t>
          </a:r>
          <a:endParaRPr lang="en-US" sz="17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31996" y="2682034"/>
        <a:ext cx="3147056" cy="1277491"/>
      </dsp:txXfrm>
    </dsp:sp>
    <dsp:sp modelId="{29EC0B6E-156D-42DE-AE40-B180AFA74F74}">
      <dsp:nvSpPr>
        <dsp:cNvPr id="0" name=""/>
        <dsp:cNvSpPr/>
      </dsp:nvSpPr>
      <dsp:spPr>
        <a:xfrm>
          <a:off x="5527403" y="2653223"/>
          <a:ext cx="1335114" cy="133511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2444FA-3EBE-4DCE-90DB-CC9B5EFEE3BE}">
      <dsp:nvSpPr>
        <dsp:cNvPr id="0" name=""/>
        <dsp:cNvSpPr/>
      </dsp:nvSpPr>
      <dsp:spPr>
        <a:xfrm>
          <a:off x="5807777" y="2933597"/>
          <a:ext cx="774366" cy="77436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A96E4-758A-408D-BEEB-132BF381BB7C}">
      <dsp:nvSpPr>
        <dsp:cNvPr id="0" name=""/>
        <dsp:cNvSpPr/>
      </dsp:nvSpPr>
      <dsp:spPr>
        <a:xfrm>
          <a:off x="7148614" y="2653223"/>
          <a:ext cx="3147056" cy="1335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Identify external Resources and Linkage Agreements fostering continuity of care.</a:t>
          </a:r>
          <a:endParaRPr lang="en-US" sz="17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48614" y="2653223"/>
        <a:ext cx="3147056" cy="13351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59BF5-212A-6445-9714-2A3ACE937CBC}">
      <dsp:nvSpPr>
        <dsp:cNvPr id="0" name=""/>
        <dsp:cNvSpPr/>
      </dsp:nvSpPr>
      <dsp:spPr>
        <a:xfrm>
          <a:off x="0" y="0"/>
          <a:ext cx="3286125" cy="435752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Minimize trauma-bonding and recidivism from acts of violence and other trauma related incidents, including youth suicides… with certified YUFR presence and accessibility.</a:t>
          </a:r>
          <a:endParaRPr lang="en-US" sz="19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655859"/>
        <a:ext cx="3286125" cy="2614514"/>
      </dsp:txXfrm>
    </dsp:sp>
    <dsp:sp modelId="{7AC03970-F545-7645-A9F6-C4BD58649404}">
      <dsp:nvSpPr>
        <dsp:cNvPr id="0" name=""/>
        <dsp:cNvSpPr/>
      </dsp:nvSpPr>
      <dsp:spPr>
        <a:xfrm>
          <a:off x="989433" y="435752"/>
          <a:ext cx="1307257" cy="130725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919" tIns="12700" rIns="10191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180876" y="627195"/>
        <a:ext cx="924371" cy="924371"/>
      </dsp:txXfrm>
    </dsp:sp>
    <dsp:sp modelId="{8E12D395-107D-5E44-AF4E-E959E28BABD1}">
      <dsp:nvSpPr>
        <dsp:cNvPr id="0" name=""/>
        <dsp:cNvSpPr/>
      </dsp:nvSpPr>
      <dsp:spPr>
        <a:xfrm>
          <a:off x="0" y="4357452"/>
          <a:ext cx="3286125" cy="72"/>
        </a:xfrm>
        <a:prstGeom prst="rect">
          <a:avLst/>
        </a:prstGeom>
        <a:solidFill>
          <a:schemeClr val="accent5">
            <a:hueOff val="3481973"/>
            <a:satOff val="1538"/>
            <a:lumOff val="-1686"/>
            <a:alphaOff val="0"/>
          </a:schemeClr>
        </a:solidFill>
        <a:ln w="12700" cap="flat" cmpd="sng" algn="ctr">
          <a:solidFill>
            <a:schemeClr val="accent5">
              <a:hueOff val="3481973"/>
              <a:satOff val="1538"/>
              <a:lumOff val="-16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828219-C8EE-2041-8FD0-101D4F7CC616}">
      <dsp:nvSpPr>
        <dsp:cNvPr id="0" name=""/>
        <dsp:cNvSpPr/>
      </dsp:nvSpPr>
      <dsp:spPr>
        <a:xfrm>
          <a:off x="3614737" y="0"/>
          <a:ext cx="3286125" cy="4357524"/>
        </a:xfrm>
        <a:prstGeom prst="rect">
          <a:avLst/>
        </a:prstGeom>
        <a:solidFill>
          <a:schemeClr val="accent5">
            <a:tint val="40000"/>
            <a:alpha val="90000"/>
            <a:hueOff val="8627848"/>
            <a:satOff val="-629"/>
            <a:lumOff val="-74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8627848"/>
              <a:satOff val="-629"/>
              <a:lumOff val="-7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Minimize the potential for  maladaptive high-risk behaviors with Educational Enrichment, Biblical Principles, and Peer Support, as tools for violence prevention. </a:t>
          </a:r>
          <a:endParaRPr lang="en-US" sz="1900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14737" y="1655859"/>
        <a:ext cx="3286125" cy="2614514"/>
      </dsp:txXfrm>
    </dsp:sp>
    <dsp:sp modelId="{74AD4740-C083-3240-B49E-2B7D3F695810}">
      <dsp:nvSpPr>
        <dsp:cNvPr id="0" name=""/>
        <dsp:cNvSpPr/>
      </dsp:nvSpPr>
      <dsp:spPr>
        <a:xfrm>
          <a:off x="4604171" y="435752"/>
          <a:ext cx="1307257" cy="1307257"/>
        </a:xfrm>
        <a:prstGeom prst="ellipse">
          <a:avLst/>
        </a:prstGeom>
        <a:solidFill>
          <a:schemeClr val="accent5">
            <a:hueOff val="6963945"/>
            <a:satOff val="3077"/>
            <a:lumOff val="-3373"/>
            <a:alphaOff val="0"/>
          </a:schemeClr>
        </a:solidFill>
        <a:ln w="12700" cap="flat" cmpd="sng" algn="ctr">
          <a:solidFill>
            <a:schemeClr val="accent5">
              <a:hueOff val="6963945"/>
              <a:satOff val="3077"/>
              <a:lumOff val="-33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919" tIns="12700" rIns="10191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795614" y="627195"/>
        <a:ext cx="924371" cy="924371"/>
      </dsp:txXfrm>
    </dsp:sp>
    <dsp:sp modelId="{28FD9EA8-E7D6-FF41-8134-CE88B89124F6}">
      <dsp:nvSpPr>
        <dsp:cNvPr id="0" name=""/>
        <dsp:cNvSpPr/>
      </dsp:nvSpPr>
      <dsp:spPr>
        <a:xfrm>
          <a:off x="3614737" y="4357452"/>
          <a:ext cx="3286125" cy="72"/>
        </a:xfrm>
        <a:prstGeom prst="rect">
          <a:avLst/>
        </a:prstGeom>
        <a:solidFill>
          <a:schemeClr val="accent5">
            <a:hueOff val="10445919"/>
            <a:satOff val="4615"/>
            <a:lumOff val="-5059"/>
            <a:alphaOff val="0"/>
          </a:schemeClr>
        </a:solidFill>
        <a:ln w="12700" cap="flat" cmpd="sng" algn="ctr">
          <a:solidFill>
            <a:schemeClr val="accent5">
              <a:hueOff val="10445919"/>
              <a:satOff val="4615"/>
              <a:lumOff val="-5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DDD3B-8961-4D4F-97B3-0A2F19DD31B1}">
      <dsp:nvSpPr>
        <dsp:cNvPr id="0" name=""/>
        <dsp:cNvSpPr/>
      </dsp:nvSpPr>
      <dsp:spPr>
        <a:xfrm>
          <a:off x="7229475" y="0"/>
          <a:ext cx="3286125" cy="4357524"/>
        </a:xfrm>
        <a:prstGeom prst="rect">
          <a:avLst/>
        </a:prstGeom>
        <a:solidFill>
          <a:schemeClr val="accent5">
            <a:tint val="40000"/>
            <a:alpha val="90000"/>
            <a:hueOff val="17255696"/>
            <a:satOff val="-1258"/>
            <a:lumOff val="-149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17255696"/>
              <a:satOff val="-1258"/>
              <a:lumOff val="-14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Develop the “Leader” within our Youth with character building and  tools of empowerment that can be reproduced in their educational, personal, and community environments</a:t>
          </a:r>
          <a:r>
            <a:rPr lang="en-US" sz="1900" b="1" kern="1200" dirty="0"/>
            <a:t>.</a:t>
          </a:r>
          <a:endParaRPr lang="en-US" sz="1900" kern="1200" dirty="0"/>
        </a:p>
      </dsp:txBody>
      <dsp:txXfrm>
        <a:off x="7229475" y="1655859"/>
        <a:ext cx="3286125" cy="2614514"/>
      </dsp:txXfrm>
    </dsp:sp>
    <dsp:sp modelId="{E297DA27-8CBC-BB4D-A895-066592CB9779}">
      <dsp:nvSpPr>
        <dsp:cNvPr id="0" name=""/>
        <dsp:cNvSpPr/>
      </dsp:nvSpPr>
      <dsp:spPr>
        <a:xfrm>
          <a:off x="8218908" y="435752"/>
          <a:ext cx="1307257" cy="1307257"/>
        </a:xfrm>
        <a:prstGeom prst="ellipse">
          <a:avLst/>
        </a:prstGeom>
        <a:solidFill>
          <a:schemeClr val="accent5">
            <a:hueOff val="13927891"/>
            <a:satOff val="6154"/>
            <a:lumOff val="-6746"/>
            <a:alphaOff val="0"/>
          </a:schemeClr>
        </a:solidFill>
        <a:ln w="12700" cap="flat" cmpd="sng" algn="ctr">
          <a:solidFill>
            <a:schemeClr val="accent5">
              <a:hueOff val="13927891"/>
              <a:satOff val="6154"/>
              <a:lumOff val="-67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919" tIns="12700" rIns="101919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410351" y="627195"/>
        <a:ext cx="924371" cy="924371"/>
      </dsp:txXfrm>
    </dsp:sp>
    <dsp:sp modelId="{A2CE25EA-FB11-C14D-B72E-B3D256972144}">
      <dsp:nvSpPr>
        <dsp:cNvPr id="0" name=""/>
        <dsp:cNvSpPr/>
      </dsp:nvSpPr>
      <dsp:spPr>
        <a:xfrm>
          <a:off x="7229475" y="4357452"/>
          <a:ext cx="3286125" cy="72"/>
        </a:xfrm>
        <a:prstGeom prst="rect">
          <a:avLst/>
        </a:prstGeom>
        <a:solidFill>
          <a:schemeClr val="accent5">
            <a:hueOff val="17409864"/>
            <a:satOff val="7692"/>
            <a:lumOff val="-8432"/>
            <a:alphaOff val="0"/>
          </a:schemeClr>
        </a:solidFill>
        <a:ln w="12700" cap="flat" cmpd="sng" algn="ctr">
          <a:solidFill>
            <a:schemeClr val="accent5">
              <a:hueOff val="17409864"/>
              <a:satOff val="7692"/>
              <a:lumOff val="-84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C3374-0812-0144-AADF-5ED4567F7EF7}">
      <dsp:nvSpPr>
        <dsp:cNvPr id="0" name=""/>
        <dsp:cNvSpPr/>
      </dsp:nvSpPr>
      <dsp:spPr>
        <a:xfrm>
          <a:off x="4120757" y="100"/>
          <a:ext cx="2264941" cy="2264941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“I MESSAGES”</a:t>
          </a:r>
        </a:p>
      </dsp:txBody>
      <dsp:txXfrm>
        <a:off x="4686992" y="100"/>
        <a:ext cx="1132471" cy="1868576"/>
      </dsp:txXfrm>
    </dsp:sp>
    <dsp:sp modelId="{7ADFD3CB-830C-A647-8BF7-EA81365B98CD}">
      <dsp:nvSpPr>
        <dsp:cNvPr id="0" name=""/>
        <dsp:cNvSpPr/>
      </dsp:nvSpPr>
      <dsp:spPr>
        <a:xfrm rot="7200000">
          <a:off x="5431504" y="2270381"/>
          <a:ext cx="2264941" cy="2264941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8704932"/>
            <a:satOff val="3846"/>
            <a:lumOff val="-4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BODY LANGUAGE</a:t>
          </a:r>
        </a:p>
      </dsp:txBody>
      <dsp:txXfrm rot="-5400000">
        <a:off x="5801318" y="2935707"/>
        <a:ext cx="1868576" cy="1132471"/>
      </dsp:txXfrm>
    </dsp:sp>
    <dsp:sp modelId="{4B3AAF50-2BF9-694E-A327-E33B07A45D7B}">
      <dsp:nvSpPr>
        <dsp:cNvPr id="0" name=""/>
        <dsp:cNvSpPr/>
      </dsp:nvSpPr>
      <dsp:spPr>
        <a:xfrm rot="14400000">
          <a:off x="2810009" y="2270381"/>
          <a:ext cx="2264941" cy="2264941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17409864"/>
            <a:satOff val="7692"/>
            <a:lumOff val="-8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ACTIVE LISTENING</a:t>
          </a:r>
        </a:p>
      </dsp:txBody>
      <dsp:txXfrm rot="5400000">
        <a:off x="2836561" y="2935707"/>
        <a:ext cx="1868576" cy="11324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CEB32-F6EB-1448-8561-197BF2958F8B}">
      <dsp:nvSpPr>
        <dsp:cNvPr id="0" name=""/>
        <dsp:cNvSpPr/>
      </dsp:nvSpPr>
      <dsp:spPr>
        <a:xfrm>
          <a:off x="0" y="158349"/>
          <a:ext cx="3283267" cy="19699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R=Resources</a:t>
          </a:r>
          <a:endParaRPr lang="en-US" sz="2800" kern="1200"/>
        </a:p>
      </dsp:txBody>
      <dsp:txXfrm>
        <a:off x="0" y="158349"/>
        <a:ext cx="3283267" cy="1969960"/>
      </dsp:txXfrm>
    </dsp:sp>
    <dsp:sp modelId="{9C855F5B-937D-C04B-B26A-87EDD250E6EC}">
      <dsp:nvSpPr>
        <dsp:cNvPr id="0" name=""/>
        <dsp:cNvSpPr/>
      </dsp:nvSpPr>
      <dsp:spPr>
        <a:xfrm>
          <a:off x="3611594" y="158349"/>
          <a:ext cx="3283267" cy="1969960"/>
        </a:xfrm>
        <a:prstGeom prst="rect">
          <a:avLst/>
        </a:prstGeom>
        <a:solidFill>
          <a:schemeClr val="accent5">
            <a:hueOff val="3481973"/>
            <a:satOff val="1538"/>
            <a:lumOff val="-1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E=Empowerment</a:t>
          </a:r>
          <a:endParaRPr lang="en-US" sz="2800" kern="1200"/>
        </a:p>
      </dsp:txBody>
      <dsp:txXfrm>
        <a:off x="3611594" y="158349"/>
        <a:ext cx="3283267" cy="1969960"/>
      </dsp:txXfrm>
    </dsp:sp>
    <dsp:sp modelId="{A98FD1EA-0A34-1C48-ABFD-877ED0105A11}">
      <dsp:nvSpPr>
        <dsp:cNvPr id="0" name=""/>
        <dsp:cNvSpPr/>
      </dsp:nvSpPr>
      <dsp:spPr>
        <a:xfrm>
          <a:off x="7223188" y="158349"/>
          <a:ext cx="3283267" cy="1969960"/>
        </a:xfrm>
        <a:prstGeom prst="rect">
          <a:avLst/>
        </a:prstGeom>
        <a:solidFill>
          <a:schemeClr val="accent5">
            <a:hueOff val="6963945"/>
            <a:satOff val="3077"/>
            <a:lumOff val="-3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S=Spirituality</a:t>
          </a:r>
          <a:endParaRPr lang="en-US" sz="2800" kern="1200"/>
        </a:p>
      </dsp:txBody>
      <dsp:txXfrm>
        <a:off x="7223188" y="158349"/>
        <a:ext cx="3283267" cy="1969960"/>
      </dsp:txXfrm>
    </dsp:sp>
    <dsp:sp modelId="{35A35075-1FA2-B64B-91A1-A6FC44C1B795}">
      <dsp:nvSpPr>
        <dsp:cNvPr id="0" name=""/>
        <dsp:cNvSpPr/>
      </dsp:nvSpPr>
      <dsp:spPr>
        <a:xfrm>
          <a:off x="0" y="2456636"/>
          <a:ext cx="3283267" cy="1969960"/>
        </a:xfrm>
        <a:prstGeom prst="rect">
          <a:avLst/>
        </a:prstGeom>
        <a:solidFill>
          <a:schemeClr val="accent5">
            <a:hueOff val="10445919"/>
            <a:satOff val="4615"/>
            <a:lumOff val="-5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C=Continuity of Care</a:t>
          </a:r>
          <a:endParaRPr lang="en-US" sz="2800" kern="1200"/>
        </a:p>
      </dsp:txBody>
      <dsp:txXfrm>
        <a:off x="0" y="2456636"/>
        <a:ext cx="3283267" cy="1969960"/>
      </dsp:txXfrm>
    </dsp:sp>
    <dsp:sp modelId="{C0BC492E-7233-7843-A9D2-A96D2AF20904}">
      <dsp:nvSpPr>
        <dsp:cNvPr id="0" name=""/>
        <dsp:cNvSpPr/>
      </dsp:nvSpPr>
      <dsp:spPr>
        <a:xfrm>
          <a:off x="3611594" y="2456636"/>
          <a:ext cx="3283267" cy="1969960"/>
        </a:xfrm>
        <a:prstGeom prst="rect">
          <a:avLst/>
        </a:prstGeom>
        <a:solidFill>
          <a:schemeClr val="accent5">
            <a:hueOff val="13927891"/>
            <a:satOff val="6154"/>
            <a:lumOff val="-67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U=Unity</a:t>
          </a:r>
          <a:endParaRPr lang="en-US" sz="2800" kern="1200"/>
        </a:p>
      </dsp:txBody>
      <dsp:txXfrm>
        <a:off x="3611594" y="2456636"/>
        <a:ext cx="3283267" cy="1969960"/>
      </dsp:txXfrm>
    </dsp:sp>
    <dsp:sp modelId="{3B89672B-96AD-1849-BC36-93ECAB30156F}">
      <dsp:nvSpPr>
        <dsp:cNvPr id="0" name=""/>
        <dsp:cNvSpPr/>
      </dsp:nvSpPr>
      <dsp:spPr>
        <a:xfrm>
          <a:off x="7223188" y="2456636"/>
          <a:ext cx="3283267" cy="1969960"/>
        </a:xfrm>
        <a:prstGeom prst="rect">
          <a:avLst/>
        </a:prstGeom>
        <a:solidFill>
          <a:schemeClr val="accent5">
            <a:hueOff val="17409864"/>
            <a:satOff val="7692"/>
            <a:lumOff val="-8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E=Employment</a:t>
          </a:r>
          <a:endParaRPr lang="en-US" sz="2800" kern="1200"/>
        </a:p>
      </dsp:txBody>
      <dsp:txXfrm>
        <a:off x="7223188" y="2456636"/>
        <a:ext cx="3283267" cy="1969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834A9-6F0B-654D-B870-5C5B1E8C649D}" type="datetimeFigureOut">
              <a:rPr lang="en-US" smtClean="0"/>
              <a:t>6/15/24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B0B12-C975-7243-AF45-CC812C224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76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0B0B12-C975-7243-AF45-CC812C2248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3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0B0B12-C975-7243-AF45-CC812C2248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03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65520FF7-5D2A-D84E-843E-C609A90D5869}" type="datetime1">
              <a:rPr lang="en-US" smtClean="0"/>
              <a:t>6/15/24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UFCI/MOKL All Rights Reserved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272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474D-E4A8-7847-97A5-508DDC5E775E}" type="datetime1">
              <a:rPr lang="en-US" smtClean="0"/>
              <a:t>6/15/24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UFCI/MOKL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70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E079-EFBF-D64C-B156-4A786AEBA575}" type="datetime1">
              <a:rPr lang="en-US" smtClean="0"/>
              <a:t>6/15/24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UFCI/MOKL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974A1E44-A4D4-2946-B54B-D00610F1ABC7}" type="datetime1">
              <a:rPr lang="en-US" smtClean="0"/>
              <a:t>6/15/24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UFCI/MOKL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7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F7182-746C-3C4E-85B6-D0671949ED2D}" type="datetime1">
              <a:rPr lang="en-US" smtClean="0"/>
              <a:t>6/15/24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UFCI/MOKL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11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5319D655-F790-154F-8B1A-AD97A5976767}" type="datetime1">
              <a:rPr lang="en-US" smtClean="0"/>
              <a:t>6/15/24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UFCI/MOKL All Rights Reserved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4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1C29286E-BCAF-554B-809F-EDF4514D53C4}" type="datetime1">
              <a:rPr lang="en-US" smtClean="0"/>
              <a:t>6/15/24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UFCI/MOKL All Rights Reserved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BDD09-A4C4-FD42-83DE-AF8B75934339}" type="datetime1">
              <a:rPr lang="en-US" smtClean="0"/>
              <a:t>6/15/24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UFCI/MOKL All Rights Reserved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5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2699E-991A-8B44-AA72-D84C7C0F1CD3}" type="datetime1">
              <a:rPr lang="en-US" smtClean="0"/>
              <a:t>6/15/24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UFCI/MOKL All Rights Reserved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6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884EB710-546B-9544-B549-4E9FDC5015A0}" type="datetime1">
              <a:rPr lang="en-US" smtClean="0"/>
              <a:t>6/15/24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UFCI/MOKL All Rights Reserved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68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6A45C502-53AE-DA45-B6EE-2BCDB8E671E5}" type="datetime1">
              <a:rPr lang="en-US" smtClean="0"/>
              <a:t>6/15/24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UFCI/MOKL All Rights Reserved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24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BFBF3-A93F-2144-8FD3-8A3083D4141F}" type="datetime1">
              <a:rPr lang="en-US" smtClean="0"/>
              <a:t>6/15/24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© 2023 UFCI/MOKL All Rights Reserved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4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Workspace and bicycle against brick wall">
            <a:extLst>
              <a:ext uri="{FF2B5EF4-FFF2-40B4-BE49-F238E27FC236}">
                <a16:creationId xmlns:a16="http://schemas.microsoft.com/office/drawing/2014/main" id="{95B0C7BD-9F03-91A7-1FB8-6248A8782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-5255" y="0"/>
            <a:ext cx="12191999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chemeClr val="tx2">
                  <a:alpha val="35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663F66-45EF-B643-8BA5-5A100CD34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3500" y="-1039494"/>
            <a:ext cx="10905059" cy="3330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3300" dirty="0">
                <a:solidFill>
                  <a:schemeClr val="bg1"/>
                </a:solidFill>
              </a:rPr>
            </a:br>
            <a:br>
              <a:rPr lang="en-US" sz="3300" dirty="0">
                <a:solidFill>
                  <a:schemeClr val="bg1"/>
                </a:solidFill>
              </a:rPr>
            </a:br>
            <a:br>
              <a:rPr lang="en-US" sz="3300" dirty="0">
                <a:solidFill>
                  <a:schemeClr val="bg1"/>
                </a:solidFill>
              </a:rPr>
            </a:br>
            <a:br>
              <a:rPr lang="en-US" sz="3300" dirty="0">
                <a:solidFill>
                  <a:schemeClr val="bg1"/>
                </a:solidFill>
              </a:rPr>
            </a:br>
            <a:r>
              <a:rPr lang="en-US" sz="3300" dirty="0">
                <a:solidFill>
                  <a:schemeClr val="bg1"/>
                </a:solidFill>
              </a:rPr>
              <a:t>        </a:t>
            </a:r>
            <a:r>
              <a:rPr lang="en-US" sz="3300" dirty="0">
                <a:solidFill>
                  <a:schemeClr val="accent5">
                    <a:lumMod val="50000"/>
                  </a:schemeClr>
                </a:solidFill>
              </a:rPr>
              <a:t>YOUTH URBAN FIRST RESPONDERS</a:t>
            </a:r>
            <a:br>
              <a:rPr lang="en-US" sz="33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300" dirty="0">
                <a:solidFill>
                  <a:schemeClr val="accent5">
                    <a:lumMod val="50000"/>
                  </a:schemeClr>
                </a:solidFill>
              </a:rPr>
              <a:t>Y.U.F.R.</a:t>
            </a:r>
            <a:br>
              <a:rPr lang="en-US" sz="33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300" dirty="0">
                <a:solidFill>
                  <a:schemeClr val="accent5">
                    <a:lumMod val="50000"/>
                  </a:schemeClr>
                </a:solidFill>
              </a:rPr>
              <a:t>        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8473AA-221F-388D-09D5-D0FE38FD4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28193" y="5003615"/>
            <a:ext cx="7725104" cy="1576044"/>
          </a:xfr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Bishop Reginald Saffo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Overseer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Urban First Responders</a:t>
            </a:r>
          </a:p>
          <a:p>
            <a:pPr>
              <a:lnSpc>
                <a:spcPct val="100000"/>
              </a:lnSpc>
            </a:pPr>
            <a:endParaRPr lang="en-US" sz="22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Carolyn Ransom-Champion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Director</a:t>
            </a:r>
          </a:p>
          <a:p>
            <a:pPr>
              <a:lnSpc>
                <a:spcPct val="100000"/>
              </a:lnSpc>
            </a:pPr>
            <a:r>
              <a:rPr lang="en-US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Urban First Responders</a:t>
            </a:r>
          </a:p>
          <a:p>
            <a:pPr>
              <a:lnSpc>
                <a:spcPct val="100000"/>
              </a:lnSpc>
            </a:pPr>
            <a:endParaRPr lang="en-US" sz="1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18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sz="1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2023 UFCI/MOKL All Rights Reserved</a:t>
            </a:r>
            <a:endParaRPr lang="en-US" sz="14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3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igh angle view of a rolled paper, brown notebook, and black notepad on a wooden table">
            <a:extLst>
              <a:ext uri="{FF2B5EF4-FFF2-40B4-BE49-F238E27FC236}">
                <a16:creationId xmlns:a16="http://schemas.microsoft.com/office/drawing/2014/main" id="{269293BA-EA5D-BE9E-1B6A-3680B474A2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33" b="8698"/>
          <a:stretch/>
        </p:blipFill>
        <p:spPr>
          <a:xfrm>
            <a:off x="-4" y="45263"/>
            <a:ext cx="12191981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3C9C5-0DE4-744D-BB8F-1D0645B1F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546" y="1271012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CERTIFICATE OF COMPLETION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6BF40C-027C-C12A-041E-64B44ADB9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UFCI/MOKL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060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Light bulb on yellow background with sketched light beams and cord">
            <a:extLst>
              <a:ext uri="{FF2B5EF4-FFF2-40B4-BE49-F238E27FC236}">
                <a16:creationId xmlns:a16="http://schemas.microsoft.com/office/drawing/2014/main" id="{2FD5AB3D-9EFA-E32E-C59D-9E3513D553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37"/>
          <a:stretch/>
        </p:blipFill>
        <p:spPr>
          <a:xfrm>
            <a:off x="-4" y="10"/>
            <a:ext cx="12191981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DF54A1-1476-D847-B1B3-17F31B5A4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SKILLS AND TECHNIQUES  LEARNED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F5DC9-75D9-E94C-A85C-FCE3AFBC3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24945"/>
            <a:ext cx="9785897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</a:rPr>
              <a:t>Youth Urban First Responder Peer Assignments and Scheduled Monitoring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5795E-5F7C-7DE1-2112-867C72B00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Copyright © 2023 UFCI/MOKL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34036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3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4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0" name="Rectangle 42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hand holding a pen and shading circles on a sheet">
            <a:extLst>
              <a:ext uri="{FF2B5EF4-FFF2-40B4-BE49-F238E27FC236}">
                <a16:creationId xmlns:a16="http://schemas.microsoft.com/office/drawing/2014/main" id="{9CA5F149-2458-8D0C-0E1E-1FE0E5146B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34"/>
          <a:stretch/>
        </p:blipFill>
        <p:spPr>
          <a:xfrm>
            <a:off x="0" y="107146"/>
            <a:ext cx="12192001" cy="6858000"/>
          </a:xfrm>
          <a:prstGeom prst="rect">
            <a:avLst/>
          </a:prstGeom>
        </p:spPr>
      </p:pic>
      <p:sp>
        <p:nvSpPr>
          <p:cNvPr id="61" name="Rectangle 44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: Rounded Corners 46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7D056679-9677-C74B-BB9E-D8CDCF0BC56F}"/>
              </a:ext>
            </a:extLst>
          </p:cNvPr>
          <p:cNvSpPr txBox="1">
            <a:spLocks/>
          </p:cNvSpPr>
          <p:nvPr/>
        </p:nvSpPr>
        <p:spPr>
          <a:xfrm>
            <a:off x="1" y="107146"/>
            <a:ext cx="12072550" cy="15614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PRE-POST YOUTH UFR LEADERSHIP ASSESSMENT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6AB444-8CD7-4399-21E4-8EF8D50FC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UFCI/MOKL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795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4C0E8C-993B-FFF0-A220-F95F7E3C5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pPr algn="ctr"/>
            <a:r>
              <a:rPr lang="en-US" sz="3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CONFLICT /RESOLUTION</a:t>
            </a:r>
            <a:endParaRPr lang="en-US" sz="3400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EBFB90-20AC-4E13-7FF2-C4E5AC195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Copyright © 2023 UFCI/MOKL All Rights Reserved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ACAB8CF-402F-8119-5668-8B890553AE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8818064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1557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C4EAA2-635A-3449-9FCD-8BF97321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EEB29944-AA4E-5F40-A683-F5BC94513E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395180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692581-9D76-C7BA-4E4B-BABB5706C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UFCI/MOKL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293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6C4E1-7475-0F4D-8EB0-4E5B526D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490149F-EF63-2FD8-6347-4CCF370C1A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9358579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D0F94C-B91F-D5FA-C79C-04A469E8D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UFCI/MOKL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24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Colourful carved figures of humans">
            <a:extLst>
              <a:ext uri="{FF2B5EF4-FFF2-40B4-BE49-F238E27FC236}">
                <a16:creationId xmlns:a16="http://schemas.microsoft.com/office/drawing/2014/main" id="{2D0DEB09-3B6B-C2DC-3AE9-ADD973B917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53"/>
          <a:stretch/>
        </p:blipFill>
        <p:spPr>
          <a:xfrm>
            <a:off x="19" y="304810"/>
            <a:ext cx="12191981" cy="6857990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A7AD0C-E2E8-E445-8806-476B4B2B1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719" y="491821"/>
            <a:ext cx="9078562" cy="15697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CULTURAL  CONTEXT</a:t>
            </a:r>
            <a:br>
              <a:rPr lang="en-US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7EE51-0C40-D14A-9757-8E8BD0ACE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6719" y="2918746"/>
            <a:ext cx="9078562" cy="592975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br>
              <a:rPr lang="en-US" sz="900" b="1" dirty="0">
                <a:solidFill>
                  <a:schemeClr val="bg1"/>
                </a:solidFill>
              </a:rPr>
            </a:br>
            <a:r>
              <a:rPr lang="en-US" sz="900" b="1" dirty="0">
                <a:solidFill>
                  <a:schemeClr val="bg1"/>
                </a:solidFill>
              </a:rPr>
              <a:t>                                                       </a:t>
            </a:r>
            <a:r>
              <a:rPr lang="en-US" sz="2600" b="1" dirty="0">
                <a:solidFill>
                  <a:schemeClr val="bg1"/>
                </a:solidFill>
              </a:rPr>
              <a:t>(Community Psychology)</a:t>
            </a:r>
            <a:br>
              <a:rPr lang="en-US" sz="900" b="1" dirty="0">
                <a:solidFill>
                  <a:schemeClr val="bg1"/>
                </a:solidFill>
              </a:rPr>
            </a:b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3727D4-8E8D-4CE4-B3E5-961F37BC0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Copyright © 2023 UFCI/MOKL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83425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5329AC-9E99-CA43-AC1E-89880117C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COMMUNICATING EFFECTIVELY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0123F9E-AC75-DD0D-B69F-9DFF7D1B9E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5239236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5F8D81-DB0F-E36D-1304-8918426A1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UFCI/MOKL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202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20AA85-94A5-A948-B645-EA15E2B00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254" y="251312"/>
            <a:ext cx="10334450" cy="101026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CRISIS INTERVENTION</a:t>
            </a:r>
            <a:br>
              <a:rPr lang="en-US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(R.E.S.C.U.E.)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128016" cy="6314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380864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1C7FB3-B457-7F36-0DEE-99EB4686A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Copyright © 2023 UFCI/MOKL All Rights Reserved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1814D9C-413A-F5E0-3332-6459452CB4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0415461"/>
              </p:ext>
            </p:extLst>
          </p:nvPr>
        </p:nvGraphicFramePr>
        <p:xfrm>
          <a:off x="838200" y="1650222"/>
          <a:ext cx="10506456" cy="4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7491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4" descr="Boîtes de dialogue multicolores">
            <a:extLst>
              <a:ext uri="{FF2B5EF4-FFF2-40B4-BE49-F238E27FC236}">
                <a16:creationId xmlns:a16="http://schemas.microsoft.com/office/drawing/2014/main" id="{73849F26-B910-06EC-08D0-2E5A541663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216" b="6203"/>
          <a:stretch/>
        </p:blipFill>
        <p:spPr>
          <a:xfrm>
            <a:off x="-4" y="10"/>
            <a:ext cx="12191981" cy="6857990"/>
          </a:xfrm>
          <a:prstGeom prst="rect">
            <a:avLst/>
          </a:prstGeom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DCA443-2256-BB47-9C7B-753DFB904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740" y="-568117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MEDIA ETIQUETTE </a:t>
            </a:r>
            <a:br>
              <a:rPr lang="en-US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br>
              <a:rPr lang="en-US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A60A50-7A42-4C69-7044-6F20BEE3C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Copyright © 2023 UFCI/MOKL All Rights Reserved</a:t>
            </a:r>
            <a:endParaRPr lang="en-US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81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403</Words>
  <Application>Microsoft Macintosh PowerPoint</Application>
  <PresentationFormat>Widescreen</PresentationFormat>
  <Paragraphs>60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Neue Haas Grotesk Text Pro</vt:lpstr>
      <vt:lpstr>Times New Roman</vt:lpstr>
      <vt:lpstr>AccentBoxVTI</vt:lpstr>
      <vt:lpstr>            YOUTH URBAN FIRST RESPONDERS Y.U.F.R.          </vt:lpstr>
      <vt:lpstr>PowerPoint Presentation</vt:lpstr>
      <vt:lpstr>CONFLICT /RESOLUTION</vt:lpstr>
      <vt:lpstr>OBJECTIVES</vt:lpstr>
      <vt:lpstr>GOALS</vt:lpstr>
      <vt:lpstr>    CULTURAL  CONTEXT </vt:lpstr>
      <vt:lpstr>COMMUNICATING EFFECTIVELY</vt:lpstr>
      <vt:lpstr>CRISIS INTERVENTION (R.E.S.C.U.E.)</vt:lpstr>
      <vt:lpstr>SOCIAL MEDIA ETIQUETTE  &amp; MARKETING</vt:lpstr>
      <vt:lpstr>CERTIFICATE OF COMPLETION</vt:lpstr>
      <vt:lpstr>APPLICATION OF SKILLS AND TECHNIQUES  LEARNED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YOUTH URBAN F IRST RRSPONDERS OVERVIEW</dc:title>
  <dc:creator>Dr. Carolyn Ransom-Champion</dc:creator>
  <cp:lastModifiedBy>Dr. Carolyn Ransom-Champion</cp:lastModifiedBy>
  <cp:revision>37</cp:revision>
  <cp:lastPrinted>2024-01-20T14:19:39Z</cp:lastPrinted>
  <dcterms:created xsi:type="dcterms:W3CDTF">2022-04-13T17:01:23Z</dcterms:created>
  <dcterms:modified xsi:type="dcterms:W3CDTF">2024-06-15T12:51:17Z</dcterms:modified>
</cp:coreProperties>
</file>