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1.xml"/><Relationship Id="rId18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5fefdb471_0_3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5fefdb471_0_3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5fefdb471_0_3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5fefdb471_0_3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5fefdb471_0_3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5fefdb471_0_3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5fefdb471_0_3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5fefdb471_0_3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5fefdb471_0_3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5fefdb471_0_3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5fefdb471_0_3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5fefdb471_0_3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5fefdb471_0_3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5fefdb471_0_3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5fefdb471_0_3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5fefdb471_0_3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5fefdb471_0_3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5fefdb471_0_3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ites.google.com/my.csun.edu/seeds-of-controversy/what-are-gmos?authuser=0" TargetMode="External"/><Relationship Id="rId4" Type="http://schemas.openxmlformats.org/officeDocument/2006/relationships/hyperlink" Target="https://sites.google.com/my.csun.edu/seeds-of-controversy/pros?authuser=0" TargetMode="External"/><Relationship Id="rId5" Type="http://schemas.openxmlformats.org/officeDocument/2006/relationships/hyperlink" Target="https://sites.google.com/my.csun.edu/seeds-of-controversy/cons?authuser=0" TargetMode="External"/><Relationship Id="rId6" Type="http://schemas.openxmlformats.org/officeDocument/2006/relationships/hyperlink" Target="https://sites.google.com/my.csun.edu/seeds-of-controversy/corporate-control-seed-ownership?authuser=0" TargetMode="External"/><Relationship Id="rId7" Type="http://schemas.openxmlformats.org/officeDocument/2006/relationships/hyperlink" Target="https://sites.google.com/my.csun.edu/seeds-of-controversy/survey?authuser=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219025" y="495475"/>
            <a:ext cx="7007400" cy="18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Remediation of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“Seeds of </a:t>
            </a:r>
            <a:r>
              <a:rPr lang="en" sz="5200"/>
              <a:t>Controversy</a:t>
            </a:r>
            <a:r>
              <a:rPr lang="en" sz="5200"/>
              <a:t>”</a:t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By Hugo Arturo Verduzco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 Found Additional Media: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376325"/>
            <a:ext cx="8520600" cy="32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Economica"/>
                <a:ea typeface="Economica"/>
                <a:cs typeface="Economica"/>
                <a:sym typeface="Economica"/>
              </a:rPr>
              <a:t>I searched for credible and relevant images, infographics, and videos that aligned with my essay’s themes. I used academic databases, reputable websites, and creative commons resources to ensure high-quality and properly licensed content to the best of my ability.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latin typeface="Economica"/>
                <a:ea typeface="Economica"/>
                <a:cs typeface="Economica"/>
                <a:sym typeface="Economica"/>
              </a:rPr>
              <a:t>Youtube had many condensed educational videos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0"/>
            <a:ext cx="8520600" cy="7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topics did I discuss within my Essay? </a:t>
            </a:r>
            <a:endParaRPr sz="30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09850" y="637025"/>
            <a:ext cx="8124300" cy="3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Definition and History of GMOs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What GMOs are and how they are created. The historical development of GMOs, including the use of </a:t>
            </a:r>
            <a:r>
              <a:rPr i="1" lang="en" sz="1600">
                <a:latin typeface="Economica"/>
                <a:ea typeface="Economica"/>
                <a:cs typeface="Economica"/>
                <a:sym typeface="Economica"/>
              </a:rPr>
              <a:t>Agrobacterium tumefaciens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 and the creation of the first genetically modified crops like the FLAVR SAVR™ tomato.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Benefits of GMOs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Increased crop yields, particularly in challenging environments.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Reduction in pesticide use and associated environmental benefits.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Improved food security, especially in regions prone to hunger and environmental stressors.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Economic benefits for large-scale farmers and agribusinesses.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Concerns About GMOs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Potential health risks and public skepticism regarding their safety and "unnatural" nature.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Environmental risks, including biodiversity loss and soil degradation caused by monoculture farming.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Ethical and societal concerns, particularly around corporate control.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464025" y="94375"/>
            <a:ext cx="8218500" cy="5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Corporate Control and Seed Ownership</a:t>
            </a:r>
            <a:endParaRPr b="1"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The role of patents in restricting farmers from saving seeds. Financial dependency created by the patent system, forcing farmers to buy new seeds annually.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Case study of Percy Schmeiser vs. Monsanto, highlighting the legal and ethical issues around seed patents.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Economic and Socioeconomic Impacts</a:t>
            </a:r>
            <a:endParaRPr b="1"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The financial burden of GMO seeds on small-scale/traditional farmers.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Disparities between developed countries (e.g., U.S.,India, Argentina) in GMO adoption and its consequences.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The role of GMOs in exacerbating or alleviating global food inequality.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Biodiversity and Environmental Impact</a:t>
            </a:r>
            <a:endParaRPr b="1"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Risks of biodiversity loss due to GMO-driven monoculture practices.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Case examples like Argentina’s soybean industry, showing how GMOs can harm ecosystems.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The importance of balancing GMO use with sustainable farming practices, such as intercropping and crop rotation.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Survey Results and Public Perception</a:t>
            </a:r>
            <a:endParaRPr b="1"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Char char="●"/>
            </a:pPr>
            <a:r>
              <a:rPr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Insights from your survey showing public skepticism toward GMOs, concerns over corporate control, and economic challenges faced by farmers.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 picked the topic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I have recently become interested in this topic as of a few years ago, I am majoring in Bio-Chemistry, may switch to Bio-tech to focus primarily on GMO’s and I saw this as a great opportunity to educate myself further to determine if this is a path I would like to take.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Ideal goal :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Career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: Product Manager for Biotech Products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Hobby: Work/create a healthy GMO that help farmers and mankind.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94375"/>
            <a:ext cx="8520600" cy="7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What I Changed and How My Website is Organized:</a:t>
            </a:r>
            <a:endParaRPr sz="30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896575"/>
            <a:ext cx="8520600" cy="3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I transformed my essay into an engaging website by adding visuals, multimedia, and simplified language for a broader audience. I broke down dense paragraphs into sections and incorporated headers, bullet points, and interactive elements to enhance readability.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My website is structured with clear tabs: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Economica"/>
              <a:buChar char="●"/>
            </a:pPr>
            <a:r>
              <a:rPr lang="en" sz="1600" u="sng">
                <a:solidFill>
                  <a:srgbClr val="74664D"/>
                </a:solidFill>
                <a:latin typeface="Economica"/>
                <a:ea typeface="Economica"/>
                <a:cs typeface="Economica"/>
                <a:sym typeface="Economic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Are GMOs?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 – An overview of GMOs’ history, science, and core benefits.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" sz="1600" u="sng">
                <a:solidFill>
                  <a:srgbClr val="74664D"/>
                </a:solidFill>
                <a:latin typeface="Economica"/>
                <a:ea typeface="Economica"/>
                <a:cs typeface="Economica"/>
                <a:sym typeface="Economic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Pros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 of GMOs – A breakdown of advantages in agricultural contexts.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Economica"/>
              <a:buChar char="●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" sz="1600" u="sng">
                <a:solidFill>
                  <a:srgbClr val="74664D"/>
                </a:solidFill>
                <a:latin typeface="Economica"/>
                <a:ea typeface="Economica"/>
                <a:cs typeface="Economica"/>
                <a:sym typeface="Economic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 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of GMOs – A breakdown of disadvantages in agricultural contexts.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Economica"/>
              <a:buChar char="●"/>
            </a:pPr>
            <a:r>
              <a:rPr lang="en" sz="1600" u="sng">
                <a:solidFill>
                  <a:srgbClr val="74664D"/>
                </a:solidFill>
                <a:latin typeface="Economica"/>
                <a:ea typeface="Economica"/>
                <a:cs typeface="Economica"/>
                <a:sym typeface="Economic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Corporate Control and Seed Ownership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 – Overview of Monsanto and a legal case.</a:t>
            </a:r>
            <a:endParaRPr b="1" sz="2200"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Economica"/>
              <a:buChar char="●"/>
            </a:pPr>
            <a:r>
              <a:rPr lang="en" sz="1600" u="sng">
                <a:solidFill>
                  <a:srgbClr val="74664D"/>
                </a:solidFill>
                <a:latin typeface="Economica"/>
                <a:ea typeface="Economica"/>
                <a:cs typeface="Economica"/>
                <a:sym typeface="Economic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Survey Results and Public Opinion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 – Insights from public responses and opinions gathered through a survey.</a:t>
            </a:r>
            <a:endParaRPr b="1"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Each section flows logically, guiding readers through the topic while connecting key arguments and evidence.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Primary Audience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 Consumers curious about GMOs, including those wanting to make informed choices about food and sustainability.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Secondary Audience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 Educators, students, and advocates or skeptics seeking balanced perspectives and credible information on the GMO debate.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Learned: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376325"/>
            <a:ext cx="8520600" cy="32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Through this process, I learned how to adapt my writing to different mediums and audiences.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Translating my essay into a website taught me the importance of visual storytelling, simplifying complex ideas, and organizing content for clarity and engagement.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 also realized how multimedia can enhance arguments and make topics like GMOs digestible.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 Made My Essay More Friendly: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368450"/>
            <a:ext cx="85206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 simplified the language to make it easier to understand and avoided technical lingo when possible.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 used visuals like images, videos, and infographics to break up the text and added clear headers to guide readers.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By presenting balanced perspectives and engaging multimedia, I made the content more approachable and relatable.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Main Concerns When Remediating My Essay: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384175"/>
            <a:ext cx="8520600" cy="31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 focused on keeping the content engaging while maintaining accuracy and balance.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 wanted to simplify complex ideas without losing depth and ensure the visuals supported the argument. I still felt as if the paragraphs were to large but couldn’t simplify my topics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further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Organizing the site in a way that was easy to navigate.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