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ink/ink6.xml" ContentType="application/inkml+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ink/ink7.xml" ContentType="application/inkml+xml"/>
  <Override PartName="/ppt/ink/ink8.xml" ContentType="application/inkml+xml"/>
  <Override PartName="/ppt/ink/ink9.xml" ContentType="application/inkml+xml"/>
  <Override PartName="/ppt/ink/ink10.xml" ContentType="application/inkml+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5" r:id="rId4"/>
    <p:sldId id="287" r:id="rId5"/>
    <p:sldId id="288" r:id="rId6"/>
    <p:sldId id="289" r:id="rId7"/>
    <p:sldId id="258" r:id="rId8"/>
    <p:sldId id="259" r:id="rId9"/>
    <p:sldId id="272" r:id="rId10"/>
    <p:sldId id="281" r:id="rId11"/>
    <p:sldId id="264" r:id="rId12"/>
    <p:sldId id="262" r:id="rId13"/>
    <p:sldId id="260" r:id="rId14"/>
    <p:sldId id="265" r:id="rId15"/>
    <p:sldId id="263" r:id="rId16"/>
    <p:sldId id="261" r:id="rId17"/>
    <p:sldId id="266" r:id="rId18"/>
    <p:sldId id="268" r:id="rId19"/>
    <p:sldId id="271" r:id="rId20"/>
    <p:sldId id="276" r:id="rId21"/>
    <p:sldId id="270" r:id="rId22"/>
    <p:sldId id="273" r:id="rId23"/>
    <p:sldId id="275" r:id="rId24"/>
    <p:sldId id="280" r:id="rId25"/>
    <p:sldId id="279" r:id="rId26"/>
    <p:sldId id="282" r:id="rId27"/>
    <p:sldId id="283" r:id="rId28"/>
    <p:sldId id="28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6AF462-752D-5E42-8E65-4368F75A5109}" v="30" dt="2024-08-07T18:40:06.2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67"/>
    <p:restoredTop sz="94659"/>
  </p:normalViewPr>
  <p:slideViewPr>
    <p:cSldViewPr snapToGrid="0">
      <p:cViewPr varScale="1">
        <p:scale>
          <a:sx n="72" d="100"/>
          <a:sy n="72" d="100"/>
        </p:scale>
        <p:origin x="216" y="10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lanaghan, Kate" userId="S::kflanaghan@enfieldschools.org::3f2217f9-75b7-469e-ba2f-68bc12687879" providerId="AD" clId="Web-{4FA85B92-7A78-EE86-AC5F-E91048305E0A}"/>
    <pc:docChg chg="modSld">
      <pc:chgData name="Flanaghan, Kate" userId="S::kflanaghan@enfieldschools.org::3f2217f9-75b7-469e-ba2f-68bc12687879" providerId="AD" clId="Web-{4FA85B92-7A78-EE86-AC5F-E91048305E0A}" dt="2024-04-15T17:25:37.627" v="4"/>
      <pc:docMkLst>
        <pc:docMk/>
      </pc:docMkLst>
      <pc:sldChg chg="addSp modSp">
        <pc:chgData name="Flanaghan, Kate" userId="S::kflanaghan@enfieldschools.org::3f2217f9-75b7-469e-ba2f-68bc12687879" providerId="AD" clId="Web-{4FA85B92-7A78-EE86-AC5F-E91048305E0A}" dt="2024-04-15T17:25:13.674" v="0"/>
        <pc:sldMkLst>
          <pc:docMk/>
          <pc:sldMk cId="4120710325" sldId="256"/>
        </pc:sldMkLst>
        <pc:spChg chg="add">
          <ac:chgData name="Flanaghan, Kate" userId="S::kflanaghan@enfieldschools.org::3f2217f9-75b7-469e-ba2f-68bc12687879" providerId="AD" clId="Web-{4FA85B92-7A78-EE86-AC5F-E91048305E0A}" dt="2024-04-15T17:25:13.674" v="0"/>
          <ac:spMkLst>
            <pc:docMk/>
            <pc:sldMk cId="4120710325" sldId="256"/>
            <ac:spMk id="7" creationId="{AB8C311F-7253-4AED-9701-7FC0708C41C7}"/>
          </ac:spMkLst>
        </pc:spChg>
        <pc:spChg chg="add">
          <ac:chgData name="Flanaghan, Kate" userId="S::kflanaghan@enfieldschools.org::3f2217f9-75b7-469e-ba2f-68bc12687879" providerId="AD" clId="Web-{4FA85B92-7A78-EE86-AC5F-E91048305E0A}" dt="2024-04-15T17:25:13.674" v="0"/>
          <ac:spMkLst>
            <pc:docMk/>
            <pc:sldMk cId="4120710325" sldId="256"/>
            <ac:spMk id="9" creationId="{E2384209-CB15-4CDF-9D31-C44FD9A3F20D}"/>
          </ac:spMkLst>
        </pc:spChg>
        <pc:spChg chg="add">
          <ac:chgData name="Flanaghan, Kate" userId="S::kflanaghan@enfieldschools.org::3f2217f9-75b7-469e-ba2f-68bc12687879" providerId="AD" clId="Web-{4FA85B92-7A78-EE86-AC5F-E91048305E0A}" dt="2024-04-15T17:25:13.674" v="0"/>
          <ac:spMkLst>
            <pc:docMk/>
            <pc:sldMk cId="4120710325" sldId="256"/>
            <ac:spMk id="11" creationId="{2633B3B5-CC90-43F0-8714-D31D1F3F0209}"/>
          </ac:spMkLst>
        </pc:spChg>
        <pc:spChg chg="add">
          <ac:chgData name="Flanaghan, Kate" userId="S::kflanaghan@enfieldschools.org::3f2217f9-75b7-469e-ba2f-68bc12687879" providerId="AD" clId="Web-{4FA85B92-7A78-EE86-AC5F-E91048305E0A}" dt="2024-04-15T17:25:13.674" v="0"/>
          <ac:spMkLst>
            <pc:docMk/>
            <pc:sldMk cId="4120710325" sldId="256"/>
            <ac:spMk id="13" creationId="{A8D57A06-A426-446D-B02C-A2DC6B62E45E}"/>
          </ac:spMkLst>
        </pc:spChg>
        <pc:picChg chg="mod">
          <ac:chgData name="Flanaghan, Kate" userId="S::kflanaghan@enfieldschools.org::3f2217f9-75b7-469e-ba2f-68bc12687879" providerId="AD" clId="Web-{4FA85B92-7A78-EE86-AC5F-E91048305E0A}" dt="2024-04-15T17:25:13.674" v="0"/>
          <ac:picMkLst>
            <pc:docMk/>
            <pc:sldMk cId="4120710325" sldId="256"/>
            <ac:picMk id="2" creationId="{1E7E0D01-825D-498F-9951-161596B35BCF}"/>
          </ac:picMkLst>
        </pc:picChg>
      </pc:sldChg>
      <pc:sldChg chg="addSp modSp">
        <pc:chgData name="Flanaghan, Kate" userId="S::kflanaghan@enfieldschools.org::3f2217f9-75b7-469e-ba2f-68bc12687879" providerId="AD" clId="Web-{4FA85B92-7A78-EE86-AC5F-E91048305E0A}" dt="2024-04-15T17:25:21.486" v="1"/>
        <pc:sldMkLst>
          <pc:docMk/>
          <pc:sldMk cId="2542704916" sldId="257"/>
        </pc:sldMkLst>
        <pc:spChg chg="mod">
          <ac:chgData name="Flanaghan, Kate" userId="S::kflanaghan@enfieldschools.org::3f2217f9-75b7-469e-ba2f-68bc12687879" providerId="AD" clId="Web-{4FA85B92-7A78-EE86-AC5F-E91048305E0A}" dt="2024-04-15T17:25:21.486" v="1"/>
          <ac:spMkLst>
            <pc:docMk/>
            <pc:sldMk cId="2542704916" sldId="257"/>
            <ac:spMk id="5" creationId="{0CE22F77-947A-4B18-AD09-DAD8A034EFB3}"/>
          </ac:spMkLst>
        </pc:spChg>
        <pc:spChg chg="mod">
          <ac:chgData name="Flanaghan, Kate" userId="S::kflanaghan@enfieldschools.org::3f2217f9-75b7-469e-ba2f-68bc12687879" providerId="AD" clId="Web-{4FA85B92-7A78-EE86-AC5F-E91048305E0A}" dt="2024-04-15T17:25:21.486" v="1"/>
          <ac:spMkLst>
            <pc:docMk/>
            <pc:sldMk cId="2542704916" sldId="257"/>
            <ac:spMk id="7" creationId="{D8B28837-48E2-4370-8BAB-5885C2228A5D}"/>
          </ac:spMkLst>
        </pc:spChg>
        <pc:spChg chg="add">
          <ac:chgData name="Flanaghan, Kate" userId="S::kflanaghan@enfieldschools.org::3f2217f9-75b7-469e-ba2f-68bc12687879" providerId="AD" clId="Web-{4FA85B92-7A78-EE86-AC5F-E91048305E0A}" dt="2024-04-15T17:25:21.486" v="1"/>
          <ac:spMkLst>
            <pc:docMk/>
            <pc:sldMk cId="2542704916" sldId="257"/>
            <ac:spMk id="12" creationId="{F13C74B1-5B17-4795-BED0-7140497B445A}"/>
          </ac:spMkLst>
        </pc:spChg>
        <pc:spChg chg="add">
          <ac:chgData name="Flanaghan, Kate" userId="S::kflanaghan@enfieldschools.org::3f2217f9-75b7-469e-ba2f-68bc12687879" providerId="AD" clId="Web-{4FA85B92-7A78-EE86-AC5F-E91048305E0A}" dt="2024-04-15T17:25:21.486" v="1"/>
          <ac:spMkLst>
            <pc:docMk/>
            <pc:sldMk cId="2542704916" sldId="257"/>
            <ac:spMk id="14" creationId="{D4974D33-8DC5-464E-8C6D-BE58F0669C17}"/>
          </ac:spMkLst>
        </pc:spChg>
        <pc:picChg chg="mod ord">
          <ac:chgData name="Flanaghan, Kate" userId="S::kflanaghan@enfieldschools.org::3f2217f9-75b7-469e-ba2f-68bc12687879" providerId="AD" clId="Web-{4FA85B92-7A78-EE86-AC5F-E91048305E0A}" dt="2024-04-15T17:25:21.486" v="1"/>
          <ac:picMkLst>
            <pc:docMk/>
            <pc:sldMk cId="2542704916" sldId="257"/>
            <ac:picMk id="6" creationId="{848AFF38-72E6-4D44-0E0C-FD650BD18FAB}"/>
          </ac:picMkLst>
        </pc:picChg>
      </pc:sldChg>
      <pc:sldChg chg="addSp modSp">
        <pc:chgData name="Flanaghan, Kate" userId="S::kflanaghan@enfieldschools.org::3f2217f9-75b7-469e-ba2f-68bc12687879" providerId="AD" clId="Web-{4FA85B92-7A78-EE86-AC5F-E91048305E0A}" dt="2024-04-15T17:25:37.627" v="4"/>
        <pc:sldMkLst>
          <pc:docMk/>
          <pc:sldMk cId="602714719" sldId="285"/>
        </pc:sldMkLst>
        <pc:spChg chg="mod">
          <ac:chgData name="Flanaghan, Kate" userId="S::kflanaghan@enfieldschools.org::3f2217f9-75b7-469e-ba2f-68bc12687879" providerId="AD" clId="Web-{4FA85B92-7A78-EE86-AC5F-E91048305E0A}" dt="2024-04-15T17:25:37.627" v="4"/>
          <ac:spMkLst>
            <pc:docMk/>
            <pc:sldMk cId="602714719" sldId="285"/>
            <ac:spMk id="2" creationId="{AC5C267F-D8E2-E202-6E45-7151F67286EA}"/>
          </ac:spMkLst>
        </pc:spChg>
        <pc:spChg chg="mod">
          <ac:chgData name="Flanaghan, Kate" userId="S::kflanaghan@enfieldschools.org::3f2217f9-75b7-469e-ba2f-68bc12687879" providerId="AD" clId="Web-{4FA85B92-7A78-EE86-AC5F-E91048305E0A}" dt="2024-04-15T17:25:37.627" v="4"/>
          <ac:spMkLst>
            <pc:docMk/>
            <pc:sldMk cId="602714719" sldId="285"/>
            <ac:spMk id="12" creationId="{CD322F6D-B6AF-06AF-6730-9A7197F868A2}"/>
          </ac:spMkLst>
        </pc:spChg>
        <pc:spChg chg="add">
          <ac:chgData name="Flanaghan, Kate" userId="S::kflanaghan@enfieldschools.org::3f2217f9-75b7-469e-ba2f-68bc12687879" providerId="AD" clId="Web-{4FA85B92-7A78-EE86-AC5F-E91048305E0A}" dt="2024-04-15T17:25:37.627" v="4"/>
          <ac:spMkLst>
            <pc:docMk/>
            <pc:sldMk cId="602714719" sldId="285"/>
            <ac:spMk id="18" creationId="{12609869-9E80-471B-A487-A53288E0E791}"/>
          </ac:spMkLst>
        </pc:spChg>
        <pc:spChg chg="add">
          <ac:chgData name="Flanaghan, Kate" userId="S::kflanaghan@enfieldschools.org::3f2217f9-75b7-469e-ba2f-68bc12687879" providerId="AD" clId="Web-{4FA85B92-7A78-EE86-AC5F-E91048305E0A}" dt="2024-04-15T17:25:37.627" v="4"/>
          <ac:spMkLst>
            <pc:docMk/>
            <pc:sldMk cId="602714719" sldId="285"/>
            <ac:spMk id="20" creationId="{7004738A-9D34-43E8-97D2-CA0EED4F8BE0}"/>
          </ac:spMkLst>
        </pc:spChg>
        <pc:spChg chg="add">
          <ac:chgData name="Flanaghan, Kate" userId="S::kflanaghan@enfieldschools.org::3f2217f9-75b7-469e-ba2f-68bc12687879" providerId="AD" clId="Web-{4FA85B92-7A78-EE86-AC5F-E91048305E0A}" dt="2024-04-15T17:25:37.627" v="4"/>
          <ac:spMkLst>
            <pc:docMk/>
            <pc:sldMk cId="602714719" sldId="285"/>
            <ac:spMk id="22" creationId="{B8B8D07F-F13E-443E-BA68-2D26672D76B9}"/>
          </ac:spMkLst>
        </pc:spChg>
        <pc:spChg chg="add">
          <ac:chgData name="Flanaghan, Kate" userId="S::kflanaghan@enfieldschools.org::3f2217f9-75b7-469e-ba2f-68bc12687879" providerId="AD" clId="Web-{4FA85B92-7A78-EE86-AC5F-E91048305E0A}" dt="2024-04-15T17:25:37.627" v="4"/>
          <ac:spMkLst>
            <pc:docMk/>
            <pc:sldMk cId="602714719" sldId="285"/>
            <ac:spMk id="24" creationId="{2813A4FA-24A5-41ED-A534-3807D1B2F344}"/>
          </ac:spMkLst>
        </pc:spChg>
        <pc:spChg chg="add">
          <ac:chgData name="Flanaghan, Kate" userId="S::kflanaghan@enfieldschools.org::3f2217f9-75b7-469e-ba2f-68bc12687879" providerId="AD" clId="Web-{4FA85B92-7A78-EE86-AC5F-E91048305E0A}" dt="2024-04-15T17:25:37.627" v="4"/>
          <ac:spMkLst>
            <pc:docMk/>
            <pc:sldMk cId="602714719" sldId="285"/>
            <ac:spMk id="26" creationId="{C3944F27-CA70-4E84-A51A-E6BF89558979}"/>
          </ac:spMkLst>
        </pc:spChg>
        <pc:picChg chg="mod">
          <ac:chgData name="Flanaghan, Kate" userId="S::kflanaghan@enfieldschools.org::3f2217f9-75b7-469e-ba2f-68bc12687879" providerId="AD" clId="Web-{4FA85B92-7A78-EE86-AC5F-E91048305E0A}" dt="2024-04-15T17:25:37.627" v="4"/>
          <ac:picMkLst>
            <pc:docMk/>
            <pc:sldMk cId="602714719" sldId="285"/>
            <ac:picMk id="8" creationId="{F3409B05-EC70-50F0-0236-964F8406A832}"/>
          </ac:picMkLst>
        </pc:picChg>
      </pc:sldChg>
    </pc:docChg>
  </pc:docChgLst>
  <pc:docChgLst>
    <pc:chgData name="Flanaghan, Kate" userId="3f2217f9-75b7-469e-ba2f-68bc12687879" providerId="ADAL" clId="{EF60E453-437E-DB46-B827-764183AEC839}"/>
    <pc:docChg chg="custSel modSld">
      <pc:chgData name="Flanaghan, Kate" userId="3f2217f9-75b7-469e-ba2f-68bc12687879" providerId="ADAL" clId="{EF60E453-437E-DB46-B827-764183AEC839}" dt="2024-07-18T14:04:04.667" v="205" actId="14100"/>
      <pc:docMkLst>
        <pc:docMk/>
      </pc:docMkLst>
      <pc:sldChg chg="modSp mod">
        <pc:chgData name="Flanaghan, Kate" userId="3f2217f9-75b7-469e-ba2f-68bc12687879" providerId="ADAL" clId="{EF60E453-437E-DB46-B827-764183AEC839}" dt="2024-07-16T16:41:25.854" v="77" actId="27636"/>
        <pc:sldMkLst>
          <pc:docMk/>
          <pc:sldMk cId="2542704916" sldId="257"/>
        </pc:sldMkLst>
        <pc:spChg chg="mod">
          <ac:chgData name="Flanaghan, Kate" userId="3f2217f9-75b7-469e-ba2f-68bc12687879" providerId="ADAL" clId="{EF60E453-437E-DB46-B827-764183AEC839}" dt="2024-07-16T16:41:25.854" v="77" actId="27636"/>
          <ac:spMkLst>
            <pc:docMk/>
            <pc:sldMk cId="2542704916" sldId="257"/>
            <ac:spMk id="7" creationId="{D8B28837-48E2-4370-8BAB-5885C2228A5D}"/>
          </ac:spMkLst>
        </pc:spChg>
      </pc:sldChg>
      <pc:sldChg chg="modSp mod">
        <pc:chgData name="Flanaghan, Kate" userId="3f2217f9-75b7-469e-ba2f-68bc12687879" providerId="ADAL" clId="{EF60E453-437E-DB46-B827-764183AEC839}" dt="2024-07-16T16:41:25.812" v="76" actId="27636"/>
        <pc:sldMkLst>
          <pc:docMk/>
          <pc:sldMk cId="4035668167" sldId="281"/>
        </pc:sldMkLst>
        <pc:spChg chg="mod">
          <ac:chgData name="Flanaghan, Kate" userId="3f2217f9-75b7-469e-ba2f-68bc12687879" providerId="ADAL" clId="{EF60E453-437E-DB46-B827-764183AEC839}" dt="2024-07-16T16:41:25.812" v="76" actId="27636"/>
          <ac:spMkLst>
            <pc:docMk/>
            <pc:sldMk cId="4035668167" sldId="281"/>
            <ac:spMk id="5" creationId="{0D088BD9-1AA5-469E-AE37-FB7AB08820EF}"/>
          </ac:spMkLst>
        </pc:spChg>
      </pc:sldChg>
      <pc:sldChg chg="modSp mod">
        <pc:chgData name="Flanaghan, Kate" userId="3f2217f9-75b7-469e-ba2f-68bc12687879" providerId="ADAL" clId="{EF60E453-437E-DB46-B827-764183AEC839}" dt="2024-07-18T14:04:04.667" v="205" actId="14100"/>
        <pc:sldMkLst>
          <pc:docMk/>
          <pc:sldMk cId="602714719" sldId="285"/>
        </pc:sldMkLst>
        <pc:spChg chg="mod">
          <ac:chgData name="Flanaghan, Kate" userId="3f2217f9-75b7-469e-ba2f-68bc12687879" providerId="ADAL" clId="{EF60E453-437E-DB46-B827-764183AEC839}" dt="2024-07-16T16:40:22.517" v="73" actId="20577"/>
          <ac:spMkLst>
            <pc:docMk/>
            <pc:sldMk cId="602714719" sldId="285"/>
            <ac:spMk id="12" creationId="{CD322F6D-B6AF-06AF-6730-9A7197F868A2}"/>
          </ac:spMkLst>
        </pc:spChg>
        <pc:picChg chg="mod">
          <ac:chgData name="Flanaghan, Kate" userId="3f2217f9-75b7-469e-ba2f-68bc12687879" providerId="ADAL" clId="{EF60E453-437E-DB46-B827-764183AEC839}" dt="2024-07-18T14:04:04.667" v="205" actId="14100"/>
          <ac:picMkLst>
            <pc:docMk/>
            <pc:sldMk cId="602714719" sldId="285"/>
            <ac:picMk id="8" creationId="{F3409B05-EC70-50F0-0236-964F8406A832}"/>
          </ac:picMkLst>
        </pc:picChg>
      </pc:sldChg>
      <pc:sldChg chg="addSp delSp modSp mod">
        <pc:chgData name="Flanaghan, Kate" userId="3f2217f9-75b7-469e-ba2f-68bc12687879" providerId="ADAL" clId="{EF60E453-437E-DB46-B827-764183AEC839}" dt="2024-07-16T16:43:05.787" v="203" actId="20577"/>
        <pc:sldMkLst>
          <pc:docMk/>
          <pc:sldMk cId="2666872940" sldId="288"/>
        </pc:sldMkLst>
        <pc:spChg chg="mod">
          <ac:chgData name="Flanaghan, Kate" userId="3f2217f9-75b7-469e-ba2f-68bc12687879" providerId="ADAL" clId="{EF60E453-437E-DB46-B827-764183AEC839}" dt="2024-07-16T16:41:31.502" v="78" actId="26606"/>
          <ac:spMkLst>
            <pc:docMk/>
            <pc:sldMk cId="2666872940" sldId="288"/>
            <ac:spMk id="2" creationId="{AC5C267F-D8E2-E202-6E45-7151F67286EA}"/>
          </ac:spMkLst>
        </pc:spChg>
        <pc:spChg chg="mod">
          <ac:chgData name="Flanaghan, Kate" userId="3f2217f9-75b7-469e-ba2f-68bc12687879" providerId="ADAL" clId="{EF60E453-437E-DB46-B827-764183AEC839}" dt="2024-07-16T16:43:05.787" v="203" actId="20577"/>
          <ac:spMkLst>
            <pc:docMk/>
            <pc:sldMk cId="2666872940" sldId="288"/>
            <ac:spMk id="12" creationId="{CD322F6D-B6AF-06AF-6730-9A7197F868A2}"/>
          </ac:spMkLst>
        </pc:spChg>
        <pc:spChg chg="del">
          <ac:chgData name="Flanaghan, Kate" userId="3f2217f9-75b7-469e-ba2f-68bc12687879" providerId="ADAL" clId="{EF60E453-437E-DB46-B827-764183AEC839}" dt="2024-07-16T16:41:31.502" v="78" actId="26606"/>
          <ac:spMkLst>
            <pc:docMk/>
            <pc:sldMk cId="2666872940" sldId="288"/>
            <ac:spMk id="15" creationId="{C87417AF-190E-4D6E-AFA6-7D3E84B0B430}"/>
          </ac:spMkLst>
        </pc:spChg>
        <pc:spChg chg="del">
          <ac:chgData name="Flanaghan, Kate" userId="3f2217f9-75b7-469e-ba2f-68bc12687879" providerId="ADAL" clId="{EF60E453-437E-DB46-B827-764183AEC839}" dt="2024-07-16T16:41:31.502" v="78" actId="26606"/>
          <ac:spMkLst>
            <pc:docMk/>
            <pc:sldMk cId="2666872940" sldId="288"/>
            <ac:spMk id="16" creationId="{80B30ED8-273E-4C07-8568-2FE5CC5C483D}"/>
          </ac:spMkLst>
        </pc:spChg>
        <pc:spChg chg="del">
          <ac:chgData name="Flanaghan, Kate" userId="3f2217f9-75b7-469e-ba2f-68bc12687879" providerId="ADAL" clId="{EF60E453-437E-DB46-B827-764183AEC839}" dt="2024-07-16T16:41:31.502" v="78" actId="26606"/>
          <ac:spMkLst>
            <pc:docMk/>
            <pc:sldMk cId="2666872940" sldId="288"/>
            <ac:spMk id="18" creationId="{A7AE9375-4664-4DB2-922D-2782A6E439AC}"/>
          </ac:spMkLst>
        </pc:spChg>
        <pc:spChg chg="add">
          <ac:chgData name="Flanaghan, Kate" userId="3f2217f9-75b7-469e-ba2f-68bc12687879" providerId="ADAL" clId="{EF60E453-437E-DB46-B827-764183AEC839}" dt="2024-07-16T16:41:31.502" v="78" actId="26606"/>
          <ac:spMkLst>
            <pc:docMk/>
            <pc:sldMk cId="2666872940" sldId="288"/>
            <ac:spMk id="25" creationId="{9F7D5CDA-D291-4307-BF55-1381FED29634}"/>
          </ac:spMkLst>
        </pc:spChg>
        <pc:spChg chg="add">
          <ac:chgData name="Flanaghan, Kate" userId="3f2217f9-75b7-469e-ba2f-68bc12687879" providerId="ADAL" clId="{EF60E453-437E-DB46-B827-764183AEC839}" dt="2024-07-16T16:41:31.502" v="78" actId="26606"/>
          <ac:spMkLst>
            <pc:docMk/>
            <pc:sldMk cId="2666872940" sldId="288"/>
            <ac:spMk id="27" creationId="{59B296B9-C5A5-4E4F-9B60-C907B5F1466C}"/>
          </ac:spMkLst>
        </pc:spChg>
        <pc:spChg chg="add">
          <ac:chgData name="Flanaghan, Kate" userId="3f2217f9-75b7-469e-ba2f-68bc12687879" providerId="ADAL" clId="{EF60E453-437E-DB46-B827-764183AEC839}" dt="2024-07-16T16:41:31.502" v="78" actId="26606"/>
          <ac:spMkLst>
            <pc:docMk/>
            <pc:sldMk cId="2666872940" sldId="288"/>
            <ac:spMk id="29" creationId="{D0300FD3-5AF1-6305-15FA-9078072672E2}"/>
          </ac:spMkLst>
        </pc:spChg>
        <pc:picChg chg="add mod ord">
          <ac:chgData name="Flanaghan, Kate" userId="3f2217f9-75b7-469e-ba2f-68bc12687879" providerId="ADAL" clId="{EF60E453-437E-DB46-B827-764183AEC839}" dt="2024-07-16T16:41:43.365" v="80" actId="1076"/>
          <ac:picMkLst>
            <pc:docMk/>
            <pc:sldMk cId="2666872940" sldId="288"/>
            <ac:picMk id="3" creationId="{C2DD6873-C2F0-09FB-200C-CAE8978E649E}"/>
          </ac:picMkLst>
        </pc:picChg>
        <pc:picChg chg="del">
          <ac:chgData name="Flanaghan, Kate" userId="3f2217f9-75b7-469e-ba2f-68bc12687879" providerId="ADAL" clId="{EF60E453-437E-DB46-B827-764183AEC839}" dt="2024-07-16T16:39:53.835" v="34" actId="21"/>
          <ac:picMkLst>
            <pc:docMk/>
            <pc:sldMk cId="2666872940" sldId="288"/>
            <ac:picMk id="5" creationId="{1E01367B-8CFF-C101-0D10-2DC649DBA571}"/>
          </ac:picMkLst>
        </pc:picChg>
        <pc:picChg chg="del">
          <ac:chgData name="Flanaghan, Kate" userId="3f2217f9-75b7-469e-ba2f-68bc12687879" providerId="ADAL" clId="{EF60E453-437E-DB46-B827-764183AEC839}" dt="2024-07-16T16:39:50.494" v="33" actId="21"/>
          <ac:picMkLst>
            <pc:docMk/>
            <pc:sldMk cId="2666872940" sldId="288"/>
            <ac:picMk id="8" creationId="{69C90C12-DDA5-2D6A-2ADB-99619E501E5E}"/>
          </ac:picMkLst>
        </pc:picChg>
        <pc:cxnChg chg="del">
          <ac:chgData name="Flanaghan, Kate" userId="3f2217f9-75b7-469e-ba2f-68bc12687879" providerId="ADAL" clId="{EF60E453-437E-DB46-B827-764183AEC839}" dt="2024-07-16T16:41:31.502" v="78" actId="26606"/>
          <ac:cxnSpMkLst>
            <pc:docMk/>
            <pc:sldMk cId="2666872940" sldId="288"/>
            <ac:cxnSpMk id="20" creationId="{EE504C98-6397-41C1-A8D8-2D9C4ED307E0}"/>
          </ac:cxnSpMkLst>
        </pc:cxnChg>
      </pc:sldChg>
    </pc:docChg>
  </pc:docChgLst>
  <pc:docChgLst>
    <pc:chgData name="Flanaghan, Kate" userId="3f2217f9-75b7-469e-ba2f-68bc12687879" providerId="ADAL" clId="{936AF462-752D-5E42-8E65-4368F75A5109}"/>
    <pc:docChg chg="undo custSel modSld">
      <pc:chgData name="Flanaghan, Kate" userId="3f2217f9-75b7-469e-ba2f-68bc12687879" providerId="ADAL" clId="{936AF462-752D-5E42-8E65-4368F75A5109}" dt="2024-08-07T18:41:01.643" v="284" actId="20577"/>
      <pc:docMkLst>
        <pc:docMk/>
      </pc:docMkLst>
      <pc:sldChg chg="addSp delSp modSp mod">
        <pc:chgData name="Flanaghan, Kate" userId="3f2217f9-75b7-469e-ba2f-68bc12687879" providerId="ADAL" clId="{936AF462-752D-5E42-8E65-4368F75A5109}" dt="2024-08-07T18:34:50.902" v="151" actId="20577"/>
        <pc:sldMkLst>
          <pc:docMk/>
          <pc:sldMk cId="2542704916" sldId="257"/>
        </pc:sldMkLst>
        <pc:spChg chg="add del mod">
          <ac:chgData name="Flanaghan, Kate" userId="3f2217f9-75b7-469e-ba2f-68bc12687879" providerId="ADAL" clId="{936AF462-752D-5E42-8E65-4368F75A5109}" dt="2024-08-07T18:34:21.446" v="126" actId="26606"/>
          <ac:spMkLst>
            <pc:docMk/>
            <pc:sldMk cId="2542704916" sldId="257"/>
            <ac:spMk id="3" creationId="{F0B4F6E9-38B1-B6FA-6AE5-6029ACB0EC75}"/>
          </ac:spMkLst>
        </pc:spChg>
        <pc:spChg chg="del">
          <ac:chgData name="Flanaghan, Kate" userId="3f2217f9-75b7-469e-ba2f-68bc12687879" providerId="ADAL" clId="{936AF462-752D-5E42-8E65-4368F75A5109}" dt="2024-08-07T18:34:21.446" v="126" actId="26606"/>
          <ac:spMkLst>
            <pc:docMk/>
            <pc:sldMk cId="2542704916" sldId="257"/>
            <ac:spMk id="5" creationId="{0CE22F77-947A-4B18-AD09-DAD8A034EFB3}"/>
          </ac:spMkLst>
        </pc:spChg>
        <pc:spChg chg="mod">
          <ac:chgData name="Flanaghan, Kate" userId="3f2217f9-75b7-469e-ba2f-68bc12687879" providerId="ADAL" clId="{936AF462-752D-5E42-8E65-4368F75A5109}" dt="2024-08-07T18:34:50.902" v="151" actId="20577"/>
          <ac:spMkLst>
            <pc:docMk/>
            <pc:sldMk cId="2542704916" sldId="257"/>
            <ac:spMk id="7" creationId="{D8B28837-48E2-4370-8BAB-5885C2228A5D}"/>
          </ac:spMkLst>
        </pc:spChg>
        <pc:spChg chg="del">
          <ac:chgData name="Flanaghan, Kate" userId="3f2217f9-75b7-469e-ba2f-68bc12687879" providerId="ADAL" clId="{936AF462-752D-5E42-8E65-4368F75A5109}" dt="2024-08-07T18:34:21.446" v="126" actId="26606"/>
          <ac:spMkLst>
            <pc:docMk/>
            <pc:sldMk cId="2542704916" sldId="257"/>
            <ac:spMk id="12" creationId="{F13C74B1-5B17-4795-BED0-7140497B445A}"/>
          </ac:spMkLst>
        </pc:spChg>
        <pc:spChg chg="del">
          <ac:chgData name="Flanaghan, Kate" userId="3f2217f9-75b7-469e-ba2f-68bc12687879" providerId="ADAL" clId="{936AF462-752D-5E42-8E65-4368F75A5109}" dt="2024-08-07T18:34:21.446" v="126" actId="26606"/>
          <ac:spMkLst>
            <pc:docMk/>
            <pc:sldMk cId="2542704916" sldId="257"/>
            <ac:spMk id="14" creationId="{D4974D33-8DC5-464E-8C6D-BE58F0669C17}"/>
          </ac:spMkLst>
        </pc:spChg>
        <pc:spChg chg="add">
          <ac:chgData name="Flanaghan, Kate" userId="3f2217f9-75b7-469e-ba2f-68bc12687879" providerId="ADAL" clId="{936AF462-752D-5E42-8E65-4368F75A5109}" dt="2024-08-07T18:34:21.446" v="126" actId="26606"/>
          <ac:spMkLst>
            <pc:docMk/>
            <pc:sldMk cId="2542704916" sldId="257"/>
            <ac:spMk id="20" creationId="{BACC6370-2D7E-4714-9D71-7542949D7D5D}"/>
          </ac:spMkLst>
        </pc:spChg>
        <pc:spChg chg="add">
          <ac:chgData name="Flanaghan, Kate" userId="3f2217f9-75b7-469e-ba2f-68bc12687879" providerId="ADAL" clId="{936AF462-752D-5E42-8E65-4368F75A5109}" dt="2024-08-07T18:34:21.446" v="126" actId="26606"/>
          <ac:spMkLst>
            <pc:docMk/>
            <pc:sldMk cId="2542704916" sldId="257"/>
            <ac:spMk id="22" creationId="{256B2C21-A230-48C0-8DF1-C46611373C44}"/>
          </ac:spMkLst>
        </pc:spChg>
        <pc:spChg chg="add">
          <ac:chgData name="Flanaghan, Kate" userId="3f2217f9-75b7-469e-ba2f-68bc12687879" providerId="ADAL" clId="{936AF462-752D-5E42-8E65-4368F75A5109}" dt="2024-08-07T18:34:21.446" v="126" actId="26606"/>
          <ac:spMkLst>
            <pc:docMk/>
            <pc:sldMk cId="2542704916" sldId="257"/>
            <ac:spMk id="24" creationId="{3847E18C-932D-4C95-AABA-FEC7C9499AD7}"/>
          </ac:spMkLst>
        </pc:spChg>
        <pc:spChg chg="add">
          <ac:chgData name="Flanaghan, Kate" userId="3f2217f9-75b7-469e-ba2f-68bc12687879" providerId="ADAL" clId="{936AF462-752D-5E42-8E65-4368F75A5109}" dt="2024-08-07T18:34:21.446" v="126" actId="26606"/>
          <ac:spMkLst>
            <pc:docMk/>
            <pc:sldMk cId="2542704916" sldId="257"/>
            <ac:spMk id="26" creationId="{3150CB11-0C61-439E-910F-5787759E72A0}"/>
          </ac:spMkLst>
        </pc:spChg>
        <pc:spChg chg="add">
          <ac:chgData name="Flanaghan, Kate" userId="3f2217f9-75b7-469e-ba2f-68bc12687879" providerId="ADAL" clId="{936AF462-752D-5E42-8E65-4368F75A5109}" dt="2024-08-07T18:34:21.446" v="126" actId="26606"/>
          <ac:spMkLst>
            <pc:docMk/>
            <pc:sldMk cId="2542704916" sldId="257"/>
            <ac:spMk id="28" creationId="{43F8A58B-5155-44CE-A5FF-7647B47D0A7A}"/>
          </ac:spMkLst>
        </pc:spChg>
        <pc:spChg chg="add">
          <ac:chgData name="Flanaghan, Kate" userId="3f2217f9-75b7-469e-ba2f-68bc12687879" providerId="ADAL" clId="{936AF462-752D-5E42-8E65-4368F75A5109}" dt="2024-08-07T18:34:21.446" v="126" actId="26606"/>
          <ac:spMkLst>
            <pc:docMk/>
            <pc:sldMk cId="2542704916" sldId="257"/>
            <ac:spMk id="30" creationId="{443F2ACA-E6D6-4028-82DD-F03C262D5DE6}"/>
          </ac:spMkLst>
        </pc:spChg>
        <pc:graphicFrameChg chg="add mod">
          <ac:chgData name="Flanaghan, Kate" userId="3f2217f9-75b7-469e-ba2f-68bc12687879" providerId="ADAL" clId="{936AF462-752D-5E42-8E65-4368F75A5109}" dt="2024-08-07T18:34:43.714" v="150" actId="20577"/>
          <ac:graphicFrameMkLst>
            <pc:docMk/>
            <pc:sldMk cId="2542704916" sldId="257"/>
            <ac:graphicFrameMk id="16" creationId="{596C69FD-2F83-4C28-1EB1-59C3810353AF}"/>
          </ac:graphicFrameMkLst>
        </pc:graphicFrameChg>
        <pc:picChg chg="del">
          <ac:chgData name="Flanaghan, Kate" userId="3f2217f9-75b7-469e-ba2f-68bc12687879" providerId="ADAL" clId="{936AF462-752D-5E42-8E65-4368F75A5109}" dt="2024-08-07T18:34:08.271" v="125" actId="21"/>
          <ac:picMkLst>
            <pc:docMk/>
            <pc:sldMk cId="2542704916" sldId="257"/>
            <ac:picMk id="6" creationId="{848AFF38-72E6-4D44-0E0C-FD650BD18FAB}"/>
          </ac:picMkLst>
        </pc:picChg>
      </pc:sldChg>
      <pc:sldChg chg="modSp mod">
        <pc:chgData name="Flanaghan, Kate" userId="3f2217f9-75b7-469e-ba2f-68bc12687879" providerId="ADAL" clId="{936AF462-752D-5E42-8E65-4368F75A5109}" dt="2024-08-07T18:39:19.347" v="208" actId="20577"/>
        <pc:sldMkLst>
          <pc:docMk/>
          <pc:sldMk cId="4163397588" sldId="270"/>
        </pc:sldMkLst>
        <pc:graphicFrameChg chg="modGraphic">
          <ac:chgData name="Flanaghan, Kate" userId="3f2217f9-75b7-469e-ba2f-68bc12687879" providerId="ADAL" clId="{936AF462-752D-5E42-8E65-4368F75A5109}" dt="2024-08-07T18:39:19.347" v="208" actId="20577"/>
          <ac:graphicFrameMkLst>
            <pc:docMk/>
            <pc:sldMk cId="4163397588" sldId="270"/>
            <ac:graphicFrameMk id="4" creationId="{6F4CE23E-991E-E8E5-0F9E-12CFADA16E3E}"/>
          </ac:graphicFrameMkLst>
        </pc:graphicFrameChg>
      </pc:sldChg>
      <pc:sldChg chg="addSp delSp mod">
        <pc:chgData name="Flanaghan, Kate" userId="3f2217f9-75b7-469e-ba2f-68bc12687879" providerId="ADAL" clId="{936AF462-752D-5E42-8E65-4368F75A5109}" dt="2024-08-07T17:35:01.312" v="1" actId="22"/>
        <pc:sldMkLst>
          <pc:docMk/>
          <pc:sldMk cId="4065306334" sldId="272"/>
        </pc:sldMkLst>
        <pc:spChg chg="add del">
          <ac:chgData name="Flanaghan, Kate" userId="3f2217f9-75b7-469e-ba2f-68bc12687879" providerId="ADAL" clId="{936AF462-752D-5E42-8E65-4368F75A5109}" dt="2024-08-07T17:35:01.312" v="1" actId="22"/>
          <ac:spMkLst>
            <pc:docMk/>
            <pc:sldMk cId="4065306334" sldId="272"/>
            <ac:spMk id="3" creationId="{6AC4966E-E508-4F8D-E80A-3FBCBBF84D23}"/>
          </ac:spMkLst>
        </pc:spChg>
      </pc:sldChg>
      <pc:sldChg chg="modSp mod">
        <pc:chgData name="Flanaghan, Kate" userId="3f2217f9-75b7-469e-ba2f-68bc12687879" providerId="ADAL" clId="{936AF462-752D-5E42-8E65-4368F75A5109}" dt="2024-08-07T18:08:01.685" v="124" actId="20577"/>
        <pc:sldMkLst>
          <pc:docMk/>
          <pc:sldMk cId="1734258880" sldId="273"/>
        </pc:sldMkLst>
        <pc:graphicFrameChg chg="modGraphic">
          <ac:chgData name="Flanaghan, Kate" userId="3f2217f9-75b7-469e-ba2f-68bc12687879" providerId="ADAL" clId="{936AF462-752D-5E42-8E65-4368F75A5109}" dt="2024-08-07T18:08:01.685" v="124" actId="20577"/>
          <ac:graphicFrameMkLst>
            <pc:docMk/>
            <pc:sldMk cId="1734258880" sldId="273"/>
            <ac:graphicFrameMk id="7" creationId="{23D77949-0381-7328-DCBC-4003198854DF}"/>
          </ac:graphicFrameMkLst>
        </pc:graphicFrameChg>
      </pc:sldChg>
      <pc:sldChg chg="modSp mod">
        <pc:chgData name="Flanaghan, Kate" userId="3f2217f9-75b7-469e-ba2f-68bc12687879" providerId="ADAL" clId="{936AF462-752D-5E42-8E65-4368F75A5109}" dt="2024-08-07T18:41:01.643" v="284" actId="20577"/>
        <pc:sldMkLst>
          <pc:docMk/>
          <pc:sldMk cId="413151683" sldId="275"/>
        </pc:sldMkLst>
        <pc:graphicFrameChg chg="modGraphic">
          <ac:chgData name="Flanaghan, Kate" userId="3f2217f9-75b7-469e-ba2f-68bc12687879" providerId="ADAL" clId="{936AF462-752D-5E42-8E65-4368F75A5109}" dt="2024-08-07T18:41:01.643" v="284" actId="20577"/>
          <ac:graphicFrameMkLst>
            <pc:docMk/>
            <pc:sldMk cId="413151683" sldId="275"/>
            <ac:graphicFrameMk id="7" creationId="{23D77949-0381-7328-DCBC-4003198854DF}"/>
          </ac:graphicFrameMkLst>
        </pc:graphicFrameChg>
      </pc:sldChg>
      <pc:sldChg chg="modSp mod">
        <pc:chgData name="Flanaghan, Kate" userId="3f2217f9-75b7-469e-ba2f-68bc12687879" providerId="ADAL" clId="{936AF462-752D-5E42-8E65-4368F75A5109}" dt="2024-08-07T17:48:27.575" v="40" actId="20577"/>
        <pc:sldMkLst>
          <pc:docMk/>
          <pc:sldMk cId="536475701" sldId="276"/>
        </pc:sldMkLst>
        <pc:graphicFrameChg chg="modGraphic">
          <ac:chgData name="Flanaghan, Kate" userId="3f2217f9-75b7-469e-ba2f-68bc12687879" providerId="ADAL" clId="{936AF462-752D-5E42-8E65-4368F75A5109}" dt="2024-08-07T17:48:27.575" v="40" actId="20577"/>
          <ac:graphicFrameMkLst>
            <pc:docMk/>
            <pc:sldMk cId="536475701" sldId="276"/>
            <ac:graphicFrameMk id="7" creationId="{23D77949-0381-7328-DCBC-4003198854DF}"/>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9BF600-E472-40CE-B88D-A643675CB998}"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7194054B-887F-4756-BE47-D9283424B2D3}">
      <dgm:prSet/>
      <dgm:spPr/>
      <dgm:t>
        <a:bodyPr/>
        <a:lstStyle/>
        <a:p>
          <a:r>
            <a:rPr lang="en-US"/>
            <a:t>Principal </a:t>
          </a:r>
        </a:p>
      </dgm:t>
    </dgm:pt>
    <dgm:pt modelId="{501657FA-9C33-4477-A970-572216625C4C}" type="parTrans" cxnId="{AB735A86-5DFE-4982-B58B-EA9B57C166B0}">
      <dgm:prSet/>
      <dgm:spPr/>
      <dgm:t>
        <a:bodyPr/>
        <a:lstStyle/>
        <a:p>
          <a:endParaRPr lang="en-US"/>
        </a:p>
      </dgm:t>
    </dgm:pt>
    <dgm:pt modelId="{2AFA5B57-2609-4B3A-B463-1DDD9B0D4550}" type="sibTrans" cxnId="{AB735A86-5DFE-4982-B58B-EA9B57C166B0}">
      <dgm:prSet/>
      <dgm:spPr/>
      <dgm:t>
        <a:bodyPr/>
        <a:lstStyle/>
        <a:p>
          <a:endParaRPr lang="en-US"/>
        </a:p>
      </dgm:t>
    </dgm:pt>
    <dgm:pt modelId="{6C96C776-59D7-4264-B240-DD82928A31BF}">
      <dgm:prSet/>
      <dgm:spPr/>
      <dgm:t>
        <a:bodyPr/>
        <a:lstStyle/>
        <a:p>
          <a:r>
            <a:rPr lang="en-US"/>
            <a:t>Kate Flanaghan</a:t>
          </a:r>
        </a:p>
      </dgm:t>
    </dgm:pt>
    <dgm:pt modelId="{3E953252-FD97-471B-87AA-0918BBCDB6DB}" type="parTrans" cxnId="{C605C800-F8C9-45B5-9F90-3DD60E005844}">
      <dgm:prSet/>
      <dgm:spPr/>
      <dgm:t>
        <a:bodyPr/>
        <a:lstStyle/>
        <a:p>
          <a:endParaRPr lang="en-US"/>
        </a:p>
      </dgm:t>
    </dgm:pt>
    <dgm:pt modelId="{D1664D1D-3492-49D4-8BFD-C842E35C92B9}" type="sibTrans" cxnId="{C605C800-F8C9-45B5-9F90-3DD60E005844}">
      <dgm:prSet/>
      <dgm:spPr/>
      <dgm:t>
        <a:bodyPr/>
        <a:lstStyle/>
        <a:p>
          <a:endParaRPr lang="en-US"/>
        </a:p>
      </dgm:t>
    </dgm:pt>
    <dgm:pt modelId="{0F76F622-0CE9-4A9D-9827-429F2778A6A8}">
      <dgm:prSet/>
      <dgm:spPr/>
      <dgm:t>
        <a:bodyPr/>
        <a:lstStyle/>
        <a:p>
          <a:r>
            <a:rPr lang="en-US"/>
            <a:t>Assistant Principal  </a:t>
          </a:r>
        </a:p>
      </dgm:t>
    </dgm:pt>
    <dgm:pt modelId="{BCBCBBB0-635E-41B6-8BBE-609B4DE7AAD9}" type="parTrans" cxnId="{1EC03D7C-0950-4D95-BC77-40AFE460CA9A}">
      <dgm:prSet/>
      <dgm:spPr/>
      <dgm:t>
        <a:bodyPr/>
        <a:lstStyle/>
        <a:p>
          <a:endParaRPr lang="en-US"/>
        </a:p>
      </dgm:t>
    </dgm:pt>
    <dgm:pt modelId="{813FCF71-30F2-47D0-8341-0695DDF74A2B}" type="sibTrans" cxnId="{1EC03D7C-0950-4D95-BC77-40AFE460CA9A}">
      <dgm:prSet/>
      <dgm:spPr/>
      <dgm:t>
        <a:bodyPr/>
        <a:lstStyle/>
        <a:p>
          <a:endParaRPr lang="en-US"/>
        </a:p>
      </dgm:t>
    </dgm:pt>
    <dgm:pt modelId="{ABE11A8F-5353-4D35-8103-D3E55A36B264}">
      <dgm:prSet/>
      <dgm:spPr/>
      <dgm:t>
        <a:bodyPr/>
        <a:lstStyle/>
        <a:p>
          <a:r>
            <a:rPr lang="en-US" dirty="0"/>
            <a:t>Jason La Mesa</a:t>
          </a:r>
        </a:p>
      </dgm:t>
    </dgm:pt>
    <dgm:pt modelId="{FA979E86-63E7-4E38-A42E-72FDFF7C1EC9}" type="parTrans" cxnId="{D160DF82-92C0-412F-AC0E-6A059EB2A558}">
      <dgm:prSet/>
      <dgm:spPr/>
      <dgm:t>
        <a:bodyPr/>
        <a:lstStyle/>
        <a:p>
          <a:endParaRPr lang="en-US"/>
        </a:p>
      </dgm:t>
    </dgm:pt>
    <dgm:pt modelId="{B87D7EBF-0127-40A6-8E77-F461DB7DAE3B}" type="sibTrans" cxnId="{D160DF82-92C0-412F-AC0E-6A059EB2A558}">
      <dgm:prSet/>
      <dgm:spPr/>
      <dgm:t>
        <a:bodyPr/>
        <a:lstStyle/>
        <a:p>
          <a:endParaRPr lang="en-US"/>
        </a:p>
      </dgm:t>
    </dgm:pt>
    <dgm:pt modelId="{96F74B0F-48C7-2F48-8A87-5B76B02B4DE8}" type="pres">
      <dgm:prSet presAssocID="{7B9BF600-E472-40CE-B88D-A643675CB998}" presName="linear" presStyleCnt="0">
        <dgm:presLayoutVars>
          <dgm:dir/>
          <dgm:animLvl val="lvl"/>
          <dgm:resizeHandles val="exact"/>
        </dgm:presLayoutVars>
      </dgm:prSet>
      <dgm:spPr/>
    </dgm:pt>
    <dgm:pt modelId="{86D99B8C-01AE-A54C-A87A-836A31E29E57}" type="pres">
      <dgm:prSet presAssocID="{7194054B-887F-4756-BE47-D9283424B2D3}" presName="parentLin" presStyleCnt="0"/>
      <dgm:spPr/>
    </dgm:pt>
    <dgm:pt modelId="{DCFAB70B-5A6E-CA4C-B57B-2FDE0583F54B}" type="pres">
      <dgm:prSet presAssocID="{7194054B-887F-4756-BE47-D9283424B2D3}" presName="parentLeftMargin" presStyleLbl="node1" presStyleIdx="0" presStyleCnt="4"/>
      <dgm:spPr/>
    </dgm:pt>
    <dgm:pt modelId="{C8F51AC7-E8E4-8849-899F-2CED38427F04}" type="pres">
      <dgm:prSet presAssocID="{7194054B-887F-4756-BE47-D9283424B2D3}" presName="parentText" presStyleLbl="node1" presStyleIdx="0" presStyleCnt="4">
        <dgm:presLayoutVars>
          <dgm:chMax val="0"/>
          <dgm:bulletEnabled val="1"/>
        </dgm:presLayoutVars>
      </dgm:prSet>
      <dgm:spPr/>
    </dgm:pt>
    <dgm:pt modelId="{D2E78E24-96B6-C94E-AA2F-2CBE02BE6610}" type="pres">
      <dgm:prSet presAssocID="{7194054B-887F-4756-BE47-D9283424B2D3}" presName="negativeSpace" presStyleCnt="0"/>
      <dgm:spPr/>
    </dgm:pt>
    <dgm:pt modelId="{4A50F196-E941-BF4C-9202-956BA929FEA7}" type="pres">
      <dgm:prSet presAssocID="{7194054B-887F-4756-BE47-D9283424B2D3}" presName="childText" presStyleLbl="conFgAcc1" presStyleIdx="0" presStyleCnt="4">
        <dgm:presLayoutVars>
          <dgm:bulletEnabled val="1"/>
        </dgm:presLayoutVars>
      </dgm:prSet>
      <dgm:spPr/>
    </dgm:pt>
    <dgm:pt modelId="{B0F04541-16FB-7E45-B59C-2599C16120F8}" type="pres">
      <dgm:prSet presAssocID="{2AFA5B57-2609-4B3A-B463-1DDD9B0D4550}" presName="spaceBetweenRectangles" presStyleCnt="0"/>
      <dgm:spPr/>
    </dgm:pt>
    <dgm:pt modelId="{B04FF359-375B-AB4E-B528-0620527A9781}" type="pres">
      <dgm:prSet presAssocID="{6C96C776-59D7-4264-B240-DD82928A31BF}" presName="parentLin" presStyleCnt="0"/>
      <dgm:spPr/>
    </dgm:pt>
    <dgm:pt modelId="{E8CDE40D-8DD0-7D4E-B9BA-A681E05DF42B}" type="pres">
      <dgm:prSet presAssocID="{6C96C776-59D7-4264-B240-DD82928A31BF}" presName="parentLeftMargin" presStyleLbl="node1" presStyleIdx="0" presStyleCnt="4"/>
      <dgm:spPr/>
    </dgm:pt>
    <dgm:pt modelId="{BDD79BEB-D4CA-2D47-BB98-AC28346E821F}" type="pres">
      <dgm:prSet presAssocID="{6C96C776-59D7-4264-B240-DD82928A31BF}" presName="parentText" presStyleLbl="node1" presStyleIdx="1" presStyleCnt="4">
        <dgm:presLayoutVars>
          <dgm:chMax val="0"/>
          <dgm:bulletEnabled val="1"/>
        </dgm:presLayoutVars>
      </dgm:prSet>
      <dgm:spPr/>
    </dgm:pt>
    <dgm:pt modelId="{86700B40-905B-394C-B2D1-49D78C8EDB3E}" type="pres">
      <dgm:prSet presAssocID="{6C96C776-59D7-4264-B240-DD82928A31BF}" presName="negativeSpace" presStyleCnt="0"/>
      <dgm:spPr/>
    </dgm:pt>
    <dgm:pt modelId="{49982288-5727-6842-9BBE-81E999F818CC}" type="pres">
      <dgm:prSet presAssocID="{6C96C776-59D7-4264-B240-DD82928A31BF}" presName="childText" presStyleLbl="conFgAcc1" presStyleIdx="1" presStyleCnt="4">
        <dgm:presLayoutVars>
          <dgm:bulletEnabled val="1"/>
        </dgm:presLayoutVars>
      </dgm:prSet>
      <dgm:spPr/>
    </dgm:pt>
    <dgm:pt modelId="{D57E257B-CD00-B741-A7AF-78BB2DE38DCC}" type="pres">
      <dgm:prSet presAssocID="{D1664D1D-3492-49D4-8BFD-C842E35C92B9}" presName="spaceBetweenRectangles" presStyleCnt="0"/>
      <dgm:spPr/>
    </dgm:pt>
    <dgm:pt modelId="{B0AD819C-EAEB-7F44-815E-2AB92EF7A76A}" type="pres">
      <dgm:prSet presAssocID="{0F76F622-0CE9-4A9D-9827-429F2778A6A8}" presName="parentLin" presStyleCnt="0"/>
      <dgm:spPr/>
    </dgm:pt>
    <dgm:pt modelId="{C009872B-EAEE-7340-AB90-C2C0C1946200}" type="pres">
      <dgm:prSet presAssocID="{0F76F622-0CE9-4A9D-9827-429F2778A6A8}" presName="parentLeftMargin" presStyleLbl="node1" presStyleIdx="1" presStyleCnt="4"/>
      <dgm:spPr/>
    </dgm:pt>
    <dgm:pt modelId="{B45B7616-8C3C-2A49-A5B4-368AC77D9E5C}" type="pres">
      <dgm:prSet presAssocID="{0F76F622-0CE9-4A9D-9827-429F2778A6A8}" presName="parentText" presStyleLbl="node1" presStyleIdx="2" presStyleCnt="4">
        <dgm:presLayoutVars>
          <dgm:chMax val="0"/>
          <dgm:bulletEnabled val="1"/>
        </dgm:presLayoutVars>
      </dgm:prSet>
      <dgm:spPr/>
    </dgm:pt>
    <dgm:pt modelId="{BDAB3F12-45EC-6446-A8D3-05112A4A63DF}" type="pres">
      <dgm:prSet presAssocID="{0F76F622-0CE9-4A9D-9827-429F2778A6A8}" presName="negativeSpace" presStyleCnt="0"/>
      <dgm:spPr/>
    </dgm:pt>
    <dgm:pt modelId="{7D1E83FC-DCC2-6F4D-943C-989A4AE3E629}" type="pres">
      <dgm:prSet presAssocID="{0F76F622-0CE9-4A9D-9827-429F2778A6A8}" presName="childText" presStyleLbl="conFgAcc1" presStyleIdx="2" presStyleCnt="4">
        <dgm:presLayoutVars>
          <dgm:bulletEnabled val="1"/>
        </dgm:presLayoutVars>
      </dgm:prSet>
      <dgm:spPr/>
    </dgm:pt>
    <dgm:pt modelId="{D787B4BA-D390-8B42-966D-ED0DE3ABD770}" type="pres">
      <dgm:prSet presAssocID="{813FCF71-30F2-47D0-8341-0695DDF74A2B}" presName="spaceBetweenRectangles" presStyleCnt="0"/>
      <dgm:spPr/>
    </dgm:pt>
    <dgm:pt modelId="{7866918E-221C-AB40-B899-04673556EE44}" type="pres">
      <dgm:prSet presAssocID="{ABE11A8F-5353-4D35-8103-D3E55A36B264}" presName="parentLin" presStyleCnt="0"/>
      <dgm:spPr/>
    </dgm:pt>
    <dgm:pt modelId="{5364D811-8CC8-FA43-AB83-4883D44A32CC}" type="pres">
      <dgm:prSet presAssocID="{ABE11A8F-5353-4D35-8103-D3E55A36B264}" presName="parentLeftMargin" presStyleLbl="node1" presStyleIdx="2" presStyleCnt="4"/>
      <dgm:spPr/>
    </dgm:pt>
    <dgm:pt modelId="{EC30A73B-30EC-1C45-BDE5-A1287E624105}" type="pres">
      <dgm:prSet presAssocID="{ABE11A8F-5353-4D35-8103-D3E55A36B264}" presName="parentText" presStyleLbl="node1" presStyleIdx="3" presStyleCnt="4" custLinFactNeighborY="12147">
        <dgm:presLayoutVars>
          <dgm:chMax val="0"/>
          <dgm:bulletEnabled val="1"/>
        </dgm:presLayoutVars>
      </dgm:prSet>
      <dgm:spPr/>
    </dgm:pt>
    <dgm:pt modelId="{D9F8F3FB-A331-A64B-AB9E-66BDB077F869}" type="pres">
      <dgm:prSet presAssocID="{ABE11A8F-5353-4D35-8103-D3E55A36B264}" presName="negativeSpace" presStyleCnt="0"/>
      <dgm:spPr/>
    </dgm:pt>
    <dgm:pt modelId="{F5392F5D-7CB1-D14C-9D77-E020BC0AD0C0}" type="pres">
      <dgm:prSet presAssocID="{ABE11A8F-5353-4D35-8103-D3E55A36B264}" presName="childText" presStyleLbl="conFgAcc1" presStyleIdx="3" presStyleCnt="4">
        <dgm:presLayoutVars>
          <dgm:bulletEnabled val="1"/>
        </dgm:presLayoutVars>
      </dgm:prSet>
      <dgm:spPr/>
    </dgm:pt>
  </dgm:ptLst>
  <dgm:cxnLst>
    <dgm:cxn modelId="{C605C800-F8C9-45B5-9F90-3DD60E005844}" srcId="{7B9BF600-E472-40CE-B88D-A643675CB998}" destId="{6C96C776-59D7-4264-B240-DD82928A31BF}" srcOrd="1" destOrd="0" parTransId="{3E953252-FD97-471B-87AA-0918BBCDB6DB}" sibTransId="{D1664D1D-3492-49D4-8BFD-C842E35C92B9}"/>
    <dgm:cxn modelId="{D387E011-F6BE-0F49-AF82-6461982D230B}" type="presOf" srcId="{6C96C776-59D7-4264-B240-DD82928A31BF}" destId="{E8CDE40D-8DD0-7D4E-B9BA-A681E05DF42B}" srcOrd="0" destOrd="0" presId="urn:microsoft.com/office/officeart/2005/8/layout/list1"/>
    <dgm:cxn modelId="{35528A22-320C-374A-ADB4-9084ACD1BE6A}" type="presOf" srcId="{7194054B-887F-4756-BE47-D9283424B2D3}" destId="{DCFAB70B-5A6E-CA4C-B57B-2FDE0583F54B}" srcOrd="0" destOrd="0" presId="urn:microsoft.com/office/officeart/2005/8/layout/list1"/>
    <dgm:cxn modelId="{4C68142D-EBB0-E341-8420-E2373B30E609}" type="presOf" srcId="{0F76F622-0CE9-4A9D-9827-429F2778A6A8}" destId="{C009872B-EAEE-7340-AB90-C2C0C1946200}" srcOrd="0" destOrd="0" presId="urn:microsoft.com/office/officeart/2005/8/layout/list1"/>
    <dgm:cxn modelId="{E24AD451-B207-1E40-BCE1-BE86C0F28E81}" type="presOf" srcId="{ABE11A8F-5353-4D35-8103-D3E55A36B264}" destId="{EC30A73B-30EC-1C45-BDE5-A1287E624105}" srcOrd="1" destOrd="0" presId="urn:microsoft.com/office/officeart/2005/8/layout/list1"/>
    <dgm:cxn modelId="{604CD769-825F-FC41-BE9F-BA542245C221}" type="presOf" srcId="{6C96C776-59D7-4264-B240-DD82928A31BF}" destId="{BDD79BEB-D4CA-2D47-BB98-AC28346E821F}" srcOrd="1" destOrd="0" presId="urn:microsoft.com/office/officeart/2005/8/layout/list1"/>
    <dgm:cxn modelId="{1EC03D7C-0950-4D95-BC77-40AFE460CA9A}" srcId="{7B9BF600-E472-40CE-B88D-A643675CB998}" destId="{0F76F622-0CE9-4A9D-9827-429F2778A6A8}" srcOrd="2" destOrd="0" parTransId="{BCBCBBB0-635E-41B6-8BBE-609B4DE7AAD9}" sibTransId="{813FCF71-30F2-47D0-8341-0695DDF74A2B}"/>
    <dgm:cxn modelId="{D160DF82-92C0-412F-AC0E-6A059EB2A558}" srcId="{7B9BF600-E472-40CE-B88D-A643675CB998}" destId="{ABE11A8F-5353-4D35-8103-D3E55A36B264}" srcOrd="3" destOrd="0" parTransId="{FA979E86-63E7-4E38-A42E-72FDFF7C1EC9}" sibTransId="{B87D7EBF-0127-40A6-8E77-F461DB7DAE3B}"/>
    <dgm:cxn modelId="{AB735A86-5DFE-4982-B58B-EA9B57C166B0}" srcId="{7B9BF600-E472-40CE-B88D-A643675CB998}" destId="{7194054B-887F-4756-BE47-D9283424B2D3}" srcOrd="0" destOrd="0" parTransId="{501657FA-9C33-4477-A970-572216625C4C}" sibTransId="{2AFA5B57-2609-4B3A-B463-1DDD9B0D4550}"/>
    <dgm:cxn modelId="{D70E9889-E30A-584B-91A7-6B682174FB3B}" type="presOf" srcId="{7B9BF600-E472-40CE-B88D-A643675CB998}" destId="{96F74B0F-48C7-2F48-8A87-5B76B02B4DE8}" srcOrd="0" destOrd="0" presId="urn:microsoft.com/office/officeart/2005/8/layout/list1"/>
    <dgm:cxn modelId="{55DF5598-98A3-584D-BBDC-10E7A08507BA}" type="presOf" srcId="{0F76F622-0CE9-4A9D-9827-429F2778A6A8}" destId="{B45B7616-8C3C-2A49-A5B4-368AC77D9E5C}" srcOrd="1" destOrd="0" presId="urn:microsoft.com/office/officeart/2005/8/layout/list1"/>
    <dgm:cxn modelId="{446476CB-C389-9E40-B88D-EECC7D8EC0EC}" type="presOf" srcId="{7194054B-887F-4756-BE47-D9283424B2D3}" destId="{C8F51AC7-E8E4-8849-899F-2CED38427F04}" srcOrd="1" destOrd="0" presId="urn:microsoft.com/office/officeart/2005/8/layout/list1"/>
    <dgm:cxn modelId="{44F930ED-F745-754B-943E-669F9EDF1CB0}" type="presOf" srcId="{ABE11A8F-5353-4D35-8103-D3E55A36B264}" destId="{5364D811-8CC8-FA43-AB83-4883D44A32CC}" srcOrd="0" destOrd="0" presId="urn:microsoft.com/office/officeart/2005/8/layout/list1"/>
    <dgm:cxn modelId="{F56E18FF-3424-DC42-A988-A6FD9134541B}" type="presParOf" srcId="{96F74B0F-48C7-2F48-8A87-5B76B02B4DE8}" destId="{86D99B8C-01AE-A54C-A87A-836A31E29E57}" srcOrd="0" destOrd="0" presId="urn:microsoft.com/office/officeart/2005/8/layout/list1"/>
    <dgm:cxn modelId="{2370B59F-0DAD-7F40-ADD5-89271BE35764}" type="presParOf" srcId="{86D99B8C-01AE-A54C-A87A-836A31E29E57}" destId="{DCFAB70B-5A6E-CA4C-B57B-2FDE0583F54B}" srcOrd="0" destOrd="0" presId="urn:microsoft.com/office/officeart/2005/8/layout/list1"/>
    <dgm:cxn modelId="{1F7FA424-34C5-2746-8DEA-EAC157A78A24}" type="presParOf" srcId="{86D99B8C-01AE-A54C-A87A-836A31E29E57}" destId="{C8F51AC7-E8E4-8849-899F-2CED38427F04}" srcOrd="1" destOrd="0" presId="urn:microsoft.com/office/officeart/2005/8/layout/list1"/>
    <dgm:cxn modelId="{7BBA4518-873D-1746-9B66-333255DD02F3}" type="presParOf" srcId="{96F74B0F-48C7-2F48-8A87-5B76B02B4DE8}" destId="{D2E78E24-96B6-C94E-AA2F-2CBE02BE6610}" srcOrd="1" destOrd="0" presId="urn:microsoft.com/office/officeart/2005/8/layout/list1"/>
    <dgm:cxn modelId="{FFB11384-4515-EB4D-AA61-7426C113FA76}" type="presParOf" srcId="{96F74B0F-48C7-2F48-8A87-5B76B02B4DE8}" destId="{4A50F196-E941-BF4C-9202-956BA929FEA7}" srcOrd="2" destOrd="0" presId="urn:microsoft.com/office/officeart/2005/8/layout/list1"/>
    <dgm:cxn modelId="{DBAA05EB-EBFB-E040-A114-D674424A5B41}" type="presParOf" srcId="{96F74B0F-48C7-2F48-8A87-5B76B02B4DE8}" destId="{B0F04541-16FB-7E45-B59C-2599C16120F8}" srcOrd="3" destOrd="0" presId="urn:microsoft.com/office/officeart/2005/8/layout/list1"/>
    <dgm:cxn modelId="{03059E5B-363F-0D4C-A42A-B6E5F0172C89}" type="presParOf" srcId="{96F74B0F-48C7-2F48-8A87-5B76B02B4DE8}" destId="{B04FF359-375B-AB4E-B528-0620527A9781}" srcOrd="4" destOrd="0" presId="urn:microsoft.com/office/officeart/2005/8/layout/list1"/>
    <dgm:cxn modelId="{98565552-C1FA-4B4E-B7C6-BB50BF98CB8A}" type="presParOf" srcId="{B04FF359-375B-AB4E-B528-0620527A9781}" destId="{E8CDE40D-8DD0-7D4E-B9BA-A681E05DF42B}" srcOrd="0" destOrd="0" presId="urn:microsoft.com/office/officeart/2005/8/layout/list1"/>
    <dgm:cxn modelId="{6F76512D-4462-5549-B168-591F1FC668F3}" type="presParOf" srcId="{B04FF359-375B-AB4E-B528-0620527A9781}" destId="{BDD79BEB-D4CA-2D47-BB98-AC28346E821F}" srcOrd="1" destOrd="0" presId="urn:microsoft.com/office/officeart/2005/8/layout/list1"/>
    <dgm:cxn modelId="{1A289B70-63D9-E74A-8DAD-45C6477C42D5}" type="presParOf" srcId="{96F74B0F-48C7-2F48-8A87-5B76B02B4DE8}" destId="{86700B40-905B-394C-B2D1-49D78C8EDB3E}" srcOrd="5" destOrd="0" presId="urn:microsoft.com/office/officeart/2005/8/layout/list1"/>
    <dgm:cxn modelId="{80780D02-983D-5C42-968C-BEF93A4E904E}" type="presParOf" srcId="{96F74B0F-48C7-2F48-8A87-5B76B02B4DE8}" destId="{49982288-5727-6842-9BBE-81E999F818CC}" srcOrd="6" destOrd="0" presId="urn:microsoft.com/office/officeart/2005/8/layout/list1"/>
    <dgm:cxn modelId="{7F8D04DA-9A36-E240-A25F-7DE2FF71C119}" type="presParOf" srcId="{96F74B0F-48C7-2F48-8A87-5B76B02B4DE8}" destId="{D57E257B-CD00-B741-A7AF-78BB2DE38DCC}" srcOrd="7" destOrd="0" presId="urn:microsoft.com/office/officeart/2005/8/layout/list1"/>
    <dgm:cxn modelId="{01705AF4-5626-6C42-AD05-B16BD65D1470}" type="presParOf" srcId="{96F74B0F-48C7-2F48-8A87-5B76B02B4DE8}" destId="{B0AD819C-EAEB-7F44-815E-2AB92EF7A76A}" srcOrd="8" destOrd="0" presId="urn:microsoft.com/office/officeart/2005/8/layout/list1"/>
    <dgm:cxn modelId="{06588A28-7BA9-304F-A6AA-F4F38F43C5E3}" type="presParOf" srcId="{B0AD819C-EAEB-7F44-815E-2AB92EF7A76A}" destId="{C009872B-EAEE-7340-AB90-C2C0C1946200}" srcOrd="0" destOrd="0" presId="urn:microsoft.com/office/officeart/2005/8/layout/list1"/>
    <dgm:cxn modelId="{196EAD71-8797-1E47-9AD2-59F8A231A5BE}" type="presParOf" srcId="{B0AD819C-EAEB-7F44-815E-2AB92EF7A76A}" destId="{B45B7616-8C3C-2A49-A5B4-368AC77D9E5C}" srcOrd="1" destOrd="0" presId="urn:microsoft.com/office/officeart/2005/8/layout/list1"/>
    <dgm:cxn modelId="{DC6FD894-46B3-5E48-8CFD-4307E7062312}" type="presParOf" srcId="{96F74B0F-48C7-2F48-8A87-5B76B02B4DE8}" destId="{BDAB3F12-45EC-6446-A8D3-05112A4A63DF}" srcOrd="9" destOrd="0" presId="urn:microsoft.com/office/officeart/2005/8/layout/list1"/>
    <dgm:cxn modelId="{4EDAB0A5-8EA8-E54F-9306-95AD191A09E4}" type="presParOf" srcId="{96F74B0F-48C7-2F48-8A87-5B76B02B4DE8}" destId="{7D1E83FC-DCC2-6F4D-943C-989A4AE3E629}" srcOrd="10" destOrd="0" presId="urn:microsoft.com/office/officeart/2005/8/layout/list1"/>
    <dgm:cxn modelId="{651CD94A-20AE-5947-BA32-5F317EE15E76}" type="presParOf" srcId="{96F74B0F-48C7-2F48-8A87-5B76B02B4DE8}" destId="{D787B4BA-D390-8B42-966D-ED0DE3ABD770}" srcOrd="11" destOrd="0" presId="urn:microsoft.com/office/officeart/2005/8/layout/list1"/>
    <dgm:cxn modelId="{F4E23A9A-BFC3-2D4F-9337-FC4168E3993E}" type="presParOf" srcId="{96F74B0F-48C7-2F48-8A87-5B76B02B4DE8}" destId="{7866918E-221C-AB40-B899-04673556EE44}" srcOrd="12" destOrd="0" presId="urn:microsoft.com/office/officeart/2005/8/layout/list1"/>
    <dgm:cxn modelId="{91553B24-1D98-BF40-B5B9-0968B92AF630}" type="presParOf" srcId="{7866918E-221C-AB40-B899-04673556EE44}" destId="{5364D811-8CC8-FA43-AB83-4883D44A32CC}" srcOrd="0" destOrd="0" presId="urn:microsoft.com/office/officeart/2005/8/layout/list1"/>
    <dgm:cxn modelId="{E63DD7F0-EE99-7443-8210-DE50F94274B3}" type="presParOf" srcId="{7866918E-221C-AB40-B899-04673556EE44}" destId="{EC30A73B-30EC-1C45-BDE5-A1287E624105}" srcOrd="1" destOrd="0" presId="urn:microsoft.com/office/officeart/2005/8/layout/list1"/>
    <dgm:cxn modelId="{C9C446B2-14A1-1649-86EC-C9CA8B9002A2}" type="presParOf" srcId="{96F74B0F-48C7-2F48-8A87-5B76B02B4DE8}" destId="{D9F8F3FB-A331-A64B-AB9E-66BDB077F869}" srcOrd="13" destOrd="0" presId="urn:microsoft.com/office/officeart/2005/8/layout/list1"/>
    <dgm:cxn modelId="{DEA5AA45-3ACC-7D4E-9F44-052EA9B178AD}" type="presParOf" srcId="{96F74B0F-48C7-2F48-8A87-5B76B02B4DE8}" destId="{F5392F5D-7CB1-D14C-9D77-E020BC0AD0C0}"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EE00AF-7788-4E18-936A-932459353342}" type="doc">
      <dgm:prSet loTypeId="urn:microsoft.com/office/officeart/2016/7/layout/RepeatingBendingProcessNew" loCatId="process" qsTypeId="urn:microsoft.com/office/officeart/2005/8/quickstyle/simple1" qsCatId="simple" csTypeId="urn:microsoft.com/office/officeart/2005/8/colors/accent1_2" csCatId="accent1"/>
      <dgm:spPr/>
      <dgm:t>
        <a:bodyPr/>
        <a:lstStyle/>
        <a:p>
          <a:endParaRPr lang="en-US"/>
        </a:p>
      </dgm:t>
    </dgm:pt>
    <dgm:pt modelId="{9313C92D-D648-411B-9BBC-530F55A8D410}">
      <dgm:prSet/>
      <dgm:spPr/>
      <dgm:t>
        <a:bodyPr/>
        <a:lstStyle/>
        <a:p>
          <a:r>
            <a:rPr lang="en-US"/>
            <a:t>We encourage parents to take photos at home.  </a:t>
          </a:r>
        </a:p>
      </dgm:t>
    </dgm:pt>
    <dgm:pt modelId="{4A05D699-F8E0-44B9-999B-9569F5C2463F}" type="parTrans" cxnId="{2D3F09EE-5D94-4CC3-A0F2-3DBA14D4C569}">
      <dgm:prSet/>
      <dgm:spPr/>
      <dgm:t>
        <a:bodyPr/>
        <a:lstStyle/>
        <a:p>
          <a:endParaRPr lang="en-US"/>
        </a:p>
      </dgm:t>
    </dgm:pt>
    <dgm:pt modelId="{1ABDFDDE-EBC2-4286-8752-40408B9BE4B7}" type="sibTrans" cxnId="{2D3F09EE-5D94-4CC3-A0F2-3DBA14D4C569}">
      <dgm:prSet/>
      <dgm:spPr/>
      <dgm:t>
        <a:bodyPr/>
        <a:lstStyle/>
        <a:p>
          <a:endParaRPr lang="en-US"/>
        </a:p>
      </dgm:t>
    </dgm:pt>
    <dgm:pt modelId="{4FDC3A98-4AFA-444A-9F87-810D8A51CB90}">
      <dgm:prSet/>
      <dgm:spPr/>
      <dgm:t>
        <a:bodyPr/>
        <a:lstStyle/>
        <a:p>
          <a:r>
            <a:rPr lang="en-US"/>
            <a:t>Staff will be available outside the building to help.</a:t>
          </a:r>
        </a:p>
      </dgm:t>
    </dgm:pt>
    <dgm:pt modelId="{F513E432-0202-4EDE-B91E-DE89C6BAED65}" type="parTrans" cxnId="{884AFF91-70FB-4458-B5C1-415D951E75F3}">
      <dgm:prSet/>
      <dgm:spPr/>
      <dgm:t>
        <a:bodyPr/>
        <a:lstStyle/>
        <a:p>
          <a:endParaRPr lang="en-US"/>
        </a:p>
      </dgm:t>
    </dgm:pt>
    <dgm:pt modelId="{472A9152-F2C4-4124-A8B6-57A7E2461ED9}" type="sibTrans" cxnId="{884AFF91-70FB-4458-B5C1-415D951E75F3}">
      <dgm:prSet/>
      <dgm:spPr/>
      <dgm:t>
        <a:bodyPr/>
        <a:lstStyle/>
        <a:p>
          <a:endParaRPr lang="en-US"/>
        </a:p>
      </dgm:t>
    </dgm:pt>
    <dgm:pt modelId="{18A55AA0-3F41-4CFC-85E5-64C9E8E42095}">
      <dgm:prSet/>
      <dgm:spPr/>
      <dgm:t>
        <a:bodyPr/>
        <a:lstStyle/>
        <a:p>
          <a:r>
            <a:rPr lang="en-US"/>
            <a:t>Staff will be available to assist your child and answer any questions.</a:t>
          </a:r>
        </a:p>
      </dgm:t>
    </dgm:pt>
    <dgm:pt modelId="{89688DA6-CF19-4F45-A398-7C8769406A34}" type="parTrans" cxnId="{5B56BDC8-026C-4853-B090-FCACA0749B61}">
      <dgm:prSet/>
      <dgm:spPr/>
      <dgm:t>
        <a:bodyPr/>
        <a:lstStyle/>
        <a:p>
          <a:endParaRPr lang="en-US"/>
        </a:p>
      </dgm:t>
    </dgm:pt>
    <dgm:pt modelId="{C3C47466-34C2-4FFC-8FF7-18B6D4EADC4E}" type="sibTrans" cxnId="{5B56BDC8-026C-4853-B090-FCACA0749B61}">
      <dgm:prSet/>
      <dgm:spPr/>
      <dgm:t>
        <a:bodyPr/>
        <a:lstStyle/>
        <a:p>
          <a:endParaRPr lang="en-US"/>
        </a:p>
      </dgm:t>
    </dgm:pt>
    <dgm:pt modelId="{86D428A7-EAA7-4EAB-8BCB-B54A3885FF5E}">
      <dgm:prSet/>
      <dgm:spPr/>
      <dgm:t>
        <a:bodyPr/>
        <a:lstStyle/>
        <a:p>
          <a:r>
            <a:rPr lang="en-US"/>
            <a:t>Students will not have access to a water fountain. You may want to send a water bottle or your child’s use. </a:t>
          </a:r>
        </a:p>
      </dgm:t>
    </dgm:pt>
    <dgm:pt modelId="{8F71322F-3C33-43DC-8819-854FA7EBDF03}" type="parTrans" cxnId="{B13615F6-6C9A-47A3-9B59-7558DA38F9E5}">
      <dgm:prSet/>
      <dgm:spPr/>
      <dgm:t>
        <a:bodyPr/>
        <a:lstStyle/>
        <a:p>
          <a:endParaRPr lang="en-US"/>
        </a:p>
      </dgm:t>
    </dgm:pt>
    <dgm:pt modelId="{2D4DE6C8-CFD5-44E3-9519-0BA83302739D}" type="sibTrans" cxnId="{B13615F6-6C9A-47A3-9B59-7558DA38F9E5}">
      <dgm:prSet/>
      <dgm:spPr/>
      <dgm:t>
        <a:bodyPr/>
        <a:lstStyle/>
        <a:p>
          <a:endParaRPr lang="en-US"/>
        </a:p>
      </dgm:t>
    </dgm:pt>
    <dgm:pt modelId="{58BCA44A-5387-4326-99A5-7674BDCB643C}">
      <dgm:prSet/>
      <dgm:spPr/>
      <dgm:t>
        <a:bodyPr/>
        <a:lstStyle/>
        <a:p>
          <a:r>
            <a:rPr lang="en-US" b="1"/>
            <a:t>Please limit backpacks to lunch bags, water bottles, and iPads only.</a:t>
          </a:r>
          <a:endParaRPr lang="en-US"/>
        </a:p>
      </dgm:t>
    </dgm:pt>
    <dgm:pt modelId="{889FEE6B-A32B-4474-BB60-8F8562ED7B79}" type="parTrans" cxnId="{F29C0B90-B93B-4724-8F4F-B85155543DEB}">
      <dgm:prSet/>
      <dgm:spPr/>
      <dgm:t>
        <a:bodyPr/>
        <a:lstStyle/>
        <a:p>
          <a:endParaRPr lang="en-US"/>
        </a:p>
      </dgm:t>
    </dgm:pt>
    <dgm:pt modelId="{4511138A-DBE8-49FB-8EF5-FC915B861925}" type="sibTrans" cxnId="{F29C0B90-B93B-4724-8F4F-B85155543DEB}">
      <dgm:prSet/>
      <dgm:spPr/>
      <dgm:t>
        <a:bodyPr/>
        <a:lstStyle/>
        <a:p>
          <a:endParaRPr lang="en-US"/>
        </a:p>
      </dgm:t>
    </dgm:pt>
    <dgm:pt modelId="{C3161B9F-C18A-4993-8CD3-510E12F43B0B}" type="pres">
      <dgm:prSet presAssocID="{6FEE00AF-7788-4E18-936A-932459353342}" presName="Name0" presStyleCnt="0">
        <dgm:presLayoutVars>
          <dgm:dir/>
          <dgm:resizeHandles val="exact"/>
        </dgm:presLayoutVars>
      </dgm:prSet>
      <dgm:spPr/>
    </dgm:pt>
    <dgm:pt modelId="{7AD98611-5696-459C-8458-9CCDE33E8A16}" type="pres">
      <dgm:prSet presAssocID="{9313C92D-D648-411B-9BBC-530F55A8D410}" presName="node" presStyleLbl="node1" presStyleIdx="0" presStyleCnt="5">
        <dgm:presLayoutVars>
          <dgm:bulletEnabled val="1"/>
        </dgm:presLayoutVars>
      </dgm:prSet>
      <dgm:spPr/>
    </dgm:pt>
    <dgm:pt modelId="{2FF33372-0CB0-4036-B4A3-177C817DA62F}" type="pres">
      <dgm:prSet presAssocID="{1ABDFDDE-EBC2-4286-8752-40408B9BE4B7}" presName="sibTrans" presStyleLbl="sibTrans1D1" presStyleIdx="0" presStyleCnt="4"/>
      <dgm:spPr/>
    </dgm:pt>
    <dgm:pt modelId="{5BF19895-812A-4609-8DCF-A461DBBB4223}" type="pres">
      <dgm:prSet presAssocID="{1ABDFDDE-EBC2-4286-8752-40408B9BE4B7}" presName="connectorText" presStyleLbl="sibTrans1D1" presStyleIdx="0" presStyleCnt="4"/>
      <dgm:spPr/>
    </dgm:pt>
    <dgm:pt modelId="{48C30D7F-BD95-4FA1-AABB-DA5F8CA0A1A4}" type="pres">
      <dgm:prSet presAssocID="{4FDC3A98-4AFA-444A-9F87-810D8A51CB90}" presName="node" presStyleLbl="node1" presStyleIdx="1" presStyleCnt="5">
        <dgm:presLayoutVars>
          <dgm:bulletEnabled val="1"/>
        </dgm:presLayoutVars>
      </dgm:prSet>
      <dgm:spPr/>
    </dgm:pt>
    <dgm:pt modelId="{F4FDED6F-B608-487E-B570-C03B47FED020}" type="pres">
      <dgm:prSet presAssocID="{472A9152-F2C4-4124-A8B6-57A7E2461ED9}" presName="sibTrans" presStyleLbl="sibTrans1D1" presStyleIdx="1" presStyleCnt="4"/>
      <dgm:spPr/>
    </dgm:pt>
    <dgm:pt modelId="{A4C46CF4-B3F2-448B-AB75-74F46221B812}" type="pres">
      <dgm:prSet presAssocID="{472A9152-F2C4-4124-A8B6-57A7E2461ED9}" presName="connectorText" presStyleLbl="sibTrans1D1" presStyleIdx="1" presStyleCnt="4"/>
      <dgm:spPr/>
    </dgm:pt>
    <dgm:pt modelId="{CB432DDB-1440-491B-AA14-5979FD0E50AF}" type="pres">
      <dgm:prSet presAssocID="{18A55AA0-3F41-4CFC-85E5-64C9E8E42095}" presName="node" presStyleLbl="node1" presStyleIdx="2" presStyleCnt="5">
        <dgm:presLayoutVars>
          <dgm:bulletEnabled val="1"/>
        </dgm:presLayoutVars>
      </dgm:prSet>
      <dgm:spPr/>
    </dgm:pt>
    <dgm:pt modelId="{524CFC2F-E6CC-4182-9C47-170E2C4CD31B}" type="pres">
      <dgm:prSet presAssocID="{C3C47466-34C2-4FFC-8FF7-18B6D4EADC4E}" presName="sibTrans" presStyleLbl="sibTrans1D1" presStyleIdx="2" presStyleCnt="4"/>
      <dgm:spPr/>
    </dgm:pt>
    <dgm:pt modelId="{2DA8D216-09B2-404E-8442-137F9A85DD06}" type="pres">
      <dgm:prSet presAssocID="{C3C47466-34C2-4FFC-8FF7-18B6D4EADC4E}" presName="connectorText" presStyleLbl="sibTrans1D1" presStyleIdx="2" presStyleCnt="4"/>
      <dgm:spPr/>
    </dgm:pt>
    <dgm:pt modelId="{7A9CAF15-655E-4160-AE3D-D188991E9504}" type="pres">
      <dgm:prSet presAssocID="{86D428A7-EAA7-4EAB-8BCB-B54A3885FF5E}" presName="node" presStyleLbl="node1" presStyleIdx="3" presStyleCnt="5">
        <dgm:presLayoutVars>
          <dgm:bulletEnabled val="1"/>
        </dgm:presLayoutVars>
      </dgm:prSet>
      <dgm:spPr/>
    </dgm:pt>
    <dgm:pt modelId="{CDA6FA9A-BD1B-4BDB-ADDA-D5D12D58DE47}" type="pres">
      <dgm:prSet presAssocID="{2D4DE6C8-CFD5-44E3-9519-0BA83302739D}" presName="sibTrans" presStyleLbl="sibTrans1D1" presStyleIdx="3" presStyleCnt="4"/>
      <dgm:spPr/>
    </dgm:pt>
    <dgm:pt modelId="{891A3BB5-05BC-4A37-856E-D20772146B12}" type="pres">
      <dgm:prSet presAssocID="{2D4DE6C8-CFD5-44E3-9519-0BA83302739D}" presName="connectorText" presStyleLbl="sibTrans1D1" presStyleIdx="3" presStyleCnt="4"/>
      <dgm:spPr/>
    </dgm:pt>
    <dgm:pt modelId="{01BEA9CA-4313-429A-BBFB-3F4442E2B31C}" type="pres">
      <dgm:prSet presAssocID="{58BCA44A-5387-4326-99A5-7674BDCB643C}" presName="node" presStyleLbl="node1" presStyleIdx="4" presStyleCnt="5">
        <dgm:presLayoutVars>
          <dgm:bulletEnabled val="1"/>
        </dgm:presLayoutVars>
      </dgm:prSet>
      <dgm:spPr/>
    </dgm:pt>
  </dgm:ptLst>
  <dgm:cxnLst>
    <dgm:cxn modelId="{7BE8B10A-3514-4C5A-A880-DF995197C5AC}" type="presOf" srcId="{4FDC3A98-4AFA-444A-9F87-810D8A51CB90}" destId="{48C30D7F-BD95-4FA1-AABB-DA5F8CA0A1A4}" srcOrd="0" destOrd="0" presId="urn:microsoft.com/office/officeart/2016/7/layout/RepeatingBendingProcessNew"/>
    <dgm:cxn modelId="{61AAAC37-32DC-47D1-A246-477F8E3E1D3F}" type="presOf" srcId="{C3C47466-34C2-4FFC-8FF7-18B6D4EADC4E}" destId="{2DA8D216-09B2-404E-8442-137F9A85DD06}" srcOrd="1" destOrd="0" presId="urn:microsoft.com/office/officeart/2016/7/layout/RepeatingBendingProcessNew"/>
    <dgm:cxn modelId="{57565165-C4AB-4444-9E63-AB5A4720A085}" type="presOf" srcId="{86D428A7-EAA7-4EAB-8BCB-B54A3885FF5E}" destId="{7A9CAF15-655E-4160-AE3D-D188991E9504}" srcOrd="0" destOrd="0" presId="urn:microsoft.com/office/officeart/2016/7/layout/RepeatingBendingProcessNew"/>
    <dgm:cxn modelId="{64052086-4715-4120-A175-9E01B37AE919}" type="presOf" srcId="{6FEE00AF-7788-4E18-936A-932459353342}" destId="{C3161B9F-C18A-4993-8CD3-510E12F43B0B}" srcOrd="0" destOrd="0" presId="urn:microsoft.com/office/officeart/2016/7/layout/RepeatingBendingProcessNew"/>
    <dgm:cxn modelId="{F29C0B90-B93B-4724-8F4F-B85155543DEB}" srcId="{6FEE00AF-7788-4E18-936A-932459353342}" destId="{58BCA44A-5387-4326-99A5-7674BDCB643C}" srcOrd="4" destOrd="0" parTransId="{889FEE6B-A32B-4474-BB60-8F8562ED7B79}" sibTransId="{4511138A-DBE8-49FB-8EF5-FC915B861925}"/>
    <dgm:cxn modelId="{884AFF91-70FB-4458-B5C1-415D951E75F3}" srcId="{6FEE00AF-7788-4E18-936A-932459353342}" destId="{4FDC3A98-4AFA-444A-9F87-810D8A51CB90}" srcOrd="1" destOrd="0" parTransId="{F513E432-0202-4EDE-B91E-DE89C6BAED65}" sibTransId="{472A9152-F2C4-4124-A8B6-57A7E2461ED9}"/>
    <dgm:cxn modelId="{62F55799-D25D-4E09-A08E-EC2965C2169A}" type="presOf" srcId="{472A9152-F2C4-4124-A8B6-57A7E2461ED9}" destId="{F4FDED6F-B608-487E-B570-C03B47FED020}" srcOrd="0" destOrd="0" presId="urn:microsoft.com/office/officeart/2016/7/layout/RepeatingBendingProcessNew"/>
    <dgm:cxn modelId="{1A49509A-D18D-47B2-8133-6AD0283E51EB}" type="presOf" srcId="{2D4DE6C8-CFD5-44E3-9519-0BA83302739D}" destId="{891A3BB5-05BC-4A37-856E-D20772146B12}" srcOrd="1" destOrd="0" presId="urn:microsoft.com/office/officeart/2016/7/layout/RepeatingBendingProcessNew"/>
    <dgm:cxn modelId="{DD83C7A1-13CB-48F5-B746-4C5335EDA1AA}" type="presOf" srcId="{2D4DE6C8-CFD5-44E3-9519-0BA83302739D}" destId="{CDA6FA9A-BD1B-4BDB-ADDA-D5D12D58DE47}" srcOrd="0" destOrd="0" presId="urn:microsoft.com/office/officeart/2016/7/layout/RepeatingBendingProcessNew"/>
    <dgm:cxn modelId="{57F436A8-617E-453F-BE53-C96025EA513D}" type="presOf" srcId="{58BCA44A-5387-4326-99A5-7674BDCB643C}" destId="{01BEA9CA-4313-429A-BBFB-3F4442E2B31C}" srcOrd="0" destOrd="0" presId="urn:microsoft.com/office/officeart/2016/7/layout/RepeatingBendingProcessNew"/>
    <dgm:cxn modelId="{D13B72AD-5B0A-40AD-B7EB-17545804A10A}" type="presOf" srcId="{18A55AA0-3F41-4CFC-85E5-64C9E8E42095}" destId="{CB432DDB-1440-491B-AA14-5979FD0E50AF}" srcOrd="0" destOrd="0" presId="urn:microsoft.com/office/officeart/2016/7/layout/RepeatingBendingProcessNew"/>
    <dgm:cxn modelId="{42FEF4B4-9E30-44EC-A0A1-1BB46D78388B}" type="presOf" srcId="{1ABDFDDE-EBC2-4286-8752-40408B9BE4B7}" destId="{5BF19895-812A-4609-8DCF-A461DBBB4223}" srcOrd="1" destOrd="0" presId="urn:microsoft.com/office/officeart/2016/7/layout/RepeatingBendingProcessNew"/>
    <dgm:cxn modelId="{602CF7B8-5F32-45E2-9359-D80CD5BDDE67}" type="presOf" srcId="{9313C92D-D648-411B-9BBC-530F55A8D410}" destId="{7AD98611-5696-459C-8458-9CCDE33E8A16}" srcOrd="0" destOrd="0" presId="urn:microsoft.com/office/officeart/2016/7/layout/RepeatingBendingProcessNew"/>
    <dgm:cxn modelId="{5B56BDC8-026C-4853-B090-FCACA0749B61}" srcId="{6FEE00AF-7788-4E18-936A-932459353342}" destId="{18A55AA0-3F41-4CFC-85E5-64C9E8E42095}" srcOrd="2" destOrd="0" parTransId="{89688DA6-CF19-4F45-A398-7C8769406A34}" sibTransId="{C3C47466-34C2-4FFC-8FF7-18B6D4EADC4E}"/>
    <dgm:cxn modelId="{D74A67CB-4715-4743-B87A-E8F4DFFF8629}" type="presOf" srcId="{C3C47466-34C2-4FFC-8FF7-18B6D4EADC4E}" destId="{524CFC2F-E6CC-4182-9C47-170E2C4CD31B}" srcOrd="0" destOrd="0" presId="urn:microsoft.com/office/officeart/2016/7/layout/RepeatingBendingProcessNew"/>
    <dgm:cxn modelId="{25D998E4-CBCE-4754-B52E-05AD14F7652C}" type="presOf" srcId="{1ABDFDDE-EBC2-4286-8752-40408B9BE4B7}" destId="{2FF33372-0CB0-4036-B4A3-177C817DA62F}" srcOrd="0" destOrd="0" presId="urn:microsoft.com/office/officeart/2016/7/layout/RepeatingBendingProcessNew"/>
    <dgm:cxn modelId="{2D3F09EE-5D94-4CC3-A0F2-3DBA14D4C569}" srcId="{6FEE00AF-7788-4E18-936A-932459353342}" destId="{9313C92D-D648-411B-9BBC-530F55A8D410}" srcOrd="0" destOrd="0" parTransId="{4A05D699-F8E0-44B9-999B-9569F5C2463F}" sibTransId="{1ABDFDDE-EBC2-4286-8752-40408B9BE4B7}"/>
    <dgm:cxn modelId="{B13615F6-6C9A-47A3-9B59-7558DA38F9E5}" srcId="{6FEE00AF-7788-4E18-936A-932459353342}" destId="{86D428A7-EAA7-4EAB-8BCB-B54A3885FF5E}" srcOrd="3" destOrd="0" parTransId="{8F71322F-3C33-43DC-8819-854FA7EBDF03}" sibTransId="{2D4DE6C8-CFD5-44E3-9519-0BA83302739D}"/>
    <dgm:cxn modelId="{1A1684FA-09BF-426B-A700-BEE385419A7A}" type="presOf" srcId="{472A9152-F2C4-4124-A8B6-57A7E2461ED9}" destId="{A4C46CF4-B3F2-448B-AB75-74F46221B812}" srcOrd="1" destOrd="0" presId="urn:microsoft.com/office/officeart/2016/7/layout/RepeatingBendingProcessNew"/>
    <dgm:cxn modelId="{B200BE00-E14E-459D-B9DE-A1B8DD7B54FB}" type="presParOf" srcId="{C3161B9F-C18A-4993-8CD3-510E12F43B0B}" destId="{7AD98611-5696-459C-8458-9CCDE33E8A16}" srcOrd="0" destOrd="0" presId="urn:microsoft.com/office/officeart/2016/7/layout/RepeatingBendingProcessNew"/>
    <dgm:cxn modelId="{4E00BAB8-9685-4D46-A2A0-F5D3948741F6}" type="presParOf" srcId="{C3161B9F-C18A-4993-8CD3-510E12F43B0B}" destId="{2FF33372-0CB0-4036-B4A3-177C817DA62F}" srcOrd="1" destOrd="0" presId="urn:microsoft.com/office/officeart/2016/7/layout/RepeatingBendingProcessNew"/>
    <dgm:cxn modelId="{6972CBAD-A549-481F-A253-B7510B17576F}" type="presParOf" srcId="{2FF33372-0CB0-4036-B4A3-177C817DA62F}" destId="{5BF19895-812A-4609-8DCF-A461DBBB4223}" srcOrd="0" destOrd="0" presId="urn:microsoft.com/office/officeart/2016/7/layout/RepeatingBendingProcessNew"/>
    <dgm:cxn modelId="{C93801FC-2ADB-4D38-AD1C-EDEA32DE4F29}" type="presParOf" srcId="{C3161B9F-C18A-4993-8CD3-510E12F43B0B}" destId="{48C30D7F-BD95-4FA1-AABB-DA5F8CA0A1A4}" srcOrd="2" destOrd="0" presId="urn:microsoft.com/office/officeart/2016/7/layout/RepeatingBendingProcessNew"/>
    <dgm:cxn modelId="{EE864861-BEF7-48B3-9DDA-69CD4608377F}" type="presParOf" srcId="{C3161B9F-C18A-4993-8CD3-510E12F43B0B}" destId="{F4FDED6F-B608-487E-B570-C03B47FED020}" srcOrd="3" destOrd="0" presId="urn:microsoft.com/office/officeart/2016/7/layout/RepeatingBendingProcessNew"/>
    <dgm:cxn modelId="{BF9559C8-A110-4F91-A35E-1060FC536620}" type="presParOf" srcId="{F4FDED6F-B608-487E-B570-C03B47FED020}" destId="{A4C46CF4-B3F2-448B-AB75-74F46221B812}" srcOrd="0" destOrd="0" presId="urn:microsoft.com/office/officeart/2016/7/layout/RepeatingBendingProcessNew"/>
    <dgm:cxn modelId="{73B6A844-48BD-4376-822D-C97F394785DE}" type="presParOf" srcId="{C3161B9F-C18A-4993-8CD3-510E12F43B0B}" destId="{CB432DDB-1440-491B-AA14-5979FD0E50AF}" srcOrd="4" destOrd="0" presId="urn:microsoft.com/office/officeart/2016/7/layout/RepeatingBendingProcessNew"/>
    <dgm:cxn modelId="{70D2C6B6-7EA6-457B-8E33-45548B5382E0}" type="presParOf" srcId="{C3161B9F-C18A-4993-8CD3-510E12F43B0B}" destId="{524CFC2F-E6CC-4182-9C47-170E2C4CD31B}" srcOrd="5" destOrd="0" presId="urn:microsoft.com/office/officeart/2016/7/layout/RepeatingBendingProcessNew"/>
    <dgm:cxn modelId="{894DC810-8146-4C38-BAE5-8DE0C385B412}" type="presParOf" srcId="{524CFC2F-E6CC-4182-9C47-170E2C4CD31B}" destId="{2DA8D216-09B2-404E-8442-137F9A85DD06}" srcOrd="0" destOrd="0" presId="urn:microsoft.com/office/officeart/2016/7/layout/RepeatingBendingProcessNew"/>
    <dgm:cxn modelId="{8D5BA7E0-9975-42B2-834F-F975E6FEDA76}" type="presParOf" srcId="{C3161B9F-C18A-4993-8CD3-510E12F43B0B}" destId="{7A9CAF15-655E-4160-AE3D-D188991E9504}" srcOrd="6" destOrd="0" presId="urn:microsoft.com/office/officeart/2016/7/layout/RepeatingBendingProcessNew"/>
    <dgm:cxn modelId="{58B51589-B721-4FC3-ACD0-F6B2367EE356}" type="presParOf" srcId="{C3161B9F-C18A-4993-8CD3-510E12F43B0B}" destId="{CDA6FA9A-BD1B-4BDB-ADDA-D5D12D58DE47}" srcOrd="7" destOrd="0" presId="urn:microsoft.com/office/officeart/2016/7/layout/RepeatingBendingProcessNew"/>
    <dgm:cxn modelId="{07751DD9-63F9-4476-BE36-06E770872175}" type="presParOf" srcId="{CDA6FA9A-BD1B-4BDB-ADDA-D5D12D58DE47}" destId="{891A3BB5-05BC-4A37-856E-D20772146B12}" srcOrd="0" destOrd="0" presId="urn:microsoft.com/office/officeart/2016/7/layout/RepeatingBendingProcessNew"/>
    <dgm:cxn modelId="{2159035A-D680-4E3C-B1B5-72D974567ACA}" type="presParOf" srcId="{C3161B9F-C18A-4993-8CD3-510E12F43B0B}" destId="{01BEA9CA-4313-429A-BBFB-3F4442E2B31C}" srcOrd="8"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F60FF9-7C6A-4C34-81FE-371F34950399}"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97C5726C-706A-4869-877A-C3BF0D7235BE}">
      <dgm:prSet/>
      <dgm:spPr/>
      <dgm:t>
        <a:bodyPr/>
        <a:lstStyle/>
        <a:p>
          <a:r>
            <a:rPr lang="en-US"/>
            <a:t>At 3:06 walkers and pick-ups are called to the back of the building. Staff facilitates the pick-up process. </a:t>
          </a:r>
        </a:p>
      </dgm:t>
    </dgm:pt>
    <dgm:pt modelId="{121B2C4B-7FB2-4EF4-89D9-E92013D84C17}" type="parTrans" cxnId="{61A6C0B2-811E-42FB-A828-2E4A4F49A55C}">
      <dgm:prSet/>
      <dgm:spPr/>
      <dgm:t>
        <a:bodyPr/>
        <a:lstStyle/>
        <a:p>
          <a:endParaRPr lang="en-US"/>
        </a:p>
      </dgm:t>
    </dgm:pt>
    <dgm:pt modelId="{82A49EAF-9B3A-4544-B832-6DFCD8099920}" type="sibTrans" cxnId="{61A6C0B2-811E-42FB-A828-2E4A4F49A55C}">
      <dgm:prSet/>
      <dgm:spPr/>
      <dgm:t>
        <a:bodyPr/>
        <a:lstStyle/>
        <a:p>
          <a:endParaRPr lang="en-US"/>
        </a:p>
      </dgm:t>
    </dgm:pt>
    <dgm:pt modelId="{08455932-BC1B-4D19-8ED4-2082AFFBC84B}">
      <dgm:prSet/>
      <dgm:spPr/>
      <dgm:t>
        <a:bodyPr/>
        <a:lstStyle/>
        <a:p>
          <a:r>
            <a:rPr lang="en-US"/>
            <a:t>Children being picked up wait in the designated area until staff directs them to enter the car. No children will be allowed to enter the parking lot by themselves. </a:t>
          </a:r>
        </a:p>
      </dgm:t>
    </dgm:pt>
    <dgm:pt modelId="{C1E4BB58-374A-4F46-9283-1478EC98F262}" type="parTrans" cxnId="{10837425-C410-4B11-A0B2-B8B9287EA5E6}">
      <dgm:prSet/>
      <dgm:spPr/>
      <dgm:t>
        <a:bodyPr/>
        <a:lstStyle/>
        <a:p>
          <a:endParaRPr lang="en-US"/>
        </a:p>
      </dgm:t>
    </dgm:pt>
    <dgm:pt modelId="{C94211A2-D521-4493-98BE-EC8E380A3A25}" type="sibTrans" cxnId="{10837425-C410-4B11-A0B2-B8B9287EA5E6}">
      <dgm:prSet/>
      <dgm:spPr/>
      <dgm:t>
        <a:bodyPr/>
        <a:lstStyle/>
        <a:p>
          <a:endParaRPr lang="en-US"/>
        </a:p>
      </dgm:t>
    </dgm:pt>
    <dgm:pt modelId="{39DCEF1A-70C6-4EAC-9E30-828335828287}" type="pres">
      <dgm:prSet presAssocID="{A2F60FF9-7C6A-4C34-81FE-371F34950399}" presName="hierChild1" presStyleCnt="0">
        <dgm:presLayoutVars>
          <dgm:chPref val="1"/>
          <dgm:dir/>
          <dgm:animOne val="branch"/>
          <dgm:animLvl val="lvl"/>
          <dgm:resizeHandles/>
        </dgm:presLayoutVars>
      </dgm:prSet>
      <dgm:spPr/>
    </dgm:pt>
    <dgm:pt modelId="{21970BC8-A0BC-4656-8614-CDD73E7A775B}" type="pres">
      <dgm:prSet presAssocID="{97C5726C-706A-4869-877A-C3BF0D7235BE}" presName="hierRoot1" presStyleCnt="0"/>
      <dgm:spPr/>
    </dgm:pt>
    <dgm:pt modelId="{E87FBB19-D082-4098-9363-102B75CF7B7D}" type="pres">
      <dgm:prSet presAssocID="{97C5726C-706A-4869-877A-C3BF0D7235BE}" presName="composite" presStyleCnt="0"/>
      <dgm:spPr/>
    </dgm:pt>
    <dgm:pt modelId="{95118C8B-1726-4D2F-A4F1-640BF341629C}" type="pres">
      <dgm:prSet presAssocID="{97C5726C-706A-4869-877A-C3BF0D7235BE}" presName="background" presStyleLbl="node0" presStyleIdx="0" presStyleCnt="2"/>
      <dgm:spPr/>
    </dgm:pt>
    <dgm:pt modelId="{BDEF8836-4B28-4257-A669-213952063148}" type="pres">
      <dgm:prSet presAssocID="{97C5726C-706A-4869-877A-C3BF0D7235BE}" presName="text" presStyleLbl="fgAcc0" presStyleIdx="0" presStyleCnt="2">
        <dgm:presLayoutVars>
          <dgm:chPref val="3"/>
        </dgm:presLayoutVars>
      </dgm:prSet>
      <dgm:spPr/>
    </dgm:pt>
    <dgm:pt modelId="{81EDEF58-4B0A-43DE-8097-DB1D7954C5C5}" type="pres">
      <dgm:prSet presAssocID="{97C5726C-706A-4869-877A-C3BF0D7235BE}" presName="hierChild2" presStyleCnt="0"/>
      <dgm:spPr/>
    </dgm:pt>
    <dgm:pt modelId="{14D2F0D8-E61B-46D7-867A-0A8218AB4586}" type="pres">
      <dgm:prSet presAssocID="{08455932-BC1B-4D19-8ED4-2082AFFBC84B}" presName="hierRoot1" presStyleCnt="0"/>
      <dgm:spPr/>
    </dgm:pt>
    <dgm:pt modelId="{B6870271-E2D0-477B-9DC5-003B3779E1C6}" type="pres">
      <dgm:prSet presAssocID="{08455932-BC1B-4D19-8ED4-2082AFFBC84B}" presName="composite" presStyleCnt="0"/>
      <dgm:spPr/>
    </dgm:pt>
    <dgm:pt modelId="{6174A100-CD56-496A-91DE-DAF5ED77ECC4}" type="pres">
      <dgm:prSet presAssocID="{08455932-BC1B-4D19-8ED4-2082AFFBC84B}" presName="background" presStyleLbl="node0" presStyleIdx="1" presStyleCnt="2"/>
      <dgm:spPr/>
    </dgm:pt>
    <dgm:pt modelId="{384685AE-2229-4FD3-8B39-1754DADE96F6}" type="pres">
      <dgm:prSet presAssocID="{08455932-BC1B-4D19-8ED4-2082AFFBC84B}" presName="text" presStyleLbl="fgAcc0" presStyleIdx="1" presStyleCnt="2">
        <dgm:presLayoutVars>
          <dgm:chPref val="3"/>
        </dgm:presLayoutVars>
      </dgm:prSet>
      <dgm:spPr/>
    </dgm:pt>
    <dgm:pt modelId="{3EA35257-C129-404A-9537-2124D4CD15F6}" type="pres">
      <dgm:prSet presAssocID="{08455932-BC1B-4D19-8ED4-2082AFFBC84B}" presName="hierChild2" presStyleCnt="0"/>
      <dgm:spPr/>
    </dgm:pt>
  </dgm:ptLst>
  <dgm:cxnLst>
    <dgm:cxn modelId="{10837425-C410-4B11-A0B2-B8B9287EA5E6}" srcId="{A2F60FF9-7C6A-4C34-81FE-371F34950399}" destId="{08455932-BC1B-4D19-8ED4-2082AFFBC84B}" srcOrd="1" destOrd="0" parTransId="{C1E4BB58-374A-4F46-9283-1478EC98F262}" sibTransId="{C94211A2-D521-4493-98BE-EC8E380A3A25}"/>
    <dgm:cxn modelId="{649DB235-5EE6-4BA4-9A10-27EABF897748}" type="presOf" srcId="{08455932-BC1B-4D19-8ED4-2082AFFBC84B}" destId="{384685AE-2229-4FD3-8B39-1754DADE96F6}" srcOrd="0" destOrd="0" presId="urn:microsoft.com/office/officeart/2005/8/layout/hierarchy1"/>
    <dgm:cxn modelId="{E5190295-3A8B-49AE-9722-977385679008}" type="presOf" srcId="{97C5726C-706A-4869-877A-C3BF0D7235BE}" destId="{BDEF8836-4B28-4257-A669-213952063148}" srcOrd="0" destOrd="0" presId="urn:microsoft.com/office/officeart/2005/8/layout/hierarchy1"/>
    <dgm:cxn modelId="{61A6C0B2-811E-42FB-A828-2E4A4F49A55C}" srcId="{A2F60FF9-7C6A-4C34-81FE-371F34950399}" destId="{97C5726C-706A-4869-877A-C3BF0D7235BE}" srcOrd="0" destOrd="0" parTransId="{121B2C4B-7FB2-4EF4-89D9-E92013D84C17}" sibTransId="{82A49EAF-9B3A-4544-B832-6DFCD8099920}"/>
    <dgm:cxn modelId="{44422DCD-0C28-4822-85BB-47E6EB7FA406}" type="presOf" srcId="{A2F60FF9-7C6A-4C34-81FE-371F34950399}" destId="{39DCEF1A-70C6-4EAC-9E30-828335828287}" srcOrd="0" destOrd="0" presId="urn:microsoft.com/office/officeart/2005/8/layout/hierarchy1"/>
    <dgm:cxn modelId="{D43B314C-716C-4745-B437-3EA6CA070ECA}" type="presParOf" srcId="{39DCEF1A-70C6-4EAC-9E30-828335828287}" destId="{21970BC8-A0BC-4656-8614-CDD73E7A775B}" srcOrd="0" destOrd="0" presId="urn:microsoft.com/office/officeart/2005/8/layout/hierarchy1"/>
    <dgm:cxn modelId="{6F8E1D51-4C50-44A9-816E-82DD0197D850}" type="presParOf" srcId="{21970BC8-A0BC-4656-8614-CDD73E7A775B}" destId="{E87FBB19-D082-4098-9363-102B75CF7B7D}" srcOrd="0" destOrd="0" presId="urn:microsoft.com/office/officeart/2005/8/layout/hierarchy1"/>
    <dgm:cxn modelId="{95F316CF-0697-4B57-B088-02F5E1E253AF}" type="presParOf" srcId="{E87FBB19-D082-4098-9363-102B75CF7B7D}" destId="{95118C8B-1726-4D2F-A4F1-640BF341629C}" srcOrd="0" destOrd="0" presId="urn:microsoft.com/office/officeart/2005/8/layout/hierarchy1"/>
    <dgm:cxn modelId="{9E9B4F72-1FE3-4528-B001-9EB86B385FF9}" type="presParOf" srcId="{E87FBB19-D082-4098-9363-102B75CF7B7D}" destId="{BDEF8836-4B28-4257-A669-213952063148}" srcOrd="1" destOrd="0" presId="urn:microsoft.com/office/officeart/2005/8/layout/hierarchy1"/>
    <dgm:cxn modelId="{531E1DAA-D72C-436D-8B6A-78A6874B99B2}" type="presParOf" srcId="{21970BC8-A0BC-4656-8614-CDD73E7A775B}" destId="{81EDEF58-4B0A-43DE-8097-DB1D7954C5C5}" srcOrd="1" destOrd="0" presId="urn:microsoft.com/office/officeart/2005/8/layout/hierarchy1"/>
    <dgm:cxn modelId="{138BDDC9-C204-424C-B89C-BDFEB87ED766}" type="presParOf" srcId="{39DCEF1A-70C6-4EAC-9E30-828335828287}" destId="{14D2F0D8-E61B-46D7-867A-0A8218AB4586}" srcOrd="1" destOrd="0" presId="urn:microsoft.com/office/officeart/2005/8/layout/hierarchy1"/>
    <dgm:cxn modelId="{5FB6F20F-9587-4D20-9BB1-62485EAD6626}" type="presParOf" srcId="{14D2F0D8-E61B-46D7-867A-0A8218AB4586}" destId="{B6870271-E2D0-477B-9DC5-003B3779E1C6}" srcOrd="0" destOrd="0" presId="urn:microsoft.com/office/officeart/2005/8/layout/hierarchy1"/>
    <dgm:cxn modelId="{10DE34BA-903F-43C6-A70C-C74978D084C2}" type="presParOf" srcId="{B6870271-E2D0-477B-9DC5-003B3779E1C6}" destId="{6174A100-CD56-496A-91DE-DAF5ED77ECC4}" srcOrd="0" destOrd="0" presId="urn:microsoft.com/office/officeart/2005/8/layout/hierarchy1"/>
    <dgm:cxn modelId="{9D718AB8-6F42-4371-BFE9-202D30A56712}" type="presParOf" srcId="{B6870271-E2D0-477B-9DC5-003B3779E1C6}" destId="{384685AE-2229-4FD3-8B39-1754DADE96F6}" srcOrd="1" destOrd="0" presId="urn:microsoft.com/office/officeart/2005/8/layout/hierarchy1"/>
    <dgm:cxn modelId="{216BF16C-0ACA-48A3-8B1A-EFC8CC9DF090}" type="presParOf" srcId="{14D2F0D8-E61B-46D7-867A-0A8218AB4586}" destId="{3EA35257-C129-404A-9537-2124D4CD15F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A9E3B3B-2089-4939-B0FF-3C780D18FFBE}"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D3AA280E-06B0-4DF2-9BA5-65B1173AABD7}">
      <dgm:prSet/>
      <dgm:spPr/>
      <dgm:t>
        <a:bodyPr/>
        <a:lstStyle/>
        <a:p>
          <a:r>
            <a:rPr lang="en-US"/>
            <a:t>Transportation &amp; Drop-Off/Dismissal Procedures</a:t>
          </a:r>
        </a:p>
      </dgm:t>
    </dgm:pt>
    <dgm:pt modelId="{12DD85B9-CFB9-431A-AAF5-1BB3D79A09B9}" type="parTrans" cxnId="{4D3DF582-4DBC-451A-8BD9-49A310B9438C}">
      <dgm:prSet/>
      <dgm:spPr/>
      <dgm:t>
        <a:bodyPr/>
        <a:lstStyle/>
        <a:p>
          <a:endParaRPr lang="en-US"/>
        </a:p>
      </dgm:t>
    </dgm:pt>
    <dgm:pt modelId="{051387A3-DDB4-4840-985D-7A76C5CF8B20}" type="sibTrans" cxnId="{4D3DF582-4DBC-451A-8BD9-49A310B9438C}">
      <dgm:prSet/>
      <dgm:spPr/>
      <dgm:t>
        <a:bodyPr/>
        <a:lstStyle/>
        <a:p>
          <a:endParaRPr lang="en-US"/>
        </a:p>
      </dgm:t>
    </dgm:pt>
    <dgm:pt modelId="{C8072380-B083-4097-9398-693984E9AAB9}">
      <dgm:prSet/>
      <dgm:spPr/>
      <dgm:t>
        <a:bodyPr/>
        <a:lstStyle/>
        <a:p>
          <a:r>
            <a:rPr lang="en-US"/>
            <a:t>Walker          2. Pick-Up/Drop-Off          3. Bus</a:t>
          </a:r>
        </a:p>
      </dgm:t>
    </dgm:pt>
    <dgm:pt modelId="{7838FB1E-9662-45A2-842C-4BE5B7A9E969}" type="parTrans" cxnId="{73D9D8FB-A314-4A87-A406-3B2637C677B3}">
      <dgm:prSet/>
      <dgm:spPr/>
      <dgm:t>
        <a:bodyPr/>
        <a:lstStyle/>
        <a:p>
          <a:endParaRPr lang="en-US"/>
        </a:p>
      </dgm:t>
    </dgm:pt>
    <dgm:pt modelId="{872CA3CA-5C5C-4DA2-88E6-DFB452D3DCC4}" type="sibTrans" cxnId="{73D9D8FB-A314-4A87-A406-3B2637C677B3}">
      <dgm:prSet/>
      <dgm:spPr/>
      <dgm:t>
        <a:bodyPr/>
        <a:lstStyle/>
        <a:p>
          <a:endParaRPr lang="en-US"/>
        </a:p>
      </dgm:t>
    </dgm:pt>
    <dgm:pt modelId="{2429550C-B929-4EFA-95EE-E64F2C80E48A}">
      <dgm:prSet/>
      <dgm:spPr/>
      <dgm:t>
        <a:bodyPr/>
        <a:lstStyle/>
        <a:p>
          <a:r>
            <a:rPr lang="en-US"/>
            <a:t>Student must always go home to primary residence, or afterschool care as set up at beginning of school year. </a:t>
          </a:r>
        </a:p>
      </dgm:t>
    </dgm:pt>
    <dgm:pt modelId="{AD047AF2-E04C-40E3-8ADA-A28FB86DF8A8}" type="parTrans" cxnId="{7DF4D580-8CDD-4825-A074-7E44DD59D7D8}">
      <dgm:prSet/>
      <dgm:spPr/>
      <dgm:t>
        <a:bodyPr/>
        <a:lstStyle/>
        <a:p>
          <a:endParaRPr lang="en-US"/>
        </a:p>
      </dgm:t>
    </dgm:pt>
    <dgm:pt modelId="{32406F86-19E3-4C59-A868-C5F3A46F53BB}" type="sibTrans" cxnId="{7DF4D580-8CDD-4825-A074-7E44DD59D7D8}">
      <dgm:prSet/>
      <dgm:spPr/>
      <dgm:t>
        <a:bodyPr/>
        <a:lstStyle/>
        <a:p>
          <a:endParaRPr lang="en-US"/>
        </a:p>
      </dgm:t>
    </dgm:pt>
    <dgm:pt modelId="{AECC56EE-25B8-4BE8-A409-024F84DB433E}">
      <dgm:prSet/>
      <dgm:spPr/>
      <dgm:t>
        <a:bodyPr/>
        <a:lstStyle/>
        <a:p>
          <a:r>
            <a:rPr lang="en-US"/>
            <a:t>Bus Transportation: All students will go home unless a different drop-off is necessary (in-district daycare). Office must be notified in writing prior to changes.  </a:t>
          </a:r>
        </a:p>
      </dgm:t>
    </dgm:pt>
    <dgm:pt modelId="{0DE28DD6-6450-49C3-A137-2498BD07424E}" type="parTrans" cxnId="{99E8CFC3-005B-4815-93BC-5283C275ECDD}">
      <dgm:prSet/>
      <dgm:spPr/>
      <dgm:t>
        <a:bodyPr/>
        <a:lstStyle/>
        <a:p>
          <a:endParaRPr lang="en-US"/>
        </a:p>
      </dgm:t>
    </dgm:pt>
    <dgm:pt modelId="{9396B4FE-A688-42EE-9499-E49DE861498E}" type="sibTrans" cxnId="{99E8CFC3-005B-4815-93BC-5283C275ECDD}">
      <dgm:prSet/>
      <dgm:spPr/>
      <dgm:t>
        <a:bodyPr/>
        <a:lstStyle/>
        <a:p>
          <a:endParaRPr lang="en-US"/>
        </a:p>
      </dgm:t>
    </dgm:pt>
    <dgm:pt modelId="{A23D16E2-3C6E-4107-B986-BC5C8D9EE43E}">
      <dgm:prSet/>
      <dgm:spPr/>
      <dgm:t>
        <a:bodyPr/>
        <a:lstStyle/>
        <a:p>
          <a:r>
            <a:rPr lang="en-US"/>
            <a:t>Students cannot ride home with another student, on a bus other than their own, per the bus company. </a:t>
          </a:r>
        </a:p>
      </dgm:t>
    </dgm:pt>
    <dgm:pt modelId="{F463A768-E8C5-46F3-B3D5-B637F9BDD935}" type="parTrans" cxnId="{8292A14C-D199-45AD-9834-33AE5B1D28E5}">
      <dgm:prSet/>
      <dgm:spPr/>
      <dgm:t>
        <a:bodyPr/>
        <a:lstStyle/>
        <a:p>
          <a:endParaRPr lang="en-US"/>
        </a:p>
      </dgm:t>
    </dgm:pt>
    <dgm:pt modelId="{7A49BDDD-A0D8-4206-B31E-2772BF3FBA13}" type="sibTrans" cxnId="{8292A14C-D199-45AD-9834-33AE5B1D28E5}">
      <dgm:prSet/>
      <dgm:spPr/>
      <dgm:t>
        <a:bodyPr/>
        <a:lstStyle/>
        <a:p>
          <a:endParaRPr lang="en-US"/>
        </a:p>
      </dgm:t>
    </dgm:pt>
    <dgm:pt modelId="{186349C7-0555-4DD2-9B2F-6CD3FF849ED9}">
      <dgm:prSet/>
      <dgm:spPr/>
      <dgm:t>
        <a:bodyPr/>
        <a:lstStyle/>
        <a:p>
          <a:r>
            <a:rPr lang="en-US"/>
            <a:t>**Exceptions to ride another bus must be requested in writing and approved by administration ahead of time. </a:t>
          </a:r>
        </a:p>
      </dgm:t>
    </dgm:pt>
    <dgm:pt modelId="{B94BEDD6-516E-4A8D-B1F5-EE835048CEA9}" type="parTrans" cxnId="{099BFDB8-D0B9-4614-8AEF-906FDB122C7C}">
      <dgm:prSet/>
      <dgm:spPr/>
      <dgm:t>
        <a:bodyPr/>
        <a:lstStyle/>
        <a:p>
          <a:endParaRPr lang="en-US"/>
        </a:p>
      </dgm:t>
    </dgm:pt>
    <dgm:pt modelId="{BEC800B8-192E-4534-9EB2-CC393A88E86A}" type="sibTrans" cxnId="{099BFDB8-D0B9-4614-8AEF-906FDB122C7C}">
      <dgm:prSet/>
      <dgm:spPr/>
      <dgm:t>
        <a:bodyPr/>
        <a:lstStyle/>
        <a:p>
          <a:endParaRPr lang="en-US"/>
        </a:p>
      </dgm:t>
    </dgm:pt>
    <dgm:pt modelId="{7E487F9A-81E8-4012-A92B-15A9D035C791}" type="pres">
      <dgm:prSet presAssocID="{4A9E3B3B-2089-4939-B0FF-3C780D18FFBE}" presName="diagram" presStyleCnt="0">
        <dgm:presLayoutVars>
          <dgm:dir/>
          <dgm:resizeHandles val="exact"/>
        </dgm:presLayoutVars>
      </dgm:prSet>
      <dgm:spPr/>
    </dgm:pt>
    <dgm:pt modelId="{028479FD-54FE-4A9A-BC54-46F53F1BA8E7}" type="pres">
      <dgm:prSet presAssocID="{D3AA280E-06B0-4DF2-9BA5-65B1173AABD7}" presName="node" presStyleLbl="node1" presStyleIdx="0" presStyleCnt="5">
        <dgm:presLayoutVars>
          <dgm:bulletEnabled val="1"/>
        </dgm:presLayoutVars>
      </dgm:prSet>
      <dgm:spPr/>
    </dgm:pt>
    <dgm:pt modelId="{6C49F599-CB05-4B45-883A-E5517CDB9D1C}" type="pres">
      <dgm:prSet presAssocID="{051387A3-DDB4-4840-985D-7A76C5CF8B20}" presName="sibTrans" presStyleCnt="0"/>
      <dgm:spPr/>
    </dgm:pt>
    <dgm:pt modelId="{773F5918-97B3-45F5-90AD-F715622C52A7}" type="pres">
      <dgm:prSet presAssocID="{2429550C-B929-4EFA-95EE-E64F2C80E48A}" presName="node" presStyleLbl="node1" presStyleIdx="1" presStyleCnt="5">
        <dgm:presLayoutVars>
          <dgm:bulletEnabled val="1"/>
        </dgm:presLayoutVars>
      </dgm:prSet>
      <dgm:spPr/>
    </dgm:pt>
    <dgm:pt modelId="{9188AA71-4F87-4D46-BDF4-303874EE93CC}" type="pres">
      <dgm:prSet presAssocID="{32406F86-19E3-4C59-A868-C5F3A46F53BB}" presName="sibTrans" presStyleCnt="0"/>
      <dgm:spPr/>
    </dgm:pt>
    <dgm:pt modelId="{55F35B54-8A1E-45C8-AAA0-FBB767CA1488}" type="pres">
      <dgm:prSet presAssocID="{AECC56EE-25B8-4BE8-A409-024F84DB433E}" presName="node" presStyleLbl="node1" presStyleIdx="2" presStyleCnt="5">
        <dgm:presLayoutVars>
          <dgm:bulletEnabled val="1"/>
        </dgm:presLayoutVars>
      </dgm:prSet>
      <dgm:spPr/>
    </dgm:pt>
    <dgm:pt modelId="{6BB9DFF2-7EA8-4922-AEE3-D24246FDA02B}" type="pres">
      <dgm:prSet presAssocID="{9396B4FE-A688-42EE-9499-E49DE861498E}" presName="sibTrans" presStyleCnt="0"/>
      <dgm:spPr/>
    </dgm:pt>
    <dgm:pt modelId="{B2C58629-581E-4D2C-A54F-F992D705145F}" type="pres">
      <dgm:prSet presAssocID="{A23D16E2-3C6E-4107-B986-BC5C8D9EE43E}" presName="node" presStyleLbl="node1" presStyleIdx="3" presStyleCnt="5">
        <dgm:presLayoutVars>
          <dgm:bulletEnabled val="1"/>
        </dgm:presLayoutVars>
      </dgm:prSet>
      <dgm:spPr/>
    </dgm:pt>
    <dgm:pt modelId="{514C5C4C-6160-4F88-A48A-0131D240D6BE}" type="pres">
      <dgm:prSet presAssocID="{7A49BDDD-A0D8-4206-B31E-2772BF3FBA13}" presName="sibTrans" presStyleCnt="0"/>
      <dgm:spPr/>
    </dgm:pt>
    <dgm:pt modelId="{DA9D89F6-FE5C-4940-A5F1-A81FF4D69635}" type="pres">
      <dgm:prSet presAssocID="{186349C7-0555-4DD2-9B2F-6CD3FF849ED9}" presName="node" presStyleLbl="node1" presStyleIdx="4" presStyleCnt="5">
        <dgm:presLayoutVars>
          <dgm:bulletEnabled val="1"/>
        </dgm:presLayoutVars>
      </dgm:prSet>
      <dgm:spPr/>
    </dgm:pt>
  </dgm:ptLst>
  <dgm:cxnLst>
    <dgm:cxn modelId="{D9EDEA23-7942-42D4-B1EA-BB8311DD785E}" type="presOf" srcId="{AECC56EE-25B8-4BE8-A409-024F84DB433E}" destId="{55F35B54-8A1E-45C8-AAA0-FBB767CA1488}" srcOrd="0" destOrd="0" presId="urn:microsoft.com/office/officeart/2005/8/layout/default"/>
    <dgm:cxn modelId="{12B7D52D-004F-4905-8F73-24B817488BFE}" type="presOf" srcId="{2429550C-B929-4EFA-95EE-E64F2C80E48A}" destId="{773F5918-97B3-45F5-90AD-F715622C52A7}" srcOrd="0" destOrd="0" presId="urn:microsoft.com/office/officeart/2005/8/layout/default"/>
    <dgm:cxn modelId="{8292A14C-D199-45AD-9834-33AE5B1D28E5}" srcId="{4A9E3B3B-2089-4939-B0FF-3C780D18FFBE}" destId="{A23D16E2-3C6E-4107-B986-BC5C8D9EE43E}" srcOrd="3" destOrd="0" parTransId="{F463A768-E8C5-46F3-B3D5-B637F9BDD935}" sibTransId="{7A49BDDD-A0D8-4206-B31E-2772BF3FBA13}"/>
    <dgm:cxn modelId="{19051057-5119-4E85-BD2B-A64F7ACC15D7}" type="presOf" srcId="{C8072380-B083-4097-9398-693984E9AAB9}" destId="{028479FD-54FE-4A9A-BC54-46F53F1BA8E7}" srcOrd="0" destOrd="1" presId="urn:microsoft.com/office/officeart/2005/8/layout/default"/>
    <dgm:cxn modelId="{7E547358-5B88-4C12-8AFB-8E4B8C0ED710}" type="presOf" srcId="{A23D16E2-3C6E-4107-B986-BC5C8D9EE43E}" destId="{B2C58629-581E-4D2C-A54F-F992D705145F}" srcOrd="0" destOrd="0" presId="urn:microsoft.com/office/officeart/2005/8/layout/default"/>
    <dgm:cxn modelId="{B1A0245F-F090-42B1-9D38-8DA6DEAA42C9}" type="presOf" srcId="{D3AA280E-06B0-4DF2-9BA5-65B1173AABD7}" destId="{028479FD-54FE-4A9A-BC54-46F53F1BA8E7}" srcOrd="0" destOrd="0" presId="urn:microsoft.com/office/officeart/2005/8/layout/default"/>
    <dgm:cxn modelId="{B3517B72-E1A2-4BAB-8905-504D8CEE58DA}" type="presOf" srcId="{186349C7-0555-4DD2-9B2F-6CD3FF849ED9}" destId="{DA9D89F6-FE5C-4940-A5F1-A81FF4D69635}" srcOrd="0" destOrd="0" presId="urn:microsoft.com/office/officeart/2005/8/layout/default"/>
    <dgm:cxn modelId="{3E44BB78-D139-44BA-BDAC-01ED84D371DE}" type="presOf" srcId="{4A9E3B3B-2089-4939-B0FF-3C780D18FFBE}" destId="{7E487F9A-81E8-4012-A92B-15A9D035C791}" srcOrd="0" destOrd="0" presId="urn:microsoft.com/office/officeart/2005/8/layout/default"/>
    <dgm:cxn modelId="{7DF4D580-8CDD-4825-A074-7E44DD59D7D8}" srcId="{4A9E3B3B-2089-4939-B0FF-3C780D18FFBE}" destId="{2429550C-B929-4EFA-95EE-E64F2C80E48A}" srcOrd="1" destOrd="0" parTransId="{AD047AF2-E04C-40E3-8ADA-A28FB86DF8A8}" sibTransId="{32406F86-19E3-4C59-A868-C5F3A46F53BB}"/>
    <dgm:cxn modelId="{4D3DF582-4DBC-451A-8BD9-49A310B9438C}" srcId="{4A9E3B3B-2089-4939-B0FF-3C780D18FFBE}" destId="{D3AA280E-06B0-4DF2-9BA5-65B1173AABD7}" srcOrd="0" destOrd="0" parTransId="{12DD85B9-CFB9-431A-AAF5-1BB3D79A09B9}" sibTransId="{051387A3-DDB4-4840-985D-7A76C5CF8B20}"/>
    <dgm:cxn modelId="{099BFDB8-D0B9-4614-8AEF-906FDB122C7C}" srcId="{4A9E3B3B-2089-4939-B0FF-3C780D18FFBE}" destId="{186349C7-0555-4DD2-9B2F-6CD3FF849ED9}" srcOrd="4" destOrd="0" parTransId="{B94BEDD6-516E-4A8D-B1F5-EE835048CEA9}" sibTransId="{BEC800B8-192E-4534-9EB2-CC393A88E86A}"/>
    <dgm:cxn modelId="{99E8CFC3-005B-4815-93BC-5283C275ECDD}" srcId="{4A9E3B3B-2089-4939-B0FF-3C780D18FFBE}" destId="{AECC56EE-25B8-4BE8-A409-024F84DB433E}" srcOrd="2" destOrd="0" parTransId="{0DE28DD6-6450-49C3-A137-2498BD07424E}" sibTransId="{9396B4FE-A688-42EE-9499-E49DE861498E}"/>
    <dgm:cxn modelId="{73D9D8FB-A314-4A87-A406-3B2637C677B3}" srcId="{D3AA280E-06B0-4DF2-9BA5-65B1173AABD7}" destId="{C8072380-B083-4097-9398-693984E9AAB9}" srcOrd="0" destOrd="0" parTransId="{7838FB1E-9662-45A2-842C-4BE5B7A9E969}" sibTransId="{872CA3CA-5C5C-4DA2-88E6-DFB452D3DCC4}"/>
    <dgm:cxn modelId="{75143D4B-9372-4016-A32D-32729450C2A4}" type="presParOf" srcId="{7E487F9A-81E8-4012-A92B-15A9D035C791}" destId="{028479FD-54FE-4A9A-BC54-46F53F1BA8E7}" srcOrd="0" destOrd="0" presId="urn:microsoft.com/office/officeart/2005/8/layout/default"/>
    <dgm:cxn modelId="{376375FF-DD13-41CB-91C5-492777D3FAE6}" type="presParOf" srcId="{7E487F9A-81E8-4012-A92B-15A9D035C791}" destId="{6C49F599-CB05-4B45-883A-E5517CDB9D1C}" srcOrd="1" destOrd="0" presId="urn:microsoft.com/office/officeart/2005/8/layout/default"/>
    <dgm:cxn modelId="{1C558279-28F8-47E4-B94B-452CCACBF077}" type="presParOf" srcId="{7E487F9A-81E8-4012-A92B-15A9D035C791}" destId="{773F5918-97B3-45F5-90AD-F715622C52A7}" srcOrd="2" destOrd="0" presId="urn:microsoft.com/office/officeart/2005/8/layout/default"/>
    <dgm:cxn modelId="{4FF9AAFA-0545-40AE-8BCA-B2F425A0597C}" type="presParOf" srcId="{7E487F9A-81E8-4012-A92B-15A9D035C791}" destId="{9188AA71-4F87-4D46-BDF4-303874EE93CC}" srcOrd="3" destOrd="0" presId="urn:microsoft.com/office/officeart/2005/8/layout/default"/>
    <dgm:cxn modelId="{C1D9CC32-D605-4A18-B50F-D71D3E48CB16}" type="presParOf" srcId="{7E487F9A-81E8-4012-A92B-15A9D035C791}" destId="{55F35B54-8A1E-45C8-AAA0-FBB767CA1488}" srcOrd="4" destOrd="0" presId="urn:microsoft.com/office/officeart/2005/8/layout/default"/>
    <dgm:cxn modelId="{8562E256-9A41-4284-8F83-DB3F2F0BE438}" type="presParOf" srcId="{7E487F9A-81E8-4012-A92B-15A9D035C791}" destId="{6BB9DFF2-7EA8-4922-AEE3-D24246FDA02B}" srcOrd="5" destOrd="0" presId="urn:microsoft.com/office/officeart/2005/8/layout/default"/>
    <dgm:cxn modelId="{848D0285-4202-4CEC-976E-CD7C502FD785}" type="presParOf" srcId="{7E487F9A-81E8-4012-A92B-15A9D035C791}" destId="{B2C58629-581E-4D2C-A54F-F992D705145F}" srcOrd="6" destOrd="0" presId="urn:microsoft.com/office/officeart/2005/8/layout/default"/>
    <dgm:cxn modelId="{538F6A7F-E4BC-49E7-B807-CCD51C72FBD4}" type="presParOf" srcId="{7E487F9A-81E8-4012-A92B-15A9D035C791}" destId="{514C5C4C-6160-4F88-A48A-0131D240D6BE}" srcOrd="7" destOrd="0" presId="urn:microsoft.com/office/officeart/2005/8/layout/default"/>
    <dgm:cxn modelId="{F9A67F5E-CC4B-4C3F-8D3C-FA1F0764B56E}" type="presParOf" srcId="{7E487F9A-81E8-4012-A92B-15A9D035C791}" destId="{DA9D89F6-FE5C-4940-A5F1-A81FF4D69635}"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DE62909-4CD2-4506-B1F0-5F668C8CBD66}" type="doc">
      <dgm:prSet loTypeId="urn:microsoft.com/office/officeart/2005/8/layout/process4" loCatId="process" qsTypeId="urn:microsoft.com/office/officeart/2005/8/quickstyle/simple1" qsCatId="simple" csTypeId="urn:microsoft.com/office/officeart/2005/8/colors/colorful1" csCatId="colorful"/>
      <dgm:spPr/>
      <dgm:t>
        <a:bodyPr/>
        <a:lstStyle/>
        <a:p>
          <a:endParaRPr lang="en-US"/>
        </a:p>
      </dgm:t>
    </dgm:pt>
    <dgm:pt modelId="{4BE3CD34-9164-4C5C-981C-31E8BAC98AEE}">
      <dgm:prSet/>
      <dgm:spPr/>
      <dgm:t>
        <a:bodyPr/>
        <a:lstStyle/>
        <a:p>
          <a:r>
            <a:rPr lang="en-US"/>
            <a:t>Bus students exit out the front doors.</a:t>
          </a:r>
        </a:p>
      </dgm:t>
    </dgm:pt>
    <dgm:pt modelId="{A30BE65A-38F7-4CE6-9FBC-65B68F03B879}" type="parTrans" cxnId="{80F1F14E-AF58-4A45-9EDB-237EE212EBBC}">
      <dgm:prSet/>
      <dgm:spPr/>
      <dgm:t>
        <a:bodyPr/>
        <a:lstStyle/>
        <a:p>
          <a:endParaRPr lang="en-US"/>
        </a:p>
      </dgm:t>
    </dgm:pt>
    <dgm:pt modelId="{B3DBB4C0-7D67-4238-9550-1969DB566197}" type="sibTrans" cxnId="{80F1F14E-AF58-4A45-9EDB-237EE212EBBC}">
      <dgm:prSet/>
      <dgm:spPr/>
      <dgm:t>
        <a:bodyPr/>
        <a:lstStyle/>
        <a:p>
          <a:endParaRPr lang="en-US"/>
        </a:p>
      </dgm:t>
    </dgm:pt>
    <dgm:pt modelId="{0ED2C53D-ADD9-4980-8709-D294AECD0F49}">
      <dgm:prSet/>
      <dgm:spPr/>
      <dgm:t>
        <a:bodyPr/>
        <a:lstStyle/>
        <a:p>
          <a:r>
            <a:rPr lang="en-US"/>
            <a:t>Students waiting or their bus to called remain in their classrooms until called to a bus station.</a:t>
          </a:r>
        </a:p>
      </dgm:t>
    </dgm:pt>
    <dgm:pt modelId="{D6E2B619-81F8-40DD-B264-FA202E3AF640}" type="parTrans" cxnId="{2AD3E357-B678-4C7D-8B61-2C2C0E39EB24}">
      <dgm:prSet/>
      <dgm:spPr/>
      <dgm:t>
        <a:bodyPr/>
        <a:lstStyle/>
        <a:p>
          <a:endParaRPr lang="en-US"/>
        </a:p>
      </dgm:t>
    </dgm:pt>
    <dgm:pt modelId="{965AA1A1-EC2C-471E-BB79-CCBE1416C8DD}" type="sibTrans" cxnId="{2AD3E357-B678-4C7D-8B61-2C2C0E39EB24}">
      <dgm:prSet/>
      <dgm:spPr/>
      <dgm:t>
        <a:bodyPr/>
        <a:lstStyle/>
        <a:p>
          <a:endParaRPr lang="en-US"/>
        </a:p>
      </dgm:t>
    </dgm:pt>
    <dgm:pt modelId="{749E18AD-ECF8-4540-AA25-B293D4AC3BD4}">
      <dgm:prSet/>
      <dgm:spPr/>
      <dgm:t>
        <a:bodyPr/>
        <a:lstStyle/>
        <a:p>
          <a:r>
            <a:rPr lang="en-US"/>
            <a:t>Students are released from their classrooms by their teachers when their bus number is called. </a:t>
          </a:r>
        </a:p>
      </dgm:t>
    </dgm:pt>
    <dgm:pt modelId="{04A2A856-E706-46E0-A746-6FA49A27B586}" type="parTrans" cxnId="{56B359D6-3E38-4507-BE0E-947A3D4C5871}">
      <dgm:prSet/>
      <dgm:spPr/>
      <dgm:t>
        <a:bodyPr/>
        <a:lstStyle/>
        <a:p>
          <a:endParaRPr lang="en-US"/>
        </a:p>
      </dgm:t>
    </dgm:pt>
    <dgm:pt modelId="{BBFB969F-32D2-4FE8-8363-19CF208E07AB}" type="sibTrans" cxnId="{56B359D6-3E38-4507-BE0E-947A3D4C5871}">
      <dgm:prSet/>
      <dgm:spPr/>
      <dgm:t>
        <a:bodyPr/>
        <a:lstStyle/>
        <a:p>
          <a:endParaRPr lang="en-US"/>
        </a:p>
      </dgm:t>
    </dgm:pt>
    <dgm:pt modelId="{EAEEF9B3-E87F-4683-A7D3-6064E2ECA3E4}" type="pres">
      <dgm:prSet presAssocID="{ADE62909-4CD2-4506-B1F0-5F668C8CBD66}" presName="Name0" presStyleCnt="0">
        <dgm:presLayoutVars>
          <dgm:dir/>
          <dgm:animLvl val="lvl"/>
          <dgm:resizeHandles val="exact"/>
        </dgm:presLayoutVars>
      </dgm:prSet>
      <dgm:spPr/>
    </dgm:pt>
    <dgm:pt modelId="{A02CA170-B142-440C-AA04-FF8DD28F8338}" type="pres">
      <dgm:prSet presAssocID="{749E18AD-ECF8-4540-AA25-B293D4AC3BD4}" presName="boxAndChildren" presStyleCnt="0"/>
      <dgm:spPr/>
    </dgm:pt>
    <dgm:pt modelId="{30E5B89A-9D55-4F25-B5DB-98AFD58490E3}" type="pres">
      <dgm:prSet presAssocID="{749E18AD-ECF8-4540-AA25-B293D4AC3BD4}" presName="parentTextBox" presStyleLbl="node1" presStyleIdx="0" presStyleCnt="3"/>
      <dgm:spPr/>
    </dgm:pt>
    <dgm:pt modelId="{E09CD84A-2844-4CF8-A34D-8A798AD35D83}" type="pres">
      <dgm:prSet presAssocID="{965AA1A1-EC2C-471E-BB79-CCBE1416C8DD}" presName="sp" presStyleCnt="0"/>
      <dgm:spPr/>
    </dgm:pt>
    <dgm:pt modelId="{0BA21E0D-6D23-4CAD-89B6-BF6EA60C9F53}" type="pres">
      <dgm:prSet presAssocID="{0ED2C53D-ADD9-4980-8709-D294AECD0F49}" presName="arrowAndChildren" presStyleCnt="0"/>
      <dgm:spPr/>
    </dgm:pt>
    <dgm:pt modelId="{03BD1842-27EE-4690-8199-13BBAE7FD672}" type="pres">
      <dgm:prSet presAssocID="{0ED2C53D-ADD9-4980-8709-D294AECD0F49}" presName="parentTextArrow" presStyleLbl="node1" presStyleIdx="1" presStyleCnt="3"/>
      <dgm:spPr/>
    </dgm:pt>
    <dgm:pt modelId="{3914BD44-3E07-4E66-AF4A-0AD30D836A6F}" type="pres">
      <dgm:prSet presAssocID="{B3DBB4C0-7D67-4238-9550-1969DB566197}" presName="sp" presStyleCnt="0"/>
      <dgm:spPr/>
    </dgm:pt>
    <dgm:pt modelId="{C1A734E3-7008-43DF-90AA-384CEBEFC365}" type="pres">
      <dgm:prSet presAssocID="{4BE3CD34-9164-4C5C-981C-31E8BAC98AEE}" presName="arrowAndChildren" presStyleCnt="0"/>
      <dgm:spPr/>
    </dgm:pt>
    <dgm:pt modelId="{E6B84B47-8DED-4E11-B0D3-EE64EEE49904}" type="pres">
      <dgm:prSet presAssocID="{4BE3CD34-9164-4C5C-981C-31E8BAC98AEE}" presName="parentTextArrow" presStyleLbl="node1" presStyleIdx="2" presStyleCnt="3"/>
      <dgm:spPr/>
    </dgm:pt>
  </dgm:ptLst>
  <dgm:cxnLst>
    <dgm:cxn modelId="{4064C408-48EE-41C8-959E-8F22DD570595}" type="presOf" srcId="{ADE62909-4CD2-4506-B1F0-5F668C8CBD66}" destId="{EAEEF9B3-E87F-4683-A7D3-6064E2ECA3E4}" srcOrd="0" destOrd="0" presId="urn:microsoft.com/office/officeart/2005/8/layout/process4"/>
    <dgm:cxn modelId="{192EAF0C-66AD-42AF-9013-DA4CAB5869BE}" type="presOf" srcId="{4BE3CD34-9164-4C5C-981C-31E8BAC98AEE}" destId="{E6B84B47-8DED-4E11-B0D3-EE64EEE49904}" srcOrd="0" destOrd="0" presId="urn:microsoft.com/office/officeart/2005/8/layout/process4"/>
    <dgm:cxn modelId="{80F1F14E-AF58-4A45-9EDB-237EE212EBBC}" srcId="{ADE62909-4CD2-4506-B1F0-5F668C8CBD66}" destId="{4BE3CD34-9164-4C5C-981C-31E8BAC98AEE}" srcOrd="0" destOrd="0" parTransId="{A30BE65A-38F7-4CE6-9FBC-65B68F03B879}" sibTransId="{B3DBB4C0-7D67-4238-9550-1969DB566197}"/>
    <dgm:cxn modelId="{2AD3E357-B678-4C7D-8B61-2C2C0E39EB24}" srcId="{ADE62909-4CD2-4506-B1F0-5F668C8CBD66}" destId="{0ED2C53D-ADD9-4980-8709-D294AECD0F49}" srcOrd="1" destOrd="0" parTransId="{D6E2B619-81F8-40DD-B264-FA202E3AF640}" sibTransId="{965AA1A1-EC2C-471E-BB79-CCBE1416C8DD}"/>
    <dgm:cxn modelId="{F6601680-51BB-4715-A62F-8F0F50CBD75C}" type="presOf" srcId="{0ED2C53D-ADD9-4980-8709-D294AECD0F49}" destId="{03BD1842-27EE-4690-8199-13BBAE7FD672}" srcOrd="0" destOrd="0" presId="urn:microsoft.com/office/officeart/2005/8/layout/process4"/>
    <dgm:cxn modelId="{56B359D6-3E38-4507-BE0E-947A3D4C5871}" srcId="{ADE62909-4CD2-4506-B1F0-5F668C8CBD66}" destId="{749E18AD-ECF8-4540-AA25-B293D4AC3BD4}" srcOrd="2" destOrd="0" parTransId="{04A2A856-E706-46E0-A746-6FA49A27B586}" sibTransId="{BBFB969F-32D2-4FE8-8363-19CF208E07AB}"/>
    <dgm:cxn modelId="{62D5AADD-1C40-444D-B8E3-2DF6A645935F}" type="presOf" srcId="{749E18AD-ECF8-4540-AA25-B293D4AC3BD4}" destId="{30E5B89A-9D55-4F25-B5DB-98AFD58490E3}" srcOrd="0" destOrd="0" presId="urn:microsoft.com/office/officeart/2005/8/layout/process4"/>
    <dgm:cxn modelId="{3238B63D-DC5E-4DC1-B8BA-CBC63BD7C0AD}" type="presParOf" srcId="{EAEEF9B3-E87F-4683-A7D3-6064E2ECA3E4}" destId="{A02CA170-B142-440C-AA04-FF8DD28F8338}" srcOrd="0" destOrd="0" presId="urn:microsoft.com/office/officeart/2005/8/layout/process4"/>
    <dgm:cxn modelId="{5EC45F9A-E68E-4128-8845-8F43E38108BA}" type="presParOf" srcId="{A02CA170-B142-440C-AA04-FF8DD28F8338}" destId="{30E5B89A-9D55-4F25-B5DB-98AFD58490E3}" srcOrd="0" destOrd="0" presId="urn:microsoft.com/office/officeart/2005/8/layout/process4"/>
    <dgm:cxn modelId="{2BED7456-9084-4CEE-A25C-E7C072544F18}" type="presParOf" srcId="{EAEEF9B3-E87F-4683-A7D3-6064E2ECA3E4}" destId="{E09CD84A-2844-4CF8-A34D-8A798AD35D83}" srcOrd="1" destOrd="0" presId="urn:microsoft.com/office/officeart/2005/8/layout/process4"/>
    <dgm:cxn modelId="{A936F30C-65E1-468F-9E97-E629CD15C8B7}" type="presParOf" srcId="{EAEEF9B3-E87F-4683-A7D3-6064E2ECA3E4}" destId="{0BA21E0D-6D23-4CAD-89B6-BF6EA60C9F53}" srcOrd="2" destOrd="0" presId="urn:microsoft.com/office/officeart/2005/8/layout/process4"/>
    <dgm:cxn modelId="{AB31D2CA-59BD-484D-8FB5-5496ED3B12C7}" type="presParOf" srcId="{0BA21E0D-6D23-4CAD-89B6-BF6EA60C9F53}" destId="{03BD1842-27EE-4690-8199-13BBAE7FD672}" srcOrd="0" destOrd="0" presId="urn:microsoft.com/office/officeart/2005/8/layout/process4"/>
    <dgm:cxn modelId="{9B7DD9F7-DB62-4FCC-BDB5-CC659BB006C5}" type="presParOf" srcId="{EAEEF9B3-E87F-4683-A7D3-6064E2ECA3E4}" destId="{3914BD44-3E07-4E66-AF4A-0AD30D836A6F}" srcOrd="3" destOrd="0" presId="urn:microsoft.com/office/officeart/2005/8/layout/process4"/>
    <dgm:cxn modelId="{786D60A9-97EE-41FE-9893-4EF5162F99C0}" type="presParOf" srcId="{EAEEF9B3-E87F-4683-A7D3-6064E2ECA3E4}" destId="{C1A734E3-7008-43DF-90AA-384CEBEFC365}" srcOrd="4" destOrd="0" presId="urn:microsoft.com/office/officeart/2005/8/layout/process4"/>
    <dgm:cxn modelId="{B4096A52-2477-49DF-8C3A-1436C34A5D65}" type="presParOf" srcId="{C1A734E3-7008-43DF-90AA-384CEBEFC365}" destId="{E6B84B47-8DED-4E11-B0D3-EE64EEE4990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CC96AB2-2BAA-44B3-898F-308744CD0EC7}"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365C7A79-08B4-40F8-8202-A61ED354B175}">
      <dgm:prSet/>
      <dgm:spPr/>
      <dgm:t>
        <a:bodyPr/>
        <a:lstStyle/>
        <a:p>
          <a:r>
            <a:rPr lang="en-US" b="1"/>
            <a:t>Breakfast</a:t>
          </a:r>
          <a:endParaRPr lang="en-US"/>
        </a:p>
      </dgm:t>
    </dgm:pt>
    <dgm:pt modelId="{C16CE715-CBCD-445E-AA8B-7A0DEC8FA029}" type="parTrans" cxnId="{0DAEDBA0-EFED-4EA8-8FE2-E4026277242D}">
      <dgm:prSet/>
      <dgm:spPr/>
      <dgm:t>
        <a:bodyPr/>
        <a:lstStyle/>
        <a:p>
          <a:endParaRPr lang="en-US"/>
        </a:p>
      </dgm:t>
    </dgm:pt>
    <dgm:pt modelId="{A69C2562-7115-418F-BD32-6FAA813E9288}" type="sibTrans" cxnId="{0DAEDBA0-EFED-4EA8-8FE2-E4026277242D}">
      <dgm:prSet/>
      <dgm:spPr/>
      <dgm:t>
        <a:bodyPr/>
        <a:lstStyle/>
        <a:p>
          <a:endParaRPr lang="en-US"/>
        </a:p>
      </dgm:t>
    </dgm:pt>
    <dgm:pt modelId="{D9A9A267-F2C9-4BEE-9498-A0334ED151D9}">
      <dgm:prSet/>
      <dgm:spPr/>
      <dgm:t>
        <a:bodyPr/>
        <a:lstStyle/>
        <a:p>
          <a:r>
            <a:rPr lang="en-US" b="1"/>
            <a:t>8:25-8:40</a:t>
          </a:r>
          <a:endParaRPr lang="en-US"/>
        </a:p>
      </dgm:t>
    </dgm:pt>
    <dgm:pt modelId="{1885F599-C69F-4A12-BF03-16D7E2419804}" type="parTrans" cxnId="{E3F1CA24-7CAC-462A-9AF8-E6C0FE7C9EC9}">
      <dgm:prSet/>
      <dgm:spPr/>
      <dgm:t>
        <a:bodyPr/>
        <a:lstStyle/>
        <a:p>
          <a:endParaRPr lang="en-US"/>
        </a:p>
      </dgm:t>
    </dgm:pt>
    <dgm:pt modelId="{C1DF6270-EA4E-46D8-A7ED-72DC63A8C2FD}" type="sibTrans" cxnId="{E3F1CA24-7CAC-462A-9AF8-E6C0FE7C9EC9}">
      <dgm:prSet/>
      <dgm:spPr/>
      <dgm:t>
        <a:bodyPr/>
        <a:lstStyle/>
        <a:p>
          <a:endParaRPr lang="en-US"/>
        </a:p>
      </dgm:t>
    </dgm:pt>
    <dgm:pt modelId="{D809E8B8-AA1A-42D4-85E1-C47E5766022B}">
      <dgm:prSet/>
      <dgm:spPr/>
      <dgm:t>
        <a:bodyPr/>
        <a:lstStyle/>
        <a:p>
          <a:r>
            <a:rPr lang="en-US"/>
            <a:t>Breakfast is available to all students. Cost for breakfast is to be determined.</a:t>
          </a:r>
        </a:p>
      </dgm:t>
    </dgm:pt>
    <dgm:pt modelId="{A9CCA950-D07B-4514-B5BB-E4057A83726C}" type="parTrans" cxnId="{5FF6FB22-E4DE-40A0-9F4E-ECEB28E238F4}">
      <dgm:prSet/>
      <dgm:spPr/>
      <dgm:t>
        <a:bodyPr/>
        <a:lstStyle/>
        <a:p>
          <a:endParaRPr lang="en-US"/>
        </a:p>
      </dgm:t>
    </dgm:pt>
    <dgm:pt modelId="{EB779F02-7F1B-403D-BD61-5FBA51435D0C}" type="sibTrans" cxnId="{5FF6FB22-E4DE-40A0-9F4E-ECEB28E238F4}">
      <dgm:prSet/>
      <dgm:spPr/>
      <dgm:t>
        <a:bodyPr/>
        <a:lstStyle/>
        <a:p>
          <a:endParaRPr lang="en-US"/>
        </a:p>
      </dgm:t>
    </dgm:pt>
    <dgm:pt modelId="{ABD0F7B8-FB06-454E-9A83-353BC7B60B02}">
      <dgm:prSet/>
      <dgm:spPr/>
      <dgm:t>
        <a:bodyPr/>
        <a:lstStyle/>
        <a:p>
          <a:r>
            <a:rPr lang="en-US"/>
            <a:t>Students arriving to school late can pick up breakfast and take it to their room, but it will be eaten as snack. </a:t>
          </a:r>
        </a:p>
      </dgm:t>
    </dgm:pt>
    <dgm:pt modelId="{D4B84058-471F-4C75-BDE8-547E9B547648}" type="parTrans" cxnId="{89791328-D04C-4052-963F-59D3CC7E7082}">
      <dgm:prSet/>
      <dgm:spPr/>
      <dgm:t>
        <a:bodyPr/>
        <a:lstStyle/>
        <a:p>
          <a:endParaRPr lang="en-US"/>
        </a:p>
      </dgm:t>
    </dgm:pt>
    <dgm:pt modelId="{9BA7D8E2-CDB9-4E52-AEAB-501A39CD2C7B}" type="sibTrans" cxnId="{89791328-D04C-4052-963F-59D3CC7E7082}">
      <dgm:prSet/>
      <dgm:spPr/>
      <dgm:t>
        <a:bodyPr/>
        <a:lstStyle/>
        <a:p>
          <a:endParaRPr lang="en-US"/>
        </a:p>
      </dgm:t>
    </dgm:pt>
    <dgm:pt modelId="{82F36492-3CDA-4B73-B777-DE8798F8C1D9}">
      <dgm:prSet/>
      <dgm:spPr/>
      <dgm:t>
        <a:bodyPr/>
        <a:lstStyle/>
        <a:p>
          <a:r>
            <a:rPr lang="en-US" b="1"/>
            <a:t>Lunch </a:t>
          </a:r>
          <a:endParaRPr lang="en-US"/>
        </a:p>
      </dgm:t>
    </dgm:pt>
    <dgm:pt modelId="{692AA552-97DA-4744-A720-782671CC8746}" type="parTrans" cxnId="{EC90362D-6BA7-4210-84B8-3033D92D61A4}">
      <dgm:prSet/>
      <dgm:spPr/>
      <dgm:t>
        <a:bodyPr/>
        <a:lstStyle/>
        <a:p>
          <a:endParaRPr lang="en-US"/>
        </a:p>
      </dgm:t>
    </dgm:pt>
    <dgm:pt modelId="{EDF24B7B-3F61-4205-8235-C2DF0B6FFB2B}" type="sibTrans" cxnId="{EC90362D-6BA7-4210-84B8-3033D92D61A4}">
      <dgm:prSet/>
      <dgm:spPr/>
      <dgm:t>
        <a:bodyPr/>
        <a:lstStyle/>
        <a:p>
          <a:endParaRPr lang="en-US"/>
        </a:p>
      </dgm:t>
    </dgm:pt>
    <dgm:pt modelId="{4F08B6CF-92CF-446D-99CF-C08477DEE9C9}">
      <dgm:prSet/>
      <dgm:spPr/>
      <dgm:t>
        <a:bodyPr/>
        <a:lstStyle/>
        <a:p>
          <a:r>
            <a:rPr lang="en-US"/>
            <a:t>Lunch is provided to all students. Cost for lunch is to be determined.</a:t>
          </a:r>
        </a:p>
      </dgm:t>
    </dgm:pt>
    <dgm:pt modelId="{54188416-AA6C-4827-8B26-A4C0CD18F4A4}" type="parTrans" cxnId="{FA50E037-A53E-4510-8EBD-BDC57B16A9B3}">
      <dgm:prSet/>
      <dgm:spPr/>
      <dgm:t>
        <a:bodyPr/>
        <a:lstStyle/>
        <a:p>
          <a:endParaRPr lang="en-US"/>
        </a:p>
      </dgm:t>
    </dgm:pt>
    <dgm:pt modelId="{A1DF6FA9-52CB-4455-8A60-25DD0B3A977C}" type="sibTrans" cxnId="{FA50E037-A53E-4510-8EBD-BDC57B16A9B3}">
      <dgm:prSet/>
      <dgm:spPr/>
      <dgm:t>
        <a:bodyPr/>
        <a:lstStyle/>
        <a:p>
          <a:endParaRPr lang="en-US"/>
        </a:p>
      </dgm:t>
    </dgm:pt>
    <dgm:pt modelId="{3A42FDC1-AA03-4F15-8CDF-F2EAC32D14ED}">
      <dgm:prSet/>
      <dgm:spPr/>
      <dgm:t>
        <a:bodyPr/>
        <a:lstStyle/>
        <a:p>
          <a:r>
            <a:rPr lang="en-US"/>
            <a:t>The lunch menu is on the district's website and is sent home in the Whitney Wolves Newsletter. </a:t>
          </a:r>
        </a:p>
      </dgm:t>
    </dgm:pt>
    <dgm:pt modelId="{9AC0BCF8-0404-457E-BAC7-D9C84B2D3731}" type="parTrans" cxnId="{3B671847-AA46-44C2-A0B8-84329892B01A}">
      <dgm:prSet/>
      <dgm:spPr/>
      <dgm:t>
        <a:bodyPr/>
        <a:lstStyle/>
        <a:p>
          <a:endParaRPr lang="en-US"/>
        </a:p>
      </dgm:t>
    </dgm:pt>
    <dgm:pt modelId="{8C755EBB-A465-4695-A5E9-2D3EA276698F}" type="sibTrans" cxnId="{3B671847-AA46-44C2-A0B8-84329892B01A}">
      <dgm:prSet/>
      <dgm:spPr/>
      <dgm:t>
        <a:bodyPr/>
        <a:lstStyle/>
        <a:p>
          <a:endParaRPr lang="en-US"/>
        </a:p>
      </dgm:t>
    </dgm:pt>
    <dgm:pt modelId="{43C83340-6A80-4713-B656-2F19DD7A9C9A}">
      <dgm:prSet/>
      <dgm:spPr/>
      <dgm:t>
        <a:bodyPr/>
        <a:lstStyle/>
        <a:p>
          <a:r>
            <a:rPr lang="en-US"/>
            <a:t>There are typically 3 choices students can choose from. </a:t>
          </a:r>
        </a:p>
      </dgm:t>
    </dgm:pt>
    <dgm:pt modelId="{642A1181-F9DA-40AB-B644-D9F88AA0E21F}" type="parTrans" cxnId="{78599662-2EBF-42D3-AEEC-4F62AAFCE8C7}">
      <dgm:prSet/>
      <dgm:spPr/>
      <dgm:t>
        <a:bodyPr/>
        <a:lstStyle/>
        <a:p>
          <a:endParaRPr lang="en-US"/>
        </a:p>
      </dgm:t>
    </dgm:pt>
    <dgm:pt modelId="{562BD4A4-8BBF-456F-8CD2-215751737E88}" type="sibTrans" cxnId="{78599662-2EBF-42D3-AEEC-4F62AAFCE8C7}">
      <dgm:prSet/>
      <dgm:spPr/>
      <dgm:t>
        <a:bodyPr/>
        <a:lstStyle/>
        <a:p>
          <a:endParaRPr lang="en-US"/>
        </a:p>
      </dgm:t>
    </dgm:pt>
    <dgm:pt modelId="{3FC7DA16-5C76-4192-80F0-05846F55ED1D}" type="pres">
      <dgm:prSet presAssocID="{5CC96AB2-2BAA-44B3-898F-308744CD0EC7}" presName="diagram" presStyleCnt="0">
        <dgm:presLayoutVars>
          <dgm:dir/>
          <dgm:resizeHandles val="exact"/>
        </dgm:presLayoutVars>
      </dgm:prSet>
      <dgm:spPr/>
    </dgm:pt>
    <dgm:pt modelId="{A5AD433C-5451-49F5-83EC-664B010B9098}" type="pres">
      <dgm:prSet presAssocID="{365C7A79-08B4-40F8-8202-A61ED354B175}" presName="node" presStyleLbl="node1" presStyleIdx="0" presStyleCnt="8">
        <dgm:presLayoutVars>
          <dgm:bulletEnabled val="1"/>
        </dgm:presLayoutVars>
      </dgm:prSet>
      <dgm:spPr/>
    </dgm:pt>
    <dgm:pt modelId="{2D668714-539F-4A05-BF1C-F44747472104}" type="pres">
      <dgm:prSet presAssocID="{A69C2562-7115-418F-BD32-6FAA813E9288}" presName="sibTrans" presStyleCnt="0"/>
      <dgm:spPr/>
    </dgm:pt>
    <dgm:pt modelId="{8C85341F-945A-463A-A62E-F655B6047E36}" type="pres">
      <dgm:prSet presAssocID="{D9A9A267-F2C9-4BEE-9498-A0334ED151D9}" presName="node" presStyleLbl="node1" presStyleIdx="1" presStyleCnt="8">
        <dgm:presLayoutVars>
          <dgm:bulletEnabled val="1"/>
        </dgm:presLayoutVars>
      </dgm:prSet>
      <dgm:spPr/>
    </dgm:pt>
    <dgm:pt modelId="{4C16DC1C-9B52-4C1E-B06B-9E019C51C49E}" type="pres">
      <dgm:prSet presAssocID="{C1DF6270-EA4E-46D8-A7ED-72DC63A8C2FD}" presName="sibTrans" presStyleCnt="0"/>
      <dgm:spPr/>
    </dgm:pt>
    <dgm:pt modelId="{B63204BA-0E3C-4851-A50C-244CFCAC9C7B}" type="pres">
      <dgm:prSet presAssocID="{D809E8B8-AA1A-42D4-85E1-C47E5766022B}" presName="node" presStyleLbl="node1" presStyleIdx="2" presStyleCnt="8">
        <dgm:presLayoutVars>
          <dgm:bulletEnabled val="1"/>
        </dgm:presLayoutVars>
      </dgm:prSet>
      <dgm:spPr/>
    </dgm:pt>
    <dgm:pt modelId="{F5C2E741-2676-4BC7-8589-E259062CE9AB}" type="pres">
      <dgm:prSet presAssocID="{EB779F02-7F1B-403D-BD61-5FBA51435D0C}" presName="sibTrans" presStyleCnt="0"/>
      <dgm:spPr/>
    </dgm:pt>
    <dgm:pt modelId="{77214CF8-819C-418A-956B-9B053DE24EC2}" type="pres">
      <dgm:prSet presAssocID="{ABD0F7B8-FB06-454E-9A83-353BC7B60B02}" presName="node" presStyleLbl="node1" presStyleIdx="3" presStyleCnt="8">
        <dgm:presLayoutVars>
          <dgm:bulletEnabled val="1"/>
        </dgm:presLayoutVars>
      </dgm:prSet>
      <dgm:spPr/>
    </dgm:pt>
    <dgm:pt modelId="{38729570-9443-4540-A534-892E7BDEF08A}" type="pres">
      <dgm:prSet presAssocID="{9BA7D8E2-CDB9-4E52-AEAB-501A39CD2C7B}" presName="sibTrans" presStyleCnt="0"/>
      <dgm:spPr/>
    </dgm:pt>
    <dgm:pt modelId="{8423050E-63F6-4FDB-93FE-A17D6EA13DF5}" type="pres">
      <dgm:prSet presAssocID="{82F36492-3CDA-4B73-B777-DE8798F8C1D9}" presName="node" presStyleLbl="node1" presStyleIdx="4" presStyleCnt="8">
        <dgm:presLayoutVars>
          <dgm:bulletEnabled val="1"/>
        </dgm:presLayoutVars>
      </dgm:prSet>
      <dgm:spPr/>
    </dgm:pt>
    <dgm:pt modelId="{6FD0CBF9-16C9-4A45-8461-3686889F25E9}" type="pres">
      <dgm:prSet presAssocID="{EDF24B7B-3F61-4205-8235-C2DF0B6FFB2B}" presName="sibTrans" presStyleCnt="0"/>
      <dgm:spPr/>
    </dgm:pt>
    <dgm:pt modelId="{2D8E9837-47ED-4933-970C-9FFBA44FCE72}" type="pres">
      <dgm:prSet presAssocID="{4F08B6CF-92CF-446D-99CF-C08477DEE9C9}" presName="node" presStyleLbl="node1" presStyleIdx="5" presStyleCnt="8">
        <dgm:presLayoutVars>
          <dgm:bulletEnabled val="1"/>
        </dgm:presLayoutVars>
      </dgm:prSet>
      <dgm:spPr/>
    </dgm:pt>
    <dgm:pt modelId="{45711D87-A2B1-45C8-8EC4-B20BE67108E2}" type="pres">
      <dgm:prSet presAssocID="{A1DF6FA9-52CB-4455-8A60-25DD0B3A977C}" presName="sibTrans" presStyleCnt="0"/>
      <dgm:spPr/>
    </dgm:pt>
    <dgm:pt modelId="{A80156B4-3BF4-4C6D-B959-8AF24BC5E2FC}" type="pres">
      <dgm:prSet presAssocID="{3A42FDC1-AA03-4F15-8CDF-F2EAC32D14ED}" presName="node" presStyleLbl="node1" presStyleIdx="6" presStyleCnt="8">
        <dgm:presLayoutVars>
          <dgm:bulletEnabled val="1"/>
        </dgm:presLayoutVars>
      </dgm:prSet>
      <dgm:spPr/>
    </dgm:pt>
    <dgm:pt modelId="{A3CA3928-05D3-4DD4-9F3D-39422BB300E5}" type="pres">
      <dgm:prSet presAssocID="{8C755EBB-A465-4695-A5E9-2D3EA276698F}" presName="sibTrans" presStyleCnt="0"/>
      <dgm:spPr/>
    </dgm:pt>
    <dgm:pt modelId="{BC7CC1E7-ED71-4543-B5C4-13B29133B8A5}" type="pres">
      <dgm:prSet presAssocID="{43C83340-6A80-4713-B656-2F19DD7A9C9A}" presName="node" presStyleLbl="node1" presStyleIdx="7" presStyleCnt="8">
        <dgm:presLayoutVars>
          <dgm:bulletEnabled val="1"/>
        </dgm:presLayoutVars>
      </dgm:prSet>
      <dgm:spPr/>
    </dgm:pt>
  </dgm:ptLst>
  <dgm:cxnLst>
    <dgm:cxn modelId="{5FF6FB22-E4DE-40A0-9F4E-ECEB28E238F4}" srcId="{5CC96AB2-2BAA-44B3-898F-308744CD0EC7}" destId="{D809E8B8-AA1A-42D4-85E1-C47E5766022B}" srcOrd="2" destOrd="0" parTransId="{A9CCA950-D07B-4514-B5BB-E4057A83726C}" sibTransId="{EB779F02-7F1B-403D-BD61-5FBA51435D0C}"/>
    <dgm:cxn modelId="{E3F1CA24-7CAC-462A-9AF8-E6C0FE7C9EC9}" srcId="{5CC96AB2-2BAA-44B3-898F-308744CD0EC7}" destId="{D9A9A267-F2C9-4BEE-9498-A0334ED151D9}" srcOrd="1" destOrd="0" parTransId="{1885F599-C69F-4A12-BF03-16D7E2419804}" sibTransId="{C1DF6270-EA4E-46D8-A7ED-72DC63A8C2FD}"/>
    <dgm:cxn modelId="{89791328-D04C-4052-963F-59D3CC7E7082}" srcId="{5CC96AB2-2BAA-44B3-898F-308744CD0EC7}" destId="{ABD0F7B8-FB06-454E-9A83-353BC7B60B02}" srcOrd="3" destOrd="0" parTransId="{D4B84058-471F-4C75-BDE8-547E9B547648}" sibTransId="{9BA7D8E2-CDB9-4E52-AEAB-501A39CD2C7B}"/>
    <dgm:cxn modelId="{EC90362D-6BA7-4210-84B8-3033D92D61A4}" srcId="{5CC96AB2-2BAA-44B3-898F-308744CD0EC7}" destId="{82F36492-3CDA-4B73-B777-DE8798F8C1D9}" srcOrd="4" destOrd="0" parTransId="{692AA552-97DA-4744-A720-782671CC8746}" sibTransId="{EDF24B7B-3F61-4205-8235-C2DF0B6FFB2B}"/>
    <dgm:cxn modelId="{FA50E037-A53E-4510-8EBD-BDC57B16A9B3}" srcId="{5CC96AB2-2BAA-44B3-898F-308744CD0EC7}" destId="{4F08B6CF-92CF-446D-99CF-C08477DEE9C9}" srcOrd="5" destOrd="0" parTransId="{54188416-AA6C-4827-8B26-A4C0CD18F4A4}" sibTransId="{A1DF6FA9-52CB-4455-8A60-25DD0B3A977C}"/>
    <dgm:cxn modelId="{58A63C39-A213-4DC4-82F2-80ABE4D2A3EB}" type="presOf" srcId="{365C7A79-08B4-40F8-8202-A61ED354B175}" destId="{A5AD433C-5451-49F5-83EC-664B010B9098}" srcOrd="0" destOrd="0" presId="urn:microsoft.com/office/officeart/2005/8/layout/default"/>
    <dgm:cxn modelId="{7AEE9E3F-4141-4401-BCE6-1E31BD1E0C13}" type="presOf" srcId="{D809E8B8-AA1A-42D4-85E1-C47E5766022B}" destId="{B63204BA-0E3C-4851-A50C-244CFCAC9C7B}" srcOrd="0" destOrd="0" presId="urn:microsoft.com/office/officeart/2005/8/layout/default"/>
    <dgm:cxn modelId="{3B671847-AA46-44C2-A0B8-84329892B01A}" srcId="{5CC96AB2-2BAA-44B3-898F-308744CD0EC7}" destId="{3A42FDC1-AA03-4F15-8CDF-F2EAC32D14ED}" srcOrd="6" destOrd="0" parTransId="{9AC0BCF8-0404-457E-BAC7-D9C84B2D3731}" sibTransId="{8C755EBB-A465-4695-A5E9-2D3EA276698F}"/>
    <dgm:cxn modelId="{7D978349-628E-4095-842A-477458CF4653}" type="presOf" srcId="{3A42FDC1-AA03-4F15-8CDF-F2EAC32D14ED}" destId="{A80156B4-3BF4-4C6D-B959-8AF24BC5E2FC}" srcOrd="0" destOrd="0" presId="urn:microsoft.com/office/officeart/2005/8/layout/default"/>
    <dgm:cxn modelId="{7F4C7550-DF1E-43F3-B9CA-4B2DF59FCAFA}" type="presOf" srcId="{43C83340-6A80-4713-B656-2F19DD7A9C9A}" destId="{BC7CC1E7-ED71-4543-B5C4-13B29133B8A5}" srcOrd="0" destOrd="0" presId="urn:microsoft.com/office/officeart/2005/8/layout/default"/>
    <dgm:cxn modelId="{558DC860-EF20-4EF0-B0B1-F3BD98174A2C}" type="presOf" srcId="{5CC96AB2-2BAA-44B3-898F-308744CD0EC7}" destId="{3FC7DA16-5C76-4192-80F0-05846F55ED1D}" srcOrd="0" destOrd="0" presId="urn:microsoft.com/office/officeart/2005/8/layout/default"/>
    <dgm:cxn modelId="{78599662-2EBF-42D3-AEEC-4F62AAFCE8C7}" srcId="{5CC96AB2-2BAA-44B3-898F-308744CD0EC7}" destId="{43C83340-6A80-4713-B656-2F19DD7A9C9A}" srcOrd="7" destOrd="0" parTransId="{642A1181-F9DA-40AB-B644-D9F88AA0E21F}" sibTransId="{562BD4A4-8BBF-456F-8CD2-215751737E88}"/>
    <dgm:cxn modelId="{ECD5C07A-28B0-4FD3-B1C2-74EA75FF8646}" type="presOf" srcId="{D9A9A267-F2C9-4BEE-9498-A0334ED151D9}" destId="{8C85341F-945A-463A-A62E-F655B6047E36}" srcOrd="0" destOrd="0" presId="urn:microsoft.com/office/officeart/2005/8/layout/default"/>
    <dgm:cxn modelId="{0DAEDBA0-EFED-4EA8-8FE2-E4026277242D}" srcId="{5CC96AB2-2BAA-44B3-898F-308744CD0EC7}" destId="{365C7A79-08B4-40F8-8202-A61ED354B175}" srcOrd="0" destOrd="0" parTransId="{C16CE715-CBCD-445E-AA8B-7A0DEC8FA029}" sibTransId="{A69C2562-7115-418F-BD32-6FAA813E9288}"/>
    <dgm:cxn modelId="{003714C3-C219-4105-9E42-268B82CAF6D4}" type="presOf" srcId="{ABD0F7B8-FB06-454E-9A83-353BC7B60B02}" destId="{77214CF8-819C-418A-956B-9B053DE24EC2}" srcOrd="0" destOrd="0" presId="urn:microsoft.com/office/officeart/2005/8/layout/default"/>
    <dgm:cxn modelId="{FA1D93E2-5079-4F0E-8ED1-E8BA7132FEE2}" type="presOf" srcId="{4F08B6CF-92CF-446D-99CF-C08477DEE9C9}" destId="{2D8E9837-47ED-4933-970C-9FFBA44FCE72}" srcOrd="0" destOrd="0" presId="urn:microsoft.com/office/officeart/2005/8/layout/default"/>
    <dgm:cxn modelId="{4FBEDEE2-C220-4795-A62C-9CE02AC38B67}" type="presOf" srcId="{82F36492-3CDA-4B73-B777-DE8798F8C1D9}" destId="{8423050E-63F6-4FDB-93FE-A17D6EA13DF5}" srcOrd="0" destOrd="0" presId="urn:microsoft.com/office/officeart/2005/8/layout/default"/>
    <dgm:cxn modelId="{94532DB0-0C85-4D7D-878D-D8B8EBBAD56E}" type="presParOf" srcId="{3FC7DA16-5C76-4192-80F0-05846F55ED1D}" destId="{A5AD433C-5451-49F5-83EC-664B010B9098}" srcOrd="0" destOrd="0" presId="urn:microsoft.com/office/officeart/2005/8/layout/default"/>
    <dgm:cxn modelId="{E8B87049-307E-4064-AD54-37D02CA5DAC8}" type="presParOf" srcId="{3FC7DA16-5C76-4192-80F0-05846F55ED1D}" destId="{2D668714-539F-4A05-BF1C-F44747472104}" srcOrd="1" destOrd="0" presId="urn:microsoft.com/office/officeart/2005/8/layout/default"/>
    <dgm:cxn modelId="{2EC8C677-355E-4E03-8395-24345FAAC08E}" type="presParOf" srcId="{3FC7DA16-5C76-4192-80F0-05846F55ED1D}" destId="{8C85341F-945A-463A-A62E-F655B6047E36}" srcOrd="2" destOrd="0" presId="urn:microsoft.com/office/officeart/2005/8/layout/default"/>
    <dgm:cxn modelId="{C64DC276-9D2D-4AA5-9CDA-CA5679FFB7A9}" type="presParOf" srcId="{3FC7DA16-5C76-4192-80F0-05846F55ED1D}" destId="{4C16DC1C-9B52-4C1E-B06B-9E019C51C49E}" srcOrd="3" destOrd="0" presId="urn:microsoft.com/office/officeart/2005/8/layout/default"/>
    <dgm:cxn modelId="{81DADA09-3147-41AA-A930-B64A5E0D0960}" type="presParOf" srcId="{3FC7DA16-5C76-4192-80F0-05846F55ED1D}" destId="{B63204BA-0E3C-4851-A50C-244CFCAC9C7B}" srcOrd="4" destOrd="0" presId="urn:microsoft.com/office/officeart/2005/8/layout/default"/>
    <dgm:cxn modelId="{CF2B3D15-4924-40B0-A2C9-D06A4EE56325}" type="presParOf" srcId="{3FC7DA16-5C76-4192-80F0-05846F55ED1D}" destId="{F5C2E741-2676-4BC7-8589-E259062CE9AB}" srcOrd="5" destOrd="0" presId="urn:microsoft.com/office/officeart/2005/8/layout/default"/>
    <dgm:cxn modelId="{D0DD6F47-B5D1-4FCA-8655-C11AEE27DF07}" type="presParOf" srcId="{3FC7DA16-5C76-4192-80F0-05846F55ED1D}" destId="{77214CF8-819C-418A-956B-9B053DE24EC2}" srcOrd="6" destOrd="0" presId="urn:microsoft.com/office/officeart/2005/8/layout/default"/>
    <dgm:cxn modelId="{38036031-A6BE-47EC-83D4-B297D8A59FC1}" type="presParOf" srcId="{3FC7DA16-5C76-4192-80F0-05846F55ED1D}" destId="{38729570-9443-4540-A534-892E7BDEF08A}" srcOrd="7" destOrd="0" presId="urn:microsoft.com/office/officeart/2005/8/layout/default"/>
    <dgm:cxn modelId="{978C2A99-1EE5-4EEE-B5DC-1BCC1D9FA15D}" type="presParOf" srcId="{3FC7DA16-5C76-4192-80F0-05846F55ED1D}" destId="{8423050E-63F6-4FDB-93FE-A17D6EA13DF5}" srcOrd="8" destOrd="0" presId="urn:microsoft.com/office/officeart/2005/8/layout/default"/>
    <dgm:cxn modelId="{3406BA2D-9DA4-459D-82D7-FFE59C945688}" type="presParOf" srcId="{3FC7DA16-5C76-4192-80F0-05846F55ED1D}" destId="{6FD0CBF9-16C9-4A45-8461-3686889F25E9}" srcOrd="9" destOrd="0" presId="urn:microsoft.com/office/officeart/2005/8/layout/default"/>
    <dgm:cxn modelId="{8E6A6EA4-9DE0-45BD-BA38-8E37BAB11BF1}" type="presParOf" srcId="{3FC7DA16-5C76-4192-80F0-05846F55ED1D}" destId="{2D8E9837-47ED-4933-970C-9FFBA44FCE72}" srcOrd="10" destOrd="0" presId="urn:microsoft.com/office/officeart/2005/8/layout/default"/>
    <dgm:cxn modelId="{DD7F951F-56F3-4A8C-AF74-DF33433DE0A7}" type="presParOf" srcId="{3FC7DA16-5C76-4192-80F0-05846F55ED1D}" destId="{45711D87-A2B1-45C8-8EC4-B20BE67108E2}" srcOrd="11" destOrd="0" presId="urn:microsoft.com/office/officeart/2005/8/layout/default"/>
    <dgm:cxn modelId="{5A07A061-D564-4740-84F7-68FD67358B15}" type="presParOf" srcId="{3FC7DA16-5C76-4192-80F0-05846F55ED1D}" destId="{A80156B4-3BF4-4C6D-B959-8AF24BC5E2FC}" srcOrd="12" destOrd="0" presId="urn:microsoft.com/office/officeart/2005/8/layout/default"/>
    <dgm:cxn modelId="{66492FB4-D988-45A8-BFF6-501AB5CA79C5}" type="presParOf" srcId="{3FC7DA16-5C76-4192-80F0-05846F55ED1D}" destId="{A3CA3928-05D3-4DD4-9F3D-39422BB300E5}" srcOrd="13" destOrd="0" presId="urn:microsoft.com/office/officeart/2005/8/layout/default"/>
    <dgm:cxn modelId="{E21C4199-BFE9-40C2-BC0A-2C908B03D113}" type="presParOf" srcId="{3FC7DA16-5C76-4192-80F0-05846F55ED1D}" destId="{BC7CC1E7-ED71-4543-B5C4-13B29133B8A5}"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50F196-E941-BF4C-9202-956BA929FEA7}">
      <dsp:nvSpPr>
        <dsp:cNvPr id="0" name=""/>
        <dsp:cNvSpPr/>
      </dsp:nvSpPr>
      <dsp:spPr>
        <a:xfrm>
          <a:off x="0" y="529160"/>
          <a:ext cx="6666833" cy="7560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8F51AC7-E8E4-8849-899F-2CED38427F04}">
      <dsp:nvSpPr>
        <dsp:cNvPr id="0" name=""/>
        <dsp:cNvSpPr/>
      </dsp:nvSpPr>
      <dsp:spPr>
        <a:xfrm>
          <a:off x="333341" y="86360"/>
          <a:ext cx="4666783" cy="8856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333500">
            <a:lnSpc>
              <a:spcPct val="90000"/>
            </a:lnSpc>
            <a:spcBef>
              <a:spcPct val="0"/>
            </a:spcBef>
            <a:spcAft>
              <a:spcPct val="35000"/>
            </a:spcAft>
            <a:buNone/>
          </a:pPr>
          <a:r>
            <a:rPr lang="en-US" sz="3000" kern="1200"/>
            <a:t>Principal </a:t>
          </a:r>
        </a:p>
      </dsp:txBody>
      <dsp:txXfrm>
        <a:off x="376572" y="129591"/>
        <a:ext cx="4580321" cy="799138"/>
      </dsp:txXfrm>
    </dsp:sp>
    <dsp:sp modelId="{49982288-5727-6842-9BBE-81E999F818CC}">
      <dsp:nvSpPr>
        <dsp:cNvPr id="0" name=""/>
        <dsp:cNvSpPr/>
      </dsp:nvSpPr>
      <dsp:spPr>
        <a:xfrm>
          <a:off x="0" y="1889960"/>
          <a:ext cx="6666833" cy="756000"/>
        </a:xfrm>
        <a:prstGeom prst="rect">
          <a:avLst/>
        </a:prstGeom>
        <a:solidFill>
          <a:schemeClr val="lt1">
            <a:alpha val="90000"/>
            <a:hueOff val="0"/>
            <a:satOff val="0"/>
            <a:lumOff val="0"/>
            <a:alphaOff val="0"/>
          </a:schemeClr>
        </a:solidFill>
        <a:ln w="6350" cap="flat" cmpd="sng" algn="ctr">
          <a:solidFill>
            <a:schemeClr val="accent2">
              <a:hueOff val="2122154"/>
              <a:satOff val="3600"/>
              <a:lumOff val="-131"/>
              <a:alphaOff val="0"/>
            </a:schemeClr>
          </a:solidFill>
          <a:prstDash val="solid"/>
          <a:miter lim="800000"/>
        </a:ln>
        <a:effectLst/>
      </dsp:spPr>
      <dsp:style>
        <a:lnRef idx="1">
          <a:scrgbClr r="0" g="0" b="0"/>
        </a:lnRef>
        <a:fillRef idx="1">
          <a:scrgbClr r="0" g="0" b="0"/>
        </a:fillRef>
        <a:effectRef idx="0">
          <a:scrgbClr r="0" g="0" b="0"/>
        </a:effectRef>
        <a:fontRef idx="minor"/>
      </dsp:style>
    </dsp:sp>
    <dsp:sp modelId="{BDD79BEB-D4CA-2D47-BB98-AC28346E821F}">
      <dsp:nvSpPr>
        <dsp:cNvPr id="0" name=""/>
        <dsp:cNvSpPr/>
      </dsp:nvSpPr>
      <dsp:spPr>
        <a:xfrm>
          <a:off x="333341" y="1447160"/>
          <a:ext cx="4666783" cy="885600"/>
        </a:xfrm>
        <a:prstGeom prst="roundRect">
          <a:avLst/>
        </a:prstGeom>
        <a:gradFill rotWithShape="0">
          <a:gsLst>
            <a:gs pos="0">
              <a:schemeClr val="accent2">
                <a:hueOff val="2122154"/>
                <a:satOff val="3600"/>
                <a:lumOff val="-131"/>
                <a:alphaOff val="0"/>
                <a:satMod val="103000"/>
                <a:lumMod val="102000"/>
                <a:tint val="94000"/>
              </a:schemeClr>
            </a:gs>
            <a:gs pos="50000">
              <a:schemeClr val="accent2">
                <a:hueOff val="2122154"/>
                <a:satOff val="3600"/>
                <a:lumOff val="-131"/>
                <a:alphaOff val="0"/>
                <a:satMod val="110000"/>
                <a:lumMod val="100000"/>
                <a:shade val="100000"/>
              </a:schemeClr>
            </a:gs>
            <a:gs pos="100000">
              <a:schemeClr val="accent2">
                <a:hueOff val="2122154"/>
                <a:satOff val="3600"/>
                <a:lumOff val="-13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333500">
            <a:lnSpc>
              <a:spcPct val="90000"/>
            </a:lnSpc>
            <a:spcBef>
              <a:spcPct val="0"/>
            </a:spcBef>
            <a:spcAft>
              <a:spcPct val="35000"/>
            </a:spcAft>
            <a:buNone/>
          </a:pPr>
          <a:r>
            <a:rPr lang="en-US" sz="3000" kern="1200"/>
            <a:t>Kate Flanaghan</a:t>
          </a:r>
        </a:p>
      </dsp:txBody>
      <dsp:txXfrm>
        <a:off x="376572" y="1490391"/>
        <a:ext cx="4580321" cy="799138"/>
      </dsp:txXfrm>
    </dsp:sp>
    <dsp:sp modelId="{7D1E83FC-DCC2-6F4D-943C-989A4AE3E629}">
      <dsp:nvSpPr>
        <dsp:cNvPr id="0" name=""/>
        <dsp:cNvSpPr/>
      </dsp:nvSpPr>
      <dsp:spPr>
        <a:xfrm>
          <a:off x="0" y="3250759"/>
          <a:ext cx="6666833" cy="756000"/>
        </a:xfrm>
        <a:prstGeom prst="rect">
          <a:avLst/>
        </a:prstGeom>
        <a:solidFill>
          <a:schemeClr val="lt1">
            <a:alpha val="90000"/>
            <a:hueOff val="0"/>
            <a:satOff val="0"/>
            <a:lumOff val="0"/>
            <a:alphaOff val="0"/>
          </a:schemeClr>
        </a:solidFill>
        <a:ln w="6350" cap="flat" cmpd="sng" algn="ctr">
          <a:solidFill>
            <a:schemeClr val="accent2">
              <a:hueOff val="4244308"/>
              <a:satOff val="7200"/>
              <a:lumOff val="-261"/>
              <a:alphaOff val="0"/>
            </a:schemeClr>
          </a:solidFill>
          <a:prstDash val="solid"/>
          <a:miter lim="800000"/>
        </a:ln>
        <a:effectLst/>
      </dsp:spPr>
      <dsp:style>
        <a:lnRef idx="1">
          <a:scrgbClr r="0" g="0" b="0"/>
        </a:lnRef>
        <a:fillRef idx="1">
          <a:scrgbClr r="0" g="0" b="0"/>
        </a:fillRef>
        <a:effectRef idx="0">
          <a:scrgbClr r="0" g="0" b="0"/>
        </a:effectRef>
        <a:fontRef idx="minor"/>
      </dsp:style>
    </dsp:sp>
    <dsp:sp modelId="{B45B7616-8C3C-2A49-A5B4-368AC77D9E5C}">
      <dsp:nvSpPr>
        <dsp:cNvPr id="0" name=""/>
        <dsp:cNvSpPr/>
      </dsp:nvSpPr>
      <dsp:spPr>
        <a:xfrm>
          <a:off x="333341" y="2807960"/>
          <a:ext cx="4666783" cy="885600"/>
        </a:xfrm>
        <a:prstGeom prst="roundRect">
          <a:avLst/>
        </a:prstGeom>
        <a:gradFill rotWithShape="0">
          <a:gsLst>
            <a:gs pos="0">
              <a:schemeClr val="accent2">
                <a:hueOff val="4244308"/>
                <a:satOff val="7200"/>
                <a:lumOff val="-261"/>
                <a:alphaOff val="0"/>
                <a:satMod val="103000"/>
                <a:lumMod val="102000"/>
                <a:tint val="94000"/>
              </a:schemeClr>
            </a:gs>
            <a:gs pos="50000">
              <a:schemeClr val="accent2">
                <a:hueOff val="4244308"/>
                <a:satOff val="7200"/>
                <a:lumOff val="-261"/>
                <a:alphaOff val="0"/>
                <a:satMod val="110000"/>
                <a:lumMod val="100000"/>
                <a:shade val="100000"/>
              </a:schemeClr>
            </a:gs>
            <a:gs pos="100000">
              <a:schemeClr val="accent2">
                <a:hueOff val="4244308"/>
                <a:satOff val="7200"/>
                <a:lumOff val="-2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333500">
            <a:lnSpc>
              <a:spcPct val="90000"/>
            </a:lnSpc>
            <a:spcBef>
              <a:spcPct val="0"/>
            </a:spcBef>
            <a:spcAft>
              <a:spcPct val="35000"/>
            </a:spcAft>
            <a:buNone/>
          </a:pPr>
          <a:r>
            <a:rPr lang="en-US" sz="3000" kern="1200"/>
            <a:t>Assistant Principal  </a:t>
          </a:r>
        </a:p>
      </dsp:txBody>
      <dsp:txXfrm>
        <a:off x="376572" y="2851191"/>
        <a:ext cx="4580321" cy="799138"/>
      </dsp:txXfrm>
    </dsp:sp>
    <dsp:sp modelId="{F5392F5D-7CB1-D14C-9D77-E020BC0AD0C0}">
      <dsp:nvSpPr>
        <dsp:cNvPr id="0" name=""/>
        <dsp:cNvSpPr/>
      </dsp:nvSpPr>
      <dsp:spPr>
        <a:xfrm>
          <a:off x="0" y="4611560"/>
          <a:ext cx="6666833" cy="756000"/>
        </a:xfrm>
        <a:prstGeom prst="rect">
          <a:avLst/>
        </a:prstGeom>
        <a:solidFill>
          <a:schemeClr val="lt1">
            <a:alpha val="90000"/>
            <a:hueOff val="0"/>
            <a:satOff val="0"/>
            <a:lumOff val="0"/>
            <a:alphaOff val="0"/>
          </a:schemeClr>
        </a:solidFill>
        <a:ln w="6350" cap="flat" cmpd="sng" algn="ctr">
          <a:solidFill>
            <a:schemeClr val="accent2">
              <a:hueOff val="6366461"/>
              <a:satOff val="10800"/>
              <a:lumOff val="-392"/>
              <a:alphaOff val="0"/>
            </a:schemeClr>
          </a:solidFill>
          <a:prstDash val="solid"/>
          <a:miter lim="800000"/>
        </a:ln>
        <a:effectLst/>
      </dsp:spPr>
      <dsp:style>
        <a:lnRef idx="1">
          <a:scrgbClr r="0" g="0" b="0"/>
        </a:lnRef>
        <a:fillRef idx="1">
          <a:scrgbClr r="0" g="0" b="0"/>
        </a:fillRef>
        <a:effectRef idx="0">
          <a:scrgbClr r="0" g="0" b="0"/>
        </a:effectRef>
        <a:fontRef idx="minor"/>
      </dsp:style>
    </dsp:sp>
    <dsp:sp modelId="{EC30A73B-30EC-1C45-BDE5-A1287E624105}">
      <dsp:nvSpPr>
        <dsp:cNvPr id="0" name=""/>
        <dsp:cNvSpPr/>
      </dsp:nvSpPr>
      <dsp:spPr>
        <a:xfrm>
          <a:off x="333341" y="4276333"/>
          <a:ext cx="4666783" cy="885600"/>
        </a:xfrm>
        <a:prstGeom prst="roundRect">
          <a:avLst/>
        </a:prstGeom>
        <a:gradFill rotWithShape="0">
          <a:gsLst>
            <a:gs pos="0">
              <a:schemeClr val="accent2">
                <a:hueOff val="6366461"/>
                <a:satOff val="10800"/>
                <a:lumOff val="-392"/>
                <a:alphaOff val="0"/>
                <a:satMod val="103000"/>
                <a:lumMod val="102000"/>
                <a:tint val="94000"/>
              </a:schemeClr>
            </a:gs>
            <a:gs pos="50000">
              <a:schemeClr val="accent2">
                <a:hueOff val="6366461"/>
                <a:satOff val="10800"/>
                <a:lumOff val="-392"/>
                <a:alphaOff val="0"/>
                <a:satMod val="110000"/>
                <a:lumMod val="100000"/>
                <a:shade val="100000"/>
              </a:schemeClr>
            </a:gs>
            <a:gs pos="100000">
              <a:schemeClr val="accent2">
                <a:hueOff val="6366461"/>
                <a:satOff val="10800"/>
                <a:lumOff val="-39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333500">
            <a:lnSpc>
              <a:spcPct val="90000"/>
            </a:lnSpc>
            <a:spcBef>
              <a:spcPct val="0"/>
            </a:spcBef>
            <a:spcAft>
              <a:spcPct val="35000"/>
            </a:spcAft>
            <a:buNone/>
          </a:pPr>
          <a:r>
            <a:rPr lang="en-US" sz="3000" kern="1200" dirty="0"/>
            <a:t>Jason La Mesa</a:t>
          </a:r>
        </a:p>
      </dsp:txBody>
      <dsp:txXfrm>
        <a:off x="376572" y="4319564"/>
        <a:ext cx="4580321" cy="7991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33372-0CB0-4036-B4A3-177C817DA62F}">
      <dsp:nvSpPr>
        <dsp:cNvPr id="0" name=""/>
        <dsp:cNvSpPr/>
      </dsp:nvSpPr>
      <dsp:spPr>
        <a:xfrm>
          <a:off x="3040792" y="870618"/>
          <a:ext cx="667342" cy="91440"/>
        </a:xfrm>
        <a:custGeom>
          <a:avLst/>
          <a:gdLst/>
          <a:ahLst/>
          <a:cxnLst/>
          <a:rect l="0" t="0" r="0" b="0"/>
          <a:pathLst>
            <a:path>
              <a:moveTo>
                <a:pt x="0" y="45720"/>
              </a:moveTo>
              <a:lnTo>
                <a:pt x="66734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912848"/>
        <a:ext cx="34897" cy="6979"/>
      </dsp:txXfrm>
    </dsp:sp>
    <dsp:sp modelId="{7AD98611-5696-459C-8458-9CCDE33E8A16}">
      <dsp:nvSpPr>
        <dsp:cNvPr id="0" name=""/>
        <dsp:cNvSpPr/>
      </dsp:nvSpPr>
      <dsp:spPr>
        <a:xfrm>
          <a:off x="8061" y="5979"/>
          <a:ext cx="3034531" cy="18207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933450">
            <a:lnSpc>
              <a:spcPct val="90000"/>
            </a:lnSpc>
            <a:spcBef>
              <a:spcPct val="0"/>
            </a:spcBef>
            <a:spcAft>
              <a:spcPct val="35000"/>
            </a:spcAft>
            <a:buNone/>
          </a:pPr>
          <a:r>
            <a:rPr lang="en-US" sz="2100" kern="1200"/>
            <a:t>We encourage parents to take photos at home.  </a:t>
          </a:r>
        </a:p>
      </dsp:txBody>
      <dsp:txXfrm>
        <a:off x="8061" y="5979"/>
        <a:ext cx="3034531" cy="1820718"/>
      </dsp:txXfrm>
    </dsp:sp>
    <dsp:sp modelId="{F4FDED6F-B608-487E-B570-C03B47FED020}">
      <dsp:nvSpPr>
        <dsp:cNvPr id="0" name=""/>
        <dsp:cNvSpPr/>
      </dsp:nvSpPr>
      <dsp:spPr>
        <a:xfrm>
          <a:off x="6773265" y="870618"/>
          <a:ext cx="667342" cy="91440"/>
        </a:xfrm>
        <a:custGeom>
          <a:avLst/>
          <a:gdLst/>
          <a:ahLst/>
          <a:cxnLst/>
          <a:rect l="0" t="0" r="0" b="0"/>
          <a:pathLst>
            <a:path>
              <a:moveTo>
                <a:pt x="0" y="45720"/>
              </a:moveTo>
              <a:lnTo>
                <a:pt x="66734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9488" y="912848"/>
        <a:ext cx="34897" cy="6979"/>
      </dsp:txXfrm>
    </dsp:sp>
    <dsp:sp modelId="{48C30D7F-BD95-4FA1-AABB-DA5F8CA0A1A4}">
      <dsp:nvSpPr>
        <dsp:cNvPr id="0" name=""/>
        <dsp:cNvSpPr/>
      </dsp:nvSpPr>
      <dsp:spPr>
        <a:xfrm>
          <a:off x="3740534" y="5979"/>
          <a:ext cx="3034531" cy="18207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933450">
            <a:lnSpc>
              <a:spcPct val="90000"/>
            </a:lnSpc>
            <a:spcBef>
              <a:spcPct val="0"/>
            </a:spcBef>
            <a:spcAft>
              <a:spcPct val="35000"/>
            </a:spcAft>
            <a:buNone/>
          </a:pPr>
          <a:r>
            <a:rPr lang="en-US" sz="2100" kern="1200"/>
            <a:t>Staff will be available outside the building to help.</a:t>
          </a:r>
        </a:p>
      </dsp:txBody>
      <dsp:txXfrm>
        <a:off x="3740534" y="5979"/>
        <a:ext cx="3034531" cy="1820718"/>
      </dsp:txXfrm>
    </dsp:sp>
    <dsp:sp modelId="{524CFC2F-E6CC-4182-9C47-170E2C4CD31B}">
      <dsp:nvSpPr>
        <dsp:cNvPr id="0" name=""/>
        <dsp:cNvSpPr/>
      </dsp:nvSpPr>
      <dsp:spPr>
        <a:xfrm>
          <a:off x="1525326" y="1824897"/>
          <a:ext cx="7464946" cy="667342"/>
        </a:xfrm>
        <a:custGeom>
          <a:avLst/>
          <a:gdLst/>
          <a:ahLst/>
          <a:cxnLst/>
          <a:rect l="0" t="0" r="0" b="0"/>
          <a:pathLst>
            <a:path>
              <a:moveTo>
                <a:pt x="7464946" y="0"/>
              </a:moveTo>
              <a:lnTo>
                <a:pt x="7464946" y="350771"/>
              </a:lnTo>
              <a:lnTo>
                <a:pt x="0" y="350771"/>
              </a:lnTo>
              <a:lnTo>
                <a:pt x="0" y="667342"/>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70362" y="2155079"/>
        <a:ext cx="374875" cy="6979"/>
      </dsp:txXfrm>
    </dsp:sp>
    <dsp:sp modelId="{CB432DDB-1440-491B-AA14-5979FD0E50AF}">
      <dsp:nvSpPr>
        <dsp:cNvPr id="0" name=""/>
        <dsp:cNvSpPr/>
      </dsp:nvSpPr>
      <dsp:spPr>
        <a:xfrm>
          <a:off x="7473007" y="5979"/>
          <a:ext cx="3034531" cy="18207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933450">
            <a:lnSpc>
              <a:spcPct val="90000"/>
            </a:lnSpc>
            <a:spcBef>
              <a:spcPct val="0"/>
            </a:spcBef>
            <a:spcAft>
              <a:spcPct val="35000"/>
            </a:spcAft>
            <a:buNone/>
          </a:pPr>
          <a:r>
            <a:rPr lang="en-US" sz="2100" kern="1200"/>
            <a:t>Staff will be available to assist your child and answer any questions.</a:t>
          </a:r>
        </a:p>
      </dsp:txBody>
      <dsp:txXfrm>
        <a:off x="7473007" y="5979"/>
        <a:ext cx="3034531" cy="1820718"/>
      </dsp:txXfrm>
    </dsp:sp>
    <dsp:sp modelId="{CDA6FA9A-BD1B-4BDB-ADDA-D5D12D58DE47}">
      <dsp:nvSpPr>
        <dsp:cNvPr id="0" name=""/>
        <dsp:cNvSpPr/>
      </dsp:nvSpPr>
      <dsp:spPr>
        <a:xfrm>
          <a:off x="3040792" y="3389279"/>
          <a:ext cx="667342" cy="91440"/>
        </a:xfrm>
        <a:custGeom>
          <a:avLst/>
          <a:gdLst/>
          <a:ahLst/>
          <a:cxnLst/>
          <a:rect l="0" t="0" r="0" b="0"/>
          <a:pathLst>
            <a:path>
              <a:moveTo>
                <a:pt x="0" y="45720"/>
              </a:moveTo>
              <a:lnTo>
                <a:pt x="66734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3431509"/>
        <a:ext cx="34897" cy="6979"/>
      </dsp:txXfrm>
    </dsp:sp>
    <dsp:sp modelId="{7A9CAF15-655E-4160-AE3D-D188991E9504}">
      <dsp:nvSpPr>
        <dsp:cNvPr id="0" name=""/>
        <dsp:cNvSpPr/>
      </dsp:nvSpPr>
      <dsp:spPr>
        <a:xfrm>
          <a:off x="8061" y="2524640"/>
          <a:ext cx="3034531" cy="18207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933450">
            <a:lnSpc>
              <a:spcPct val="90000"/>
            </a:lnSpc>
            <a:spcBef>
              <a:spcPct val="0"/>
            </a:spcBef>
            <a:spcAft>
              <a:spcPct val="35000"/>
            </a:spcAft>
            <a:buNone/>
          </a:pPr>
          <a:r>
            <a:rPr lang="en-US" sz="2100" kern="1200"/>
            <a:t>Students will not have access to a water fountain. You may want to send a water bottle or your child’s use. </a:t>
          </a:r>
        </a:p>
      </dsp:txBody>
      <dsp:txXfrm>
        <a:off x="8061" y="2524640"/>
        <a:ext cx="3034531" cy="1820718"/>
      </dsp:txXfrm>
    </dsp:sp>
    <dsp:sp modelId="{01BEA9CA-4313-429A-BBFB-3F4442E2B31C}">
      <dsp:nvSpPr>
        <dsp:cNvPr id="0" name=""/>
        <dsp:cNvSpPr/>
      </dsp:nvSpPr>
      <dsp:spPr>
        <a:xfrm>
          <a:off x="3740534" y="2524640"/>
          <a:ext cx="3034531" cy="18207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933450">
            <a:lnSpc>
              <a:spcPct val="90000"/>
            </a:lnSpc>
            <a:spcBef>
              <a:spcPct val="0"/>
            </a:spcBef>
            <a:spcAft>
              <a:spcPct val="35000"/>
            </a:spcAft>
            <a:buNone/>
          </a:pPr>
          <a:r>
            <a:rPr lang="en-US" sz="2100" b="1" kern="1200"/>
            <a:t>Please limit backpacks to lunch bags, water bottles, and iPads only.</a:t>
          </a:r>
          <a:endParaRPr lang="en-US" sz="2100" kern="1200"/>
        </a:p>
      </dsp:txBody>
      <dsp:txXfrm>
        <a:off x="3740534" y="2524640"/>
        <a:ext cx="3034531" cy="18207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18C8B-1726-4D2F-A4F1-640BF341629C}">
      <dsp:nvSpPr>
        <dsp:cNvPr id="0" name=""/>
        <dsp:cNvSpPr/>
      </dsp:nvSpPr>
      <dsp:spPr>
        <a:xfrm>
          <a:off x="1333" y="1109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EF8836-4B28-4257-A669-213952063148}">
      <dsp:nvSpPr>
        <dsp:cNvPr id="0" name=""/>
        <dsp:cNvSpPr/>
      </dsp:nvSpPr>
      <dsp:spPr>
        <a:xfrm>
          <a:off x="521579"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At 3:06 walkers and pick-ups are called to the back of the building. Staff facilitates the pick-up process. </a:t>
          </a:r>
        </a:p>
      </dsp:txBody>
      <dsp:txXfrm>
        <a:off x="608661" y="692298"/>
        <a:ext cx="4508047" cy="2799040"/>
      </dsp:txXfrm>
    </dsp:sp>
    <dsp:sp modelId="{6174A100-CD56-496A-91DE-DAF5ED77ECC4}">
      <dsp:nvSpPr>
        <dsp:cNvPr id="0" name=""/>
        <dsp:cNvSpPr/>
      </dsp:nvSpPr>
      <dsp:spPr>
        <a:xfrm>
          <a:off x="5724037" y="1109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4685AE-2229-4FD3-8B39-1754DADE96F6}">
      <dsp:nvSpPr>
        <dsp:cNvPr id="0" name=""/>
        <dsp:cNvSpPr/>
      </dsp:nvSpPr>
      <dsp:spPr>
        <a:xfrm>
          <a:off x="6244283"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Children being picked up wait in the designated area until staff directs them to enter the car. No children will be allowed to enter the parking lot by themselves. </a:t>
          </a:r>
        </a:p>
      </dsp:txBody>
      <dsp:txXfrm>
        <a:off x="6331365" y="692298"/>
        <a:ext cx="4508047" cy="27990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8479FD-54FE-4A9A-BC54-46F53F1BA8E7}">
      <dsp:nvSpPr>
        <dsp:cNvPr id="0" name=""/>
        <dsp:cNvSpPr/>
      </dsp:nvSpPr>
      <dsp:spPr>
        <a:xfrm>
          <a:off x="930572" y="3032"/>
          <a:ext cx="2833338" cy="170000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Transportation &amp; Drop-Off/Dismissal Procedures</a:t>
          </a:r>
        </a:p>
        <a:p>
          <a:pPr marL="114300" lvl="1" indent="-114300" algn="l" defTabSz="577850">
            <a:lnSpc>
              <a:spcPct val="90000"/>
            </a:lnSpc>
            <a:spcBef>
              <a:spcPct val="0"/>
            </a:spcBef>
            <a:spcAft>
              <a:spcPct val="15000"/>
            </a:spcAft>
            <a:buChar char="•"/>
          </a:pPr>
          <a:r>
            <a:rPr lang="en-US" sz="1300" kern="1200"/>
            <a:t>Walker          2. Pick-Up/Drop-Off          3. Bus</a:t>
          </a:r>
        </a:p>
      </dsp:txBody>
      <dsp:txXfrm>
        <a:off x="930572" y="3032"/>
        <a:ext cx="2833338" cy="1700003"/>
      </dsp:txXfrm>
    </dsp:sp>
    <dsp:sp modelId="{773F5918-97B3-45F5-90AD-F715622C52A7}">
      <dsp:nvSpPr>
        <dsp:cNvPr id="0" name=""/>
        <dsp:cNvSpPr/>
      </dsp:nvSpPr>
      <dsp:spPr>
        <a:xfrm>
          <a:off x="4047245" y="3032"/>
          <a:ext cx="2833338" cy="170000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Student must always go home to primary residence, or afterschool care as set up at beginning of school year. </a:t>
          </a:r>
        </a:p>
      </dsp:txBody>
      <dsp:txXfrm>
        <a:off x="4047245" y="3032"/>
        <a:ext cx="2833338" cy="1700003"/>
      </dsp:txXfrm>
    </dsp:sp>
    <dsp:sp modelId="{55F35B54-8A1E-45C8-AAA0-FBB767CA1488}">
      <dsp:nvSpPr>
        <dsp:cNvPr id="0" name=""/>
        <dsp:cNvSpPr/>
      </dsp:nvSpPr>
      <dsp:spPr>
        <a:xfrm>
          <a:off x="7163917" y="3032"/>
          <a:ext cx="2833338" cy="170000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Bus Transportation: All students will go home unless a different drop-off is necessary (in-district daycare). Office must be notified in writing prior to changes.  </a:t>
          </a:r>
        </a:p>
      </dsp:txBody>
      <dsp:txXfrm>
        <a:off x="7163917" y="3032"/>
        <a:ext cx="2833338" cy="1700003"/>
      </dsp:txXfrm>
    </dsp:sp>
    <dsp:sp modelId="{B2C58629-581E-4D2C-A54F-F992D705145F}">
      <dsp:nvSpPr>
        <dsp:cNvPr id="0" name=""/>
        <dsp:cNvSpPr/>
      </dsp:nvSpPr>
      <dsp:spPr>
        <a:xfrm>
          <a:off x="2488909" y="1986369"/>
          <a:ext cx="2833338" cy="170000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Students cannot ride home with another student, on a bus other than their own, per the bus company. </a:t>
          </a:r>
        </a:p>
      </dsp:txBody>
      <dsp:txXfrm>
        <a:off x="2488909" y="1986369"/>
        <a:ext cx="2833338" cy="1700003"/>
      </dsp:txXfrm>
    </dsp:sp>
    <dsp:sp modelId="{DA9D89F6-FE5C-4940-A5F1-A81FF4D69635}">
      <dsp:nvSpPr>
        <dsp:cNvPr id="0" name=""/>
        <dsp:cNvSpPr/>
      </dsp:nvSpPr>
      <dsp:spPr>
        <a:xfrm>
          <a:off x="5605581" y="1986369"/>
          <a:ext cx="2833338" cy="170000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**Exceptions to ride another bus must be requested in writing and approved by administration ahead of time. </a:t>
          </a:r>
        </a:p>
      </dsp:txBody>
      <dsp:txXfrm>
        <a:off x="5605581" y="1986369"/>
        <a:ext cx="2833338" cy="17000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E5B89A-9D55-4F25-B5DB-98AFD58490E3}">
      <dsp:nvSpPr>
        <dsp:cNvPr id="0" name=""/>
        <dsp:cNvSpPr/>
      </dsp:nvSpPr>
      <dsp:spPr>
        <a:xfrm>
          <a:off x="0" y="2777210"/>
          <a:ext cx="10927829" cy="91154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a:t>Students are released from their classrooms by their teachers when their bus number is called. </a:t>
          </a:r>
        </a:p>
      </dsp:txBody>
      <dsp:txXfrm>
        <a:off x="0" y="2777210"/>
        <a:ext cx="10927829" cy="911542"/>
      </dsp:txXfrm>
    </dsp:sp>
    <dsp:sp modelId="{03BD1842-27EE-4690-8199-13BBAE7FD672}">
      <dsp:nvSpPr>
        <dsp:cNvPr id="0" name=""/>
        <dsp:cNvSpPr/>
      </dsp:nvSpPr>
      <dsp:spPr>
        <a:xfrm rot="10800000">
          <a:off x="0" y="1388931"/>
          <a:ext cx="10927829" cy="1401952"/>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a:t>Students waiting or their bus to called remain in their classrooms until called to a bus station.</a:t>
          </a:r>
        </a:p>
      </dsp:txBody>
      <dsp:txXfrm rot="10800000">
        <a:off x="0" y="1388931"/>
        <a:ext cx="10927829" cy="910946"/>
      </dsp:txXfrm>
    </dsp:sp>
    <dsp:sp modelId="{E6B84B47-8DED-4E11-B0D3-EE64EEE49904}">
      <dsp:nvSpPr>
        <dsp:cNvPr id="0" name=""/>
        <dsp:cNvSpPr/>
      </dsp:nvSpPr>
      <dsp:spPr>
        <a:xfrm rot="10800000">
          <a:off x="0" y="652"/>
          <a:ext cx="10927829" cy="1401952"/>
        </a:xfrm>
        <a:prstGeom prst="upArrowCallou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a:t>Bus students exit out the front doors.</a:t>
          </a:r>
        </a:p>
      </dsp:txBody>
      <dsp:txXfrm rot="10800000">
        <a:off x="0" y="652"/>
        <a:ext cx="10927829" cy="9109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AD433C-5451-49F5-83EC-664B010B9098}">
      <dsp:nvSpPr>
        <dsp:cNvPr id="0" name=""/>
        <dsp:cNvSpPr/>
      </dsp:nvSpPr>
      <dsp:spPr>
        <a:xfrm>
          <a:off x="3201" y="193789"/>
          <a:ext cx="2539866" cy="152391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Breakfast</a:t>
          </a:r>
          <a:endParaRPr lang="en-US" sz="1900" kern="1200"/>
        </a:p>
      </dsp:txBody>
      <dsp:txXfrm>
        <a:off x="3201" y="193789"/>
        <a:ext cx="2539866" cy="1523919"/>
      </dsp:txXfrm>
    </dsp:sp>
    <dsp:sp modelId="{8C85341F-945A-463A-A62E-F655B6047E36}">
      <dsp:nvSpPr>
        <dsp:cNvPr id="0" name=""/>
        <dsp:cNvSpPr/>
      </dsp:nvSpPr>
      <dsp:spPr>
        <a:xfrm>
          <a:off x="2797054" y="193789"/>
          <a:ext cx="2539866" cy="1523919"/>
        </a:xfrm>
        <a:prstGeom prst="rect">
          <a:avLst/>
        </a:prstGeom>
        <a:solidFill>
          <a:schemeClr val="accent2">
            <a:hueOff val="909495"/>
            <a:satOff val="1543"/>
            <a:lumOff val="-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8:25-8:40</a:t>
          </a:r>
          <a:endParaRPr lang="en-US" sz="1900" kern="1200"/>
        </a:p>
      </dsp:txBody>
      <dsp:txXfrm>
        <a:off x="2797054" y="193789"/>
        <a:ext cx="2539866" cy="1523919"/>
      </dsp:txXfrm>
    </dsp:sp>
    <dsp:sp modelId="{B63204BA-0E3C-4851-A50C-244CFCAC9C7B}">
      <dsp:nvSpPr>
        <dsp:cNvPr id="0" name=""/>
        <dsp:cNvSpPr/>
      </dsp:nvSpPr>
      <dsp:spPr>
        <a:xfrm>
          <a:off x="5590907" y="193789"/>
          <a:ext cx="2539866" cy="1523919"/>
        </a:xfrm>
        <a:prstGeom prst="rect">
          <a:avLst/>
        </a:prstGeom>
        <a:solidFill>
          <a:schemeClr val="accent2">
            <a:hueOff val="1818989"/>
            <a:satOff val="3086"/>
            <a:lumOff val="-1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Breakfast is available to all students. Cost for breakfast is to be determined.</a:t>
          </a:r>
        </a:p>
      </dsp:txBody>
      <dsp:txXfrm>
        <a:off x="5590907" y="193789"/>
        <a:ext cx="2539866" cy="1523919"/>
      </dsp:txXfrm>
    </dsp:sp>
    <dsp:sp modelId="{77214CF8-819C-418A-956B-9B053DE24EC2}">
      <dsp:nvSpPr>
        <dsp:cNvPr id="0" name=""/>
        <dsp:cNvSpPr/>
      </dsp:nvSpPr>
      <dsp:spPr>
        <a:xfrm>
          <a:off x="8384760" y="193789"/>
          <a:ext cx="2539866" cy="1523919"/>
        </a:xfrm>
        <a:prstGeom prst="rect">
          <a:avLst/>
        </a:prstGeom>
        <a:solidFill>
          <a:schemeClr val="accent2">
            <a:hueOff val="2728483"/>
            <a:satOff val="4629"/>
            <a:lumOff val="-1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Students arriving to school late can pick up breakfast and take it to their room, but it will be eaten as snack. </a:t>
          </a:r>
        </a:p>
      </dsp:txBody>
      <dsp:txXfrm>
        <a:off x="8384760" y="193789"/>
        <a:ext cx="2539866" cy="1523919"/>
      </dsp:txXfrm>
    </dsp:sp>
    <dsp:sp modelId="{8423050E-63F6-4FDB-93FE-A17D6EA13DF5}">
      <dsp:nvSpPr>
        <dsp:cNvPr id="0" name=""/>
        <dsp:cNvSpPr/>
      </dsp:nvSpPr>
      <dsp:spPr>
        <a:xfrm>
          <a:off x="3201" y="1971695"/>
          <a:ext cx="2539866" cy="1523919"/>
        </a:xfrm>
        <a:prstGeom prst="rect">
          <a:avLst/>
        </a:prstGeom>
        <a:solidFill>
          <a:schemeClr val="accent2">
            <a:hueOff val="3637978"/>
            <a:satOff val="6171"/>
            <a:lumOff val="-2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Lunch </a:t>
          </a:r>
          <a:endParaRPr lang="en-US" sz="1900" kern="1200"/>
        </a:p>
      </dsp:txBody>
      <dsp:txXfrm>
        <a:off x="3201" y="1971695"/>
        <a:ext cx="2539866" cy="1523919"/>
      </dsp:txXfrm>
    </dsp:sp>
    <dsp:sp modelId="{2D8E9837-47ED-4933-970C-9FFBA44FCE72}">
      <dsp:nvSpPr>
        <dsp:cNvPr id="0" name=""/>
        <dsp:cNvSpPr/>
      </dsp:nvSpPr>
      <dsp:spPr>
        <a:xfrm>
          <a:off x="2797054" y="1971695"/>
          <a:ext cx="2539866" cy="1523919"/>
        </a:xfrm>
        <a:prstGeom prst="rect">
          <a:avLst/>
        </a:prstGeom>
        <a:solidFill>
          <a:schemeClr val="accent2">
            <a:hueOff val="4547472"/>
            <a:satOff val="7714"/>
            <a:lumOff val="-2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Lunch is provided to all students. Cost for lunch is to be determined.</a:t>
          </a:r>
        </a:p>
      </dsp:txBody>
      <dsp:txXfrm>
        <a:off x="2797054" y="1971695"/>
        <a:ext cx="2539866" cy="1523919"/>
      </dsp:txXfrm>
    </dsp:sp>
    <dsp:sp modelId="{A80156B4-3BF4-4C6D-B959-8AF24BC5E2FC}">
      <dsp:nvSpPr>
        <dsp:cNvPr id="0" name=""/>
        <dsp:cNvSpPr/>
      </dsp:nvSpPr>
      <dsp:spPr>
        <a:xfrm>
          <a:off x="5590907" y="1971695"/>
          <a:ext cx="2539866" cy="1523919"/>
        </a:xfrm>
        <a:prstGeom prst="rect">
          <a:avLst/>
        </a:prstGeom>
        <a:solidFill>
          <a:schemeClr val="accent2">
            <a:hueOff val="5456967"/>
            <a:satOff val="9257"/>
            <a:lumOff val="-3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The lunch menu is on the district's website and is sent home in the Whitney Wolves Newsletter. </a:t>
          </a:r>
        </a:p>
      </dsp:txBody>
      <dsp:txXfrm>
        <a:off x="5590907" y="1971695"/>
        <a:ext cx="2539866" cy="1523919"/>
      </dsp:txXfrm>
    </dsp:sp>
    <dsp:sp modelId="{BC7CC1E7-ED71-4543-B5C4-13B29133B8A5}">
      <dsp:nvSpPr>
        <dsp:cNvPr id="0" name=""/>
        <dsp:cNvSpPr/>
      </dsp:nvSpPr>
      <dsp:spPr>
        <a:xfrm>
          <a:off x="8384760" y="1971695"/>
          <a:ext cx="2539866" cy="1523919"/>
        </a:xfrm>
        <a:prstGeom prst="rect">
          <a:avLst/>
        </a:prstGeom>
        <a:solidFill>
          <a:schemeClr val="accent2">
            <a:hueOff val="6366461"/>
            <a:satOff val="1080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There are typically 3 choices students can choose from. </a:t>
          </a:r>
        </a:p>
      </dsp:txBody>
      <dsp:txXfrm>
        <a:off x="8384760" y="1971695"/>
        <a:ext cx="2539866" cy="152391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0T16:23:51.659"/>
    </inkml:context>
    <inkml:brush xml:id="br0">
      <inkml:brushProperty name="width" value="0.1" units="cm"/>
      <inkml:brushProperty name="height" value="0.1" units="cm"/>
    </inkml:brush>
  </inkml:definitions>
  <inkml:trace contextRef="#ctx0" brushRef="#br0">1 0 24575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5T16:02:04.68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11774 1,'-1'15,"1"-1,1 1,0-2,1 2,0-1,1 1,0-2,1 2,1-2,1 1,0-1,9 15,-1-6,-2-1,0 2,-1-2,-1 2,-2 1,0 0,7 37,6 62,-10-75,-4-1,4 60,-14 97,6 104,3-271,1 1,2-2,3 0,0 1,3-2,17 34,-6-13,20 63,-23-51,42 80,-26-62,-31-66,-1 0,-2 0,0 1,-1 0,-1 0,1 22,-7 133,0-83,2 1037,4-1077,19 101,-12-96,4 76,-13 533,-3-317,2-330,2 1,0 1,2-1,1 0,8 26,46 97,-42-108,46 143,-24-61,-28-81,11 59,-8-28,-2-1,-4 0,-3 1,-2-1,-8 77,8 140,1-253,14 49,-11-53,0 1,2 37,25 210,-20-180,-4-41,23 75,-19-87,-3 1,-1-1,4 64,-14 63,1 31,3-169,14 50,-11-52,-1-1,4 36,-8 17,-2-50,1 1,2-1,10 52,4-13,13 45,-23-86,1 0,-3 0,2 33,-4-27,15 57,-10-49,0 2,-3-1,-1 57,-2-49,15 100,7 25,-18-125,1 0,2 0,22 69,-12-72,-4-11,-2 0,0 0,-3 2,-2-1,5 50,-12 364,-4-211,3 359,-2-564,-3-2,-1-1,0 1,-18 47,-9 46,-29 169,56-277,0 0,-1-1,-1 0,-14 25,-10 23,22-46,0-1,-2-1,0 0,0 0,-3-2,0 1,0-1,-34 28,41-38,-39 39,7-7,-2-1,-59 40,59-52,-2-2,0-3,-2-1,-1-2,-60 14,-70 18,157-45,1 1,1 2,-1 0,-25 15,-29 12,-29 2,50-19,1 2,-75 40,75-32,-3-2,0-3,-1-2,-1-3,-61 12,85-20,0 0,-48 24,-24 9,61-31,-58 9,68-16,-1 1,2 3,0 0,-33 15,31-12,1 0,0-3,-1 0,-70 6,-7 3,39-6,-140 6,-74-20,104-2,-1338 4,1496 2,0 0,-1 2,-36 9,-46 8,7-10,0 3,-104 30,158-33,-1-3,-1 0,-56 0,-149-10,102-2,-1006 4,1137 1,0 0,-1 2,0 0,2 1,-1 1,-33 14,-108 61,0-1,102-56,-40 17,-1-3,-116 24,-28 7,187-47,-1-3,0-4,-1-1,-111 9,-618-22,326-4,-326 4,752 4,-2 0,2 1,0 2,-58 20,55-14,-1-2,0-3,-60 7,76-12,-1 0,1 2,1 2,-1-1,1 2,-30 15,27-14,-1 0,1-2,-1-1,-1-1,-46 3,-145-11,102-1,-2 2,-178 5,270 2,-50 12,-1 1,52-14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0T16:36:42.80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221 5654,'-2'-92,"-23"-142,-36-83,21 121,34 166,-47-331,41 191,-9-270,21-548,0 972,1 0,0 0,1 1,1-1,0 0,2 1,0-1,0 2,1-1,1 1,1-1,-1 2,2-1,0 1,1 0,0 1,15-14,-10 12,-1 1,2-1,1 3,-1-2,1 3,0 1,2-1,33-12,-10 10,0 2,1 1,44-3,-55 7,-1-3,44-13,-48 11,0 2,1 2,48-7,46 11,-79 3,-1-1,77-12,-85 5,0-2,-1 0,1-1,40-23,-40 21,-1-1,0 3,1 2,1 0,0 2,67-2,480 6,-284 5,-255-2,-27 1,1-2,-1 0,1-1,28-4,-42 4,1 0,-1 0,0 0,1 0,-1-1,0 1,1-2,-1 1,0 0,0 0,-1 0,1 0,0-1,-1 1,0-1,0 0,1 0,-1-1,0 1,0 0,-1 0,1 0,-1 0,0-1,0 1,1-7,0-11,-1 2,-1-2,0 0,-1 0,-1 1,-1-1,-12-36,1-9,9 25,2-1,1 0,4-42,-3-65,-31-2,-9-136,25 204,9 52,-5-62,14-97,1 123,-3 1,-12-94,12 159,0-1,-1 0,1 1,0-1,0-1,0 2,1-1,-1 0,0 1,0-1,1 0,-1 1,1-1,0 1,-1-1,2 1,-1-1,0 1,0-1,0 1,0 0,0-1,0 0,1 1,-1 0,0 0,1 0,-1 0,1 0,-1 1,1-1,-1 0,1 1,-1-1,1 1,1 0,-2-1,4 1,8-2,1 2,-1-1,1 2,16 1,-6 0,7-2,-1-1,0-1,0-2,49-12,111-45,-96 29,-3 4,-50 16,0-1,-1-2,48-24,-65 27,0 1,1 2,0 0,1 2,0 1,0 1,1 1,-1 0,1 3,49 2,1 3,-47-1,0-1,0-2,0-1,1-1,34-8,-40 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0T16:36:48.24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3876 1,'-2'154,"5"171,3-294,0-1,2 1,2-1,0-1,26 52,-15-35,15 53,-19-37,-5-1,-1 0,2 91,-12 190,-4-151,3 1441,-3-1582,-2-1,-20 80,23-120,1-5,0 0,-1 2,1-2,-1-1,0 1,0 0,-2 0,2-1,-1 2,0-2,0 0,0 0,0 0,-7 5,-59 31,34-21,4-2,-1-3,0 1,-58 14,-105 13,173-37,-369 91,361-87,-11 2,-2-3,1-3,-53 1,-15 2,-215 42,210-34,89-14,0 1,1 2,-1 0,-40 15,-2 2,-1-2,-1-5,0-1,-90 3,157-16,-36 6,2 3,-2 0,-44 19,18-6,5-6,-81 10,56-11,25-4,-100 35,120-34,-1-2,-78 9,-3-1,86-10,-16 4,-1-3,-107 7,147-17,-1 1,2 0,-1 1,-1 1,2 0,-2 1,2 0,-1 1,1 1,-1 0,-21 11,25-10,-1-2,1 0,0 0,-2-1,1-1,-13 3,-5-1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0T16:36:53.90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0T16:57:18.222"/>
    </inkml:context>
    <inkml:brush xml:id="br0">
      <inkml:brushProperty name="width" value="0.1" units="cm"/>
      <inkml:brushProperty name="height" value="0.1" units="cm"/>
      <inkml:brushProperty name="color" value="#E71224"/>
    </inkml:brush>
  </inkml:definitions>
  <inkml:trace contextRef="#ctx0" brushRef="#br0">1 1 24575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0T16:48:11.33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148 5226,'-22'-380,"8"181,12-209,4 193,0 89,-5-142,-14 134,9 80,-2-71,11 30,0 41,-1 0,-3 0,-16-89,-18-61,28 135,3 0,2 0,8-80,-1 17,-4 91,0 24,0 0,1 1,1-1,5-24,-5 37,1-1,-1 1,1-1,0 1,0-1,0 1,1 0,-1 0,1 0,0 1,0-1,0 1,1-1,-1 1,1 0,0 0,0 1,0-1,0 1,6-2,45-14,-41 14,0 0,-1-1,16-7,-11 3,0 1,1 1,0 1,0 1,1 0,-1 1,28-1,15 3,65 5,-79 0,0-2,94-10,153-49,-207 50,171 7,-113 4,-45-1,115-5,-183-2,0-1,51-18,-55 15,0 1,0 1,51-4,-39 6,-1-1,79-23,-3 0,-112 28,0 0,0-1,0 1,0-1,0 0,0 0,-1 0,1 0,-1 0,0-1,1 0,-1 1,0-1,0-1,-1 1,1 0,-1-1,0 1,0-1,0 1,0-1,0 0,-1 0,0 0,0 0,0 0,1-6,0-12,0 0,-1 0,-1 0,-3-24,0 6,2 19,1-38,-3 0,-3 0,-23-101,16 105,3 1,-6-100,15 147,-5-40,-3 0,-27-88,23 95,1-1,3 0,1 0,-4-61,11 76,0 22,0 1,0-1,1 0,0 1,0-1,0 0,0 0,0 1,1-1,-1 0,1 1,0-1,0 1,1-1,-1 1,1-1,-1 1,1 0,0 0,0 0,1 0,-1 0,1 0,-1 0,5-2,13-6,1 1,0 1,1 1,0 1,0 1,28-5,13-4,18-8,1 4,1 2,0 5,139-3,304 17,-491-4,1-1,38-10,-35 6,58-4,-74 11,-10-2,0 2,1 0,-1 1,0 0,17 4,-27-4,0 0,0 0,0 0,1 1,-1-1,-1 1,1 0,0 0,0 0,-1 0,1 0,-1 1,0-1,0 1,1 0,-2 0,1-1,0 1,-1 0,1 0,-1 1,0-1,0 0,0 0,1 6,2 33,-1-1,-1 1,-7 63,0-9,2 18,5 276,15-282,-11-77,6 62,-12-58,1 0,2 0,2-1,1 1,12 37,-8-36,-1 1,-3 0,0 0,-1 58,-2-42,2-13,2 0,15 52,-11-52,10 80,-16 295,-8-220,3 297,2-464,0 1,12 46,-7-41,3 44,-7-29,-2-7,3 0,10 53,-9-66,-1 1,0 49,-4-52,1-1,1 1,11 44,-4-22,-1 1,-3 0,-2 0,-5 89,0-39,2-93,0 0,-1 0,0 0,0-1,0 1,-1 0,0-1,0 1,-1-1,0 1,0-1,0 0,-1 0,-5 6,3-5,0-1,0-1,-1 1,0-1,0 0,0-1,-1 1,1-1,-1-1,0 0,-10 3,-10 1,0-1,-45 3,5-1,-140 40,106-22,-22-3,78-16,-89 25,22 5,48-18,1 3,1 2,-71 40,60-22,-78 47,119-70,-2-1,0-2,-1-1,-46 12,55-20,-1-1,0-1,-53 2,-89-10,73 0,-1175 3,1250 1,-1 1,1 2,0 0,0 1,-40 16,10-3,31-13,0-1,1-1,-1-1,-28 0,26-2,0 1,0 2,-30 6,-47 8,74-15,0 2,-32 9,35-6</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0T16:23:51.659"/>
    </inkml:context>
    <inkml:brush xml:id="br0">
      <inkml:brushProperty name="width" value="0.1" units="cm"/>
      <inkml:brushProperty name="height" value="0.1" units="cm"/>
    </inkml:brush>
  </inkml:definitions>
  <inkml:trace contextRef="#ctx0" brushRef="#br0">1 0 24575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0T16:36:53.90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0T16:57:18.222"/>
    </inkml:context>
    <inkml:brush xml:id="br0">
      <inkml:brushProperty name="width" value="0.1" units="cm"/>
      <inkml:brushProperty name="height" value="0.1" units="cm"/>
      <inkml:brushProperty name="color" value="#E71224"/>
    </inkml:brush>
  </inkml:definitions>
  <inkml:trace contextRef="#ctx0" brushRef="#br0">1 1 24575</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8/7/24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0082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58590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65503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95353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25971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8/7/24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80629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8/7/24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89703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8/7/24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67633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8/7/24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69651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46285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98210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8/7/24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37745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customXml" Target="../ink/ink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50.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customXml" Target="../ink/ink7.xml"/><Relationship Id="rId7" Type="http://schemas.openxmlformats.org/officeDocument/2006/relationships/customXml" Target="../ink/ink9.xm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customXml" Target="../ink/ink8.xml"/><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customXml" Target="../ink/ink10.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kchenevert@enfieldschools.org" TargetMode="External"/><Relationship Id="rId2" Type="http://schemas.openxmlformats.org/officeDocument/2006/relationships/hyperlink" Target="mailto:adennis@enfieldschools.org" TargetMode="External"/><Relationship Id="rId1" Type="http://schemas.openxmlformats.org/officeDocument/2006/relationships/slideLayout" Target="../slideLayouts/slideLayout2.xml"/><Relationship Id="rId4" Type="http://schemas.openxmlformats.org/officeDocument/2006/relationships/image" Target="../media/image2.jfif"/></Relationships>
</file>

<file path=ppt/slides/_rels/slide4.xml.rels><?xml version="1.0" encoding="UTF-8" standalone="yes"?>
<Relationships xmlns="http://schemas.openxmlformats.org/package/2006/relationships"><Relationship Id="rId3" Type="http://schemas.openxmlformats.org/officeDocument/2006/relationships/hyperlink" Target="mailto:kmuggleton@enfirldschools.org" TargetMode="External"/><Relationship Id="rId2" Type="http://schemas.openxmlformats.org/officeDocument/2006/relationships/hyperlink" Target="mailto:asliva@enfieldschools.org" TargetMode="External"/><Relationship Id="rId1" Type="http://schemas.openxmlformats.org/officeDocument/2006/relationships/slideLayout" Target="../slideLayouts/slideLayout2.xml"/><Relationship Id="rId5" Type="http://schemas.openxmlformats.org/officeDocument/2006/relationships/image" Target="../media/image4.jfif"/><Relationship Id="rId4" Type="http://schemas.openxmlformats.org/officeDocument/2006/relationships/image" Target="../media/image3.jfif"/></Relationships>
</file>

<file path=ppt/slides/_rels/slide5.xml.rels><?xml version="1.0" encoding="UTF-8" standalone="yes"?>
<Relationships xmlns="http://schemas.openxmlformats.org/package/2006/relationships"><Relationship Id="rId3" Type="http://schemas.openxmlformats.org/officeDocument/2006/relationships/hyperlink" Target="mailto:kmuggleton@enfirldschools.org" TargetMode="External"/><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kiharmon@enfieldschools.org" TargetMode="External"/><Relationship Id="rId2" Type="http://schemas.openxmlformats.org/officeDocument/2006/relationships/image" Target="../media/image5.jfif"/><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mailto:csorenson@enfirldschools.org"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Layout" Target="../diagrams/layout2.xml"/><Relationship Id="rId7" Type="http://schemas.openxmlformats.org/officeDocument/2006/relationships/image" Target="../media/image8.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11.jpeg"/><Relationship Id="rId4" Type="http://schemas.openxmlformats.org/officeDocument/2006/relationships/diagramQuickStyle" Target="../diagrams/quickStyle2.xml"/><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School Logo">
            <a:extLst>
              <a:ext uri="{FF2B5EF4-FFF2-40B4-BE49-F238E27FC236}">
                <a16:creationId xmlns:a16="http://schemas.microsoft.com/office/drawing/2014/main" id="{1E7E0D01-825D-498F-9951-161596B35B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64" r="4683" b="1"/>
          <a:stretch/>
        </p:blipFill>
        <p:spPr bwMode="auto">
          <a:xfrm>
            <a:off x="457200" y="457200"/>
            <a:ext cx="112776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710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D088BD9-1AA5-469E-AE37-FB7AB08820EF}"/>
              </a:ext>
            </a:extLst>
          </p:cNvPr>
          <p:cNvSpPr>
            <a:spLocks noGrp="1"/>
          </p:cNvSpPr>
          <p:nvPr>
            <p:ph type="title"/>
          </p:nvPr>
        </p:nvSpPr>
        <p:spPr>
          <a:xfrm>
            <a:off x="686834" y="1153572"/>
            <a:ext cx="3200400" cy="4461163"/>
          </a:xfrm>
        </p:spPr>
        <p:txBody>
          <a:bodyPr>
            <a:normAutofit fontScale="90000"/>
          </a:bodyPr>
          <a:lstStyle/>
          <a:p>
            <a:r>
              <a:rPr lang="en-US" sz="4100" b="1">
                <a:solidFill>
                  <a:srgbClr val="FFFFFF"/>
                </a:solidFill>
                <a:latin typeface="Plantagenet Cherokee"/>
              </a:rPr>
              <a:t>Procedures: Staff is always on duty to greet your child and assist as needed.</a:t>
            </a:r>
            <a:endParaRPr lang="en-US" sz="4100">
              <a:solidFill>
                <a:srgbClr val="FFFFFF"/>
              </a:solidFill>
              <a:cs typeface="Calibri Light"/>
            </a:endParaRP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4FB7A4EF-4686-44D4-8C2C-99E5030541C6}"/>
              </a:ext>
            </a:extLst>
          </p:cNvPr>
          <p:cNvSpPr>
            <a:spLocks noGrp="1"/>
          </p:cNvSpPr>
          <p:nvPr>
            <p:ph idx="1"/>
          </p:nvPr>
        </p:nvSpPr>
        <p:spPr>
          <a:xfrm>
            <a:off x="4447308" y="591344"/>
            <a:ext cx="6906491" cy="5585619"/>
          </a:xfrm>
        </p:spPr>
        <p:txBody>
          <a:bodyPr anchor="ctr">
            <a:normAutofit/>
          </a:bodyPr>
          <a:lstStyle/>
          <a:p>
            <a:pPr marL="0" indent="0">
              <a:buNone/>
            </a:pPr>
            <a:r>
              <a:rPr lang="en-US" sz="1800" b="1">
                <a:latin typeface="Plantagenet Cherokee" panose="02020602070100000000" pitchFamily="18" charset="0"/>
              </a:rPr>
              <a:t>Arrivals</a:t>
            </a:r>
          </a:p>
          <a:p>
            <a:pPr marL="0" indent="0">
              <a:buNone/>
            </a:pPr>
            <a:r>
              <a:rPr lang="en-US" sz="1800">
                <a:latin typeface="Plantagenet Cherokee" panose="02020602070100000000" pitchFamily="18" charset="0"/>
              </a:rPr>
              <a:t>Walker/Parent Drop-Off: (Exceptions must be preapproved by building principal) 8:25-8:40 </a:t>
            </a:r>
          </a:p>
          <a:p>
            <a:pPr marL="0" indent="0">
              <a:buNone/>
            </a:pPr>
            <a:endParaRPr lang="en-US" sz="1800">
              <a:latin typeface="Plantagenet Cherokee" panose="02020602070100000000" pitchFamily="18" charset="0"/>
            </a:endParaRPr>
          </a:p>
          <a:p>
            <a:pPr marL="0" indent="0">
              <a:buNone/>
            </a:pPr>
            <a:r>
              <a:rPr lang="en-US" sz="1800" b="1">
                <a:latin typeface="Plantagenet Cherokee" panose="02020602070100000000" pitchFamily="18" charset="0"/>
              </a:rPr>
              <a:t>NOTE: Entrance to Drop Off is from South Rd. There is no left turn off Olmstead Rd. into the drop off area. </a:t>
            </a:r>
          </a:p>
          <a:p>
            <a:pPr marL="0" indent="0">
              <a:buNone/>
            </a:pPr>
            <a:endParaRPr lang="en-US" sz="1800">
              <a:latin typeface="Plantagenet Cherokee" panose="02020602070100000000" pitchFamily="18" charset="0"/>
            </a:endParaRPr>
          </a:p>
          <a:p>
            <a:pPr marL="0" indent="0">
              <a:buNone/>
            </a:pPr>
            <a:r>
              <a:rPr lang="en-US" sz="1800">
                <a:latin typeface="Plantagenet Cherokee" panose="02020602070100000000" pitchFamily="18" charset="0"/>
              </a:rPr>
              <a:t>Students should not arrive before 8:25. Staff will not be available for supervision before this time. Please do your best to arrive prior to the bell ringing. This will support your child’s engagement in morning activities.</a:t>
            </a:r>
          </a:p>
          <a:p>
            <a:pPr marL="0" indent="0">
              <a:buNone/>
            </a:pPr>
            <a:endParaRPr lang="en-US" sz="1800">
              <a:latin typeface="Plantagenet Cherokee" panose="02020602070100000000" pitchFamily="18" charset="0"/>
            </a:endParaRPr>
          </a:p>
          <a:p>
            <a:pPr marL="0" indent="0">
              <a:buNone/>
            </a:pPr>
            <a:r>
              <a:rPr lang="en-US" sz="1800">
                <a:latin typeface="Plantagenet Cherokee" panose="02020602070100000000" pitchFamily="18" charset="0"/>
              </a:rPr>
              <a:t>Students arriving late must enter the building through the front door. An adult must accompany and remain with the student at the front door until the student is let into the building by a staff member. The parent must sign the student into the attendance book provided outside the front office. </a:t>
            </a:r>
          </a:p>
          <a:p>
            <a:pPr marL="0" indent="0">
              <a:buNone/>
            </a:pPr>
            <a:endParaRPr lang="en-US" sz="1800"/>
          </a:p>
        </p:txBody>
      </p:sp>
    </p:spTree>
    <p:extLst>
      <p:ext uri="{BB962C8B-B14F-4D97-AF65-F5344CB8AC3E}">
        <p14:creationId xmlns:p14="http://schemas.microsoft.com/office/powerpoint/2010/main" val="4035668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B32CD2-7A7E-43E4-9710-447F7816ECEB}"/>
              </a:ext>
            </a:extLst>
          </p:cNvPr>
          <p:cNvSpPr>
            <a:spLocks noGrp="1"/>
          </p:cNvSpPr>
          <p:nvPr>
            <p:ph type="title"/>
          </p:nvPr>
        </p:nvSpPr>
        <p:spPr>
          <a:xfrm>
            <a:off x="1389278" y="1233241"/>
            <a:ext cx="3240506" cy="4064628"/>
          </a:xfrm>
        </p:spPr>
        <p:txBody>
          <a:bodyPr>
            <a:normAutofit/>
          </a:bodyPr>
          <a:lstStyle/>
          <a:p>
            <a:r>
              <a:rPr lang="en-US" sz="3400">
                <a:solidFill>
                  <a:srgbClr val="FFFFFF"/>
                </a:solidFill>
                <a:latin typeface="Plantagenet Cherokee"/>
              </a:rPr>
              <a:t>Drop Off Procedures:</a:t>
            </a:r>
            <a:br>
              <a:rPr lang="en-US" sz="3400">
                <a:solidFill>
                  <a:srgbClr val="FFFFFF"/>
                </a:solidFill>
                <a:latin typeface="Plantagenet Cherokee"/>
              </a:rPr>
            </a:br>
            <a:r>
              <a:rPr lang="en-US" sz="3400" b="1">
                <a:solidFill>
                  <a:srgbClr val="FFFFFF"/>
                </a:solidFill>
                <a:ea typeface="+mj-lt"/>
                <a:cs typeface="+mj-lt"/>
              </a:rPr>
              <a:t>Staff is always on duty to greet your child and assist as needed.</a:t>
            </a:r>
            <a:endParaRPr lang="en-US" sz="3400">
              <a:solidFill>
                <a:srgbClr val="FFFFFF"/>
              </a:solidFill>
              <a:latin typeface="Plantagenet Cherokee" panose="02020602070100000000" pitchFamily="18" charset="0"/>
            </a:endParaRP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55186243-1A8D-4A71-893D-E72DBF72B3F8}"/>
              </a:ext>
            </a:extLst>
          </p:cNvPr>
          <p:cNvSpPr>
            <a:spLocks noGrp="1"/>
          </p:cNvSpPr>
          <p:nvPr>
            <p:ph idx="1"/>
          </p:nvPr>
        </p:nvSpPr>
        <p:spPr>
          <a:xfrm>
            <a:off x="6096000" y="820880"/>
            <a:ext cx="5257799" cy="4889350"/>
          </a:xfrm>
        </p:spPr>
        <p:txBody>
          <a:bodyPr anchor="t">
            <a:normAutofit/>
          </a:bodyPr>
          <a:lstStyle/>
          <a:p>
            <a:r>
              <a:rPr lang="en-US" sz="2000" dirty="0">
                <a:latin typeface="Plantagenet Cherokee"/>
              </a:rPr>
              <a:t>Drive into the pick-up/drop off area (do not park) and have your child </a:t>
            </a:r>
            <a:r>
              <a:rPr lang="en-US" sz="2000" b="1" dirty="0">
                <a:latin typeface="Plantagenet Cherokee"/>
              </a:rPr>
              <a:t>quickly</a:t>
            </a:r>
            <a:r>
              <a:rPr lang="en-US" sz="2000" dirty="0">
                <a:latin typeface="Plantagenet Cherokee"/>
              </a:rPr>
              <a:t> exit out of the passenger side of the vehicle.</a:t>
            </a:r>
          </a:p>
          <a:p>
            <a:r>
              <a:rPr lang="en-US" sz="2000" dirty="0">
                <a:latin typeface="Plantagenet Cherokee"/>
              </a:rPr>
              <a:t>Pull away from the area as soon as your child leaves your car.</a:t>
            </a:r>
          </a:p>
          <a:p>
            <a:r>
              <a:rPr lang="en-US" sz="2000" dirty="0">
                <a:latin typeface="Plantagenet Cherokee"/>
              </a:rPr>
              <a:t>There is always a teacher on duty to watch the students as they exit your car and walk to the school.</a:t>
            </a:r>
          </a:p>
          <a:p>
            <a:r>
              <a:rPr lang="en-US" sz="2000" dirty="0">
                <a:latin typeface="Plantagenet Cherokee"/>
              </a:rPr>
              <a:t>Teachers will assist your child with any directions or supports needed.</a:t>
            </a:r>
            <a:endParaRPr lang="en-US" sz="2000" dirty="0">
              <a:latin typeface="Plantagenet Cherokee" panose="02020602070100000000" pitchFamily="18" charset="0"/>
            </a:endParaRPr>
          </a:p>
          <a:p>
            <a:pPr marL="514350" indent="-514350">
              <a:buAutoNum type="arabicPeriod"/>
            </a:pPr>
            <a:endParaRPr lang="en-US" sz="2000">
              <a:latin typeface="Plantagenet Cherokee" panose="02020602070100000000" pitchFamily="18" charset="0"/>
            </a:endParaRPr>
          </a:p>
          <a:p>
            <a:pPr marL="0" indent="0">
              <a:buNone/>
            </a:pPr>
            <a:r>
              <a:rPr lang="en-US" sz="2000" b="1" dirty="0">
                <a:latin typeface="Plantagenet Cherokee"/>
              </a:rPr>
              <a:t>** NO drop-off of students at the main door during drop off time to ensure safety for all.</a:t>
            </a: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993703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1" name="Rectangle 13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DA267A3-86E5-411B-90AF-1714E9A0EAA8}"/>
              </a:ext>
            </a:extLst>
          </p:cNvPr>
          <p:cNvPicPr>
            <a:picLocks noChangeAspect="1"/>
          </p:cNvPicPr>
          <p:nvPr/>
        </p:nvPicPr>
        <p:blipFill>
          <a:blip r:embed="rId2"/>
          <a:stretch>
            <a:fillRect/>
          </a:stretch>
        </p:blipFill>
        <p:spPr>
          <a:xfrm>
            <a:off x="977172" y="457200"/>
            <a:ext cx="10237655" cy="5943600"/>
          </a:xfrm>
          <a:prstGeom prst="rect">
            <a:avLst/>
          </a:prstGeom>
        </p:spPr>
      </p:pic>
      <mc:AlternateContent xmlns:mc="http://schemas.openxmlformats.org/markup-compatibility/2006" xmlns:p14="http://schemas.microsoft.com/office/powerpoint/2010/main">
        <mc:Choice Requires="p14">
          <p:contentPart p14:bwMode="auto" r:id="rId3">
            <p14:nvContentPartPr>
              <p14:cNvPr id="12" name="Ink 11">
                <a:extLst>
                  <a:ext uri="{FF2B5EF4-FFF2-40B4-BE49-F238E27FC236}">
                    <a16:creationId xmlns:a16="http://schemas.microsoft.com/office/drawing/2014/main" id="{893B6E3C-8B38-448A-8A23-F43E23B52C32}"/>
                  </a:ext>
                </a:extLst>
              </p14:cNvPr>
              <p14:cNvContentPartPr/>
              <p14:nvPr/>
            </p14:nvContentPartPr>
            <p14:xfrm>
              <a:off x="6440652" y="3505629"/>
              <a:ext cx="374" cy="374"/>
            </p14:xfrm>
          </p:contentPart>
        </mc:Choice>
        <mc:Fallback xmlns="">
          <p:pic>
            <p:nvPicPr>
              <p:cNvPr id="12" name="Ink 11">
                <a:extLst>
                  <a:ext uri="{FF2B5EF4-FFF2-40B4-BE49-F238E27FC236}">
                    <a16:creationId xmlns:a16="http://schemas.microsoft.com/office/drawing/2014/main" id="{893B6E3C-8B38-448A-8A23-F43E23B52C32}"/>
                  </a:ext>
                </a:extLst>
              </p:cNvPr>
              <p:cNvPicPr/>
              <p:nvPr/>
            </p:nvPicPr>
            <p:blipFill>
              <a:blip r:embed="rId4"/>
              <a:stretch>
                <a:fillRect/>
              </a:stretch>
            </p:blipFill>
            <p:spPr>
              <a:xfrm>
                <a:off x="6421952" y="3486929"/>
                <a:ext cx="37400" cy="37400"/>
              </a:xfrm>
              <a:prstGeom prst="rect">
                <a:avLst/>
              </a:prstGeom>
            </p:spPr>
          </p:pic>
        </mc:Fallback>
      </mc:AlternateContent>
      <p:sp>
        <p:nvSpPr>
          <p:cNvPr id="70" name="TextBox 69">
            <a:extLst>
              <a:ext uri="{FF2B5EF4-FFF2-40B4-BE49-F238E27FC236}">
                <a16:creationId xmlns:a16="http://schemas.microsoft.com/office/drawing/2014/main" id="{0A72A54E-38B2-4EEB-91DB-4AADDFD87275}"/>
              </a:ext>
            </a:extLst>
          </p:cNvPr>
          <p:cNvSpPr txBox="1"/>
          <p:nvPr/>
        </p:nvSpPr>
        <p:spPr>
          <a:xfrm>
            <a:off x="5921255" y="4263201"/>
            <a:ext cx="1410741" cy="479277"/>
          </a:xfrm>
          <a:prstGeom prst="rect">
            <a:avLst/>
          </a:prstGeom>
          <a:noFill/>
        </p:spPr>
        <p:txBody>
          <a:bodyPr wrap="square" rtlCol="0">
            <a:spAutoFit/>
          </a:bodyPr>
          <a:lstStyle/>
          <a:p>
            <a:pPr defTabSz="941832">
              <a:spcAft>
                <a:spcPts val="600"/>
              </a:spcAft>
            </a:pPr>
            <a:r>
              <a:rPr lang="en-US" sz="2472" b="1" kern="1200">
                <a:solidFill>
                  <a:schemeClr val="tx1"/>
                </a:solidFill>
                <a:latin typeface="+mn-lt"/>
                <a:ea typeface="+mn-ea"/>
                <a:cs typeface="+mn-cs"/>
              </a:rPr>
              <a:t>Whitney</a:t>
            </a:r>
            <a:endParaRPr lang="en-US" sz="2400" b="1"/>
          </a:p>
        </p:txBody>
      </p:sp>
      <p:sp>
        <p:nvSpPr>
          <p:cNvPr id="71" name="TextBox 70">
            <a:extLst>
              <a:ext uri="{FF2B5EF4-FFF2-40B4-BE49-F238E27FC236}">
                <a16:creationId xmlns:a16="http://schemas.microsoft.com/office/drawing/2014/main" id="{8AB2DD9B-8678-4648-B6C6-2A03A747A0FF}"/>
              </a:ext>
            </a:extLst>
          </p:cNvPr>
          <p:cNvSpPr txBox="1"/>
          <p:nvPr/>
        </p:nvSpPr>
        <p:spPr>
          <a:xfrm rot="21136130">
            <a:off x="5933966" y="5478730"/>
            <a:ext cx="1410741" cy="383422"/>
          </a:xfrm>
          <a:prstGeom prst="rect">
            <a:avLst/>
          </a:prstGeom>
          <a:noFill/>
        </p:spPr>
        <p:txBody>
          <a:bodyPr wrap="square" rtlCol="0">
            <a:spAutoFit/>
          </a:bodyPr>
          <a:lstStyle/>
          <a:p>
            <a:pPr defTabSz="941832">
              <a:spcAft>
                <a:spcPts val="600"/>
              </a:spcAft>
            </a:pPr>
            <a:r>
              <a:rPr lang="en-US" sz="1854" b="1" kern="1200">
                <a:solidFill>
                  <a:schemeClr val="tx1"/>
                </a:solidFill>
                <a:latin typeface="+mn-lt"/>
                <a:ea typeface="+mn-ea"/>
                <a:cs typeface="+mn-cs"/>
              </a:rPr>
              <a:t>Buses only</a:t>
            </a:r>
            <a:endParaRPr lang="en-US" b="1"/>
          </a:p>
        </p:txBody>
      </p:sp>
      <p:sp>
        <p:nvSpPr>
          <p:cNvPr id="73" name="TextBox 72">
            <a:extLst>
              <a:ext uri="{FF2B5EF4-FFF2-40B4-BE49-F238E27FC236}">
                <a16:creationId xmlns:a16="http://schemas.microsoft.com/office/drawing/2014/main" id="{9C50C5E0-B429-41EC-893C-D37A35543849}"/>
              </a:ext>
            </a:extLst>
          </p:cNvPr>
          <p:cNvSpPr txBox="1"/>
          <p:nvPr/>
        </p:nvSpPr>
        <p:spPr>
          <a:xfrm>
            <a:off x="3630449" y="3747872"/>
            <a:ext cx="1201188" cy="383422"/>
          </a:xfrm>
          <a:prstGeom prst="rect">
            <a:avLst/>
          </a:prstGeom>
          <a:noFill/>
        </p:spPr>
        <p:txBody>
          <a:bodyPr wrap="none" rtlCol="0">
            <a:spAutoFit/>
          </a:bodyPr>
          <a:lstStyle/>
          <a:p>
            <a:pPr defTabSz="941832">
              <a:spcAft>
                <a:spcPts val="600"/>
              </a:spcAft>
            </a:pPr>
            <a:r>
              <a:rPr lang="en-US" sz="1854" b="1" kern="1200">
                <a:solidFill>
                  <a:schemeClr val="tx1"/>
                </a:solidFill>
                <a:latin typeface="+mn-lt"/>
                <a:ea typeface="+mn-ea"/>
                <a:cs typeface="+mn-cs"/>
              </a:rPr>
              <a:t>DROP OFF</a:t>
            </a:r>
            <a:endParaRPr lang="en-US" b="1"/>
          </a:p>
        </p:txBody>
      </p:sp>
      <p:cxnSp>
        <p:nvCxnSpPr>
          <p:cNvPr id="75" name="Straight Arrow Connector 74">
            <a:extLst>
              <a:ext uri="{FF2B5EF4-FFF2-40B4-BE49-F238E27FC236}">
                <a16:creationId xmlns:a16="http://schemas.microsoft.com/office/drawing/2014/main" id="{9ADDB875-7679-48AE-ABB7-E56FB6A53DC2}"/>
              </a:ext>
            </a:extLst>
          </p:cNvPr>
          <p:cNvCxnSpPr>
            <a:cxnSpLocks/>
          </p:cNvCxnSpPr>
          <p:nvPr/>
        </p:nvCxnSpPr>
        <p:spPr>
          <a:xfrm flipV="1">
            <a:off x="3132735" y="5201854"/>
            <a:ext cx="0" cy="7534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8" name="Straight Arrow Connector 77">
            <a:extLst>
              <a:ext uri="{FF2B5EF4-FFF2-40B4-BE49-F238E27FC236}">
                <a16:creationId xmlns:a16="http://schemas.microsoft.com/office/drawing/2014/main" id="{3C5F4352-46F4-413D-A8A4-39E5646B7130}"/>
              </a:ext>
            </a:extLst>
          </p:cNvPr>
          <p:cNvCxnSpPr>
            <a:cxnSpLocks/>
          </p:cNvCxnSpPr>
          <p:nvPr/>
        </p:nvCxnSpPr>
        <p:spPr>
          <a:xfrm>
            <a:off x="3330502" y="5004087"/>
            <a:ext cx="56693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2" name="Straight Arrow Connector 81">
            <a:extLst>
              <a:ext uri="{FF2B5EF4-FFF2-40B4-BE49-F238E27FC236}">
                <a16:creationId xmlns:a16="http://schemas.microsoft.com/office/drawing/2014/main" id="{AEB59648-ED15-446B-8155-4A365F5C5289}"/>
              </a:ext>
            </a:extLst>
          </p:cNvPr>
          <p:cNvCxnSpPr>
            <a:cxnSpLocks/>
          </p:cNvCxnSpPr>
          <p:nvPr/>
        </p:nvCxnSpPr>
        <p:spPr>
          <a:xfrm flipH="1" flipV="1">
            <a:off x="3950173" y="4351990"/>
            <a:ext cx="52738" cy="5413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7" name="Straight Arrow Connector 86">
            <a:extLst>
              <a:ext uri="{FF2B5EF4-FFF2-40B4-BE49-F238E27FC236}">
                <a16:creationId xmlns:a16="http://schemas.microsoft.com/office/drawing/2014/main" id="{48D621D7-BBC0-4727-85B4-2EEC5F3717EC}"/>
              </a:ext>
            </a:extLst>
          </p:cNvPr>
          <p:cNvCxnSpPr>
            <a:cxnSpLocks/>
          </p:cNvCxnSpPr>
          <p:nvPr/>
        </p:nvCxnSpPr>
        <p:spPr>
          <a:xfrm>
            <a:off x="4029280" y="4263201"/>
            <a:ext cx="46145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5" name="Straight Arrow Connector 94">
            <a:extLst>
              <a:ext uri="{FF2B5EF4-FFF2-40B4-BE49-F238E27FC236}">
                <a16:creationId xmlns:a16="http://schemas.microsoft.com/office/drawing/2014/main" id="{C8FC807B-9609-4B78-A332-E86CAC93A951}"/>
              </a:ext>
            </a:extLst>
          </p:cNvPr>
          <p:cNvCxnSpPr>
            <a:cxnSpLocks/>
          </p:cNvCxnSpPr>
          <p:nvPr/>
        </p:nvCxnSpPr>
        <p:spPr>
          <a:xfrm>
            <a:off x="4569542" y="4622658"/>
            <a:ext cx="105778" cy="10477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9" name="Star: 5 Points 98">
            <a:extLst>
              <a:ext uri="{FF2B5EF4-FFF2-40B4-BE49-F238E27FC236}">
                <a16:creationId xmlns:a16="http://schemas.microsoft.com/office/drawing/2014/main" id="{5A2011FA-9D75-40DA-821C-16CEC4918166}"/>
              </a:ext>
            </a:extLst>
          </p:cNvPr>
          <p:cNvSpPr/>
          <p:nvPr/>
        </p:nvSpPr>
        <p:spPr>
          <a:xfrm>
            <a:off x="4424513" y="4250075"/>
            <a:ext cx="290060" cy="232098"/>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02" name="Straight Arrow Connector 101">
            <a:extLst>
              <a:ext uri="{FF2B5EF4-FFF2-40B4-BE49-F238E27FC236}">
                <a16:creationId xmlns:a16="http://schemas.microsoft.com/office/drawing/2014/main" id="{B34DF9AC-713D-42D1-B5AC-14DEEE7AD4ED}"/>
              </a:ext>
            </a:extLst>
          </p:cNvPr>
          <p:cNvCxnSpPr>
            <a:cxnSpLocks/>
          </p:cNvCxnSpPr>
          <p:nvPr/>
        </p:nvCxnSpPr>
        <p:spPr>
          <a:xfrm flipH="1">
            <a:off x="3330502" y="5955299"/>
            <a:ext cx="1291929" cy="1958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p14="http://schemas.microsoft.com/office/powerpoint/2010/main">
        <mc:Choice Requires="p14">
          <p:contentPart p14:bwMode="auto" r:id="rId5">
            <p14:nvContentPartPr>
              <p14:cNvPr id="105" name="Ink 104">
                <a:extLst>
                  <a:ext uri="{FF2B5EF4-FFF2-40B4-BE49-F238E27FC236}">
                    <a16:creationId xmlns:a16="http://schemas.microsoft.com/office/drawing/2014/main" id="{BE6F7FDC-C42A-40DE-A3B6-A5FBA3E501D0}"/>
                  </a:ext>
                </a:extLst>
              </p14:cNvPr>
              <p14:cNvContentPartPr/>
              <p14:nvPr/>
            </p14:nvContentPartPr>
            <p14:xfrm>
              <a:off x="3026324" y="4181229"/>
              <a:ext cx="1497177" cy="2035727"/>
            </p14:xfrm>
          </p:contentPart>
        </mc:Choice>
        <mc:Fallback xmlns="">
          <p:pic>
            <p:nvPicPr>
              <p:cNvPr id="105" name="Ink 104">
                <a:extLst>
                  <a:ext uri="{FF2B5EF4-FFF2-40B4-BE49-F238E27FC236}">
                    <a16:creationId xmlns:a16="http://schemas.microsoft.com/office/drawing/2014/main" id="{BE6F7FDC-C42A-40DE-A3B6-A5FBA3E501D0}"/>
                  </a:ext>
                </a:extLst>
              </p:cNvPr>
              <p:cNvPicPr/>
              <p:nvPr/>
            </p:nvPicPr>
            <p:blipFill>
              <a:blip r:embed="rId6"/>
              <a:stretch>
                <a:fillRect/>
              </a:stretch>
            </p:blipFill>
            <p:spPr>
              <a:xfrm>
                <a:off x="2972326" y="4073233"/>
                <a:ext cx="1604812" cy="2251359"/>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6" name="Ink 105">
                <a:extLst>
                  <a:ext uri="{FF2B5EF4-FFF2-40B4-BE49-F238E27FC236}">
                    <a16:creationId xmlns:a16="http://schemas.microsoft.com/office/drawing/2014/main" id="{30EE0E90-1C1B-4450-B33F-3BE4A0A37A12}"/>
                  </a:ext>
                </a:extLst>
              </p14:cNvPr>
              <p14:cNvContentPartPr/>
              <p14:nvPr/>
            </p14:nvContentPartPr>
            <p14:xfrm>
              <a:off x="3239726" y="4594952"/>
              <a:ext cx="1463167" cy="1622378"/>
            </p14:xfrm>
          </p:contentPart>
        </mc:Choice>
        <mc:Fallback xmlns="">
          <p:pic>
            <p:nvPicPr>
              <p:cNvPr id="106" name="Ink 105">
                <a:extLst>
                  <a:ext uri="{FF2B5EF4-FFF2-40B4-BE49-F238E27FC236}">
                    <a16:creationId xmlns:a16="http://schemas.microsoft.com/office/drawing/2014/main" id="{30EE0E90-1C1B-4450-B33F-3BE4A0A37A12}"/>
                  </a:ext>
                </a:extLst>
              </p:cNvPr>
              <p:cNvPicPr/>
              <p:nvPr/>
            </p:nvPicPr>
            <p:blipFill>
              <a:blip r:embed="rId8"/>
              <a:stretch>
                <a:fillRect/>
              </a:stretch>
            </p:blipFill>
            <p:spPr>
              <a:xfrm>
                <a:off x="3185735" y="4486937"/>
                <a:ext cx="1570790" cy="1838047"/>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7" name="Ink 106">
                <a:extLst>
                  <a:ext uri="{FF2B5EF4-FFF2-40B4-BE49-F238E27FC236}">
                    <a16:creationId xmlns:a16="http://schemas.microsoft.com/office/drawing/2014/main" id="{AED95703-A748-4BAA-960B-49AAE8B8E378}"/>
                  </a:ext>
                </a:extLst>
              </p14:cNvPr>
              <p14:cNvContentPartPr/>
              <p14:nvPr/>
            </p14:nvContentPartPr>
            <p14:xfrm>
              <a:off x="4292534" y="1826334"/>
              <a:ext cx="374" cy="374"/>
            </p14:xfrm>
          </p:contentPart>
        </mc:Choice>
        <mc:Fallback xmlns="">
          <p:pic>
            <p:nvPicPr>
              <p:cNvPr id="107" name="Ink 106">
                <a:extLst>
                  <a:ext uri="{FF2B5EF4-FFF2-40B4-BE49-F238E27FC236}">
                    <a16:creationId xmlns:a16="http://schemas.microsoft.com/office/drawing/2014/main" id="{AED95703-A748-4BAA-960B-49AAE8B8E378}"/>
                  </a:ext>
                </a:extLst>
              </p:cNvPr>
              <p:cNvPicPr/>
              <p:nvPr/>
            </p:nvPicPr>
            <p:blipFill>
              <a:blip r:embed="rId10"/>
              <a:stretch>
                <a:fillRect/>
              </a:stretch>
            </p:blipFill>
            <p:spPr>
              <a:xfrm>
                <a:off x="4236434" y="1714134"/>
                <a:ext cx="112200" cy="224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2" name="Ink 121">
                <a:extLst>
                  <a:ext uri="{FF2B5EF4-FFF2-40B4-BE49-F238E27FC236}">
                    <a16:creationId xmlns:a16="http://schemas.microsoft.com/office/drawing/2014/main" id="{A2510205-ED03-4B26-B68E-7602301EAB1F}"/>
                  </a:ext>
                </a:extLst>
              </p14:cNvPr>
              <p14:cNvContentPartPr/>
              <p14:nvPr/>
            </p14:nvContentPartPr>
            <p14:xfrm>
              <a:off x="1471032" y="2024039"/>
              <a:ext cx="374" cy="374"/>
            </p14:xfrm>
          </p:contentPart>
        </mc:Choice>
        <mc:Fallback xmlns="">
          <p:pic>
            <p:nvPicPr>
              <p:cNvPr id="122" name="Ink 121">
                <a:extLst>
                  <a:ext uri="{FF2B5EF4-FFF2-40B4-BE49-F238E27FC236}">
                    <a16:creationId xmlns:a16="http://schemas.microsoft.com/office/drawing/2014/main" id="{A2510205-ED03-4B26-B68E-7602301EAB1F}"/>
                  </a:ext>
                </a:extLst>
              </p:cNvPr>
              <p:cNvPicPr/>
              <p:nvPr/>
            </p:nvPicPr>
            <p:blipFill>
              <a:blip r:embed="rId12"/>
              <a:stretch>
                <a:fillRect/>
              </a:stretch>
            </p:blipFill>
            <p:spPr>
              <a:xfrm>
                <a:off x="1452332" y="2005339"/>
                <a:ext cx="37400" cy="37400"/>
              </a:xfrm>
              <a:prstGeom prst="rect">
                <a:avLst/>
              </a:prstGeom>
            </p:spPr>
          </p:pic>
        </mc:Fallback>
      </mc:AlternateContent>
      <p:sp>
        <p:nvSpPr>
          <p:cNvPr id="126" name="TextBox 125">
            <a:extLst>
              <a:ext uri="{FF2B5EF4-FFF2-40B4-BE49-F238E27FC236}">
                <a16:creationId xmlns:a16="http://schemas.microsoft.com/office/drawing/2014/main" id="{3848CB3E-A8A5-4AEA-86D8-8512386B1888}"/>
              </a:ext>
            </a:extLst>
          </p:cNvPr>
          <p:cNvSpPr txBox="1"/>
          <p:nvPr/>
        </p:nvSpPr>
        <p:spPr>
          <a:xfrm>
            <a:off x="2354288" y="4475849"/>
            <a:ext cx="1391501" cy="383422"/>
          </a:xfrm>
          <a:prstGeom prst="rect">
            <a:avLst/>
          </a:prstGeom>
          <a:noFill/>
        </p:spPr>
        <p:txBody>
          <a:bodyPr wrap="none" rtlCol="0">
            <a:spAutoFit/>
          </a:bodyPr>
          <a:lstStyle/>
          <a:p>
            <a:pPr defTabSz="941832">
              <a:spcAft>
                <a:spcPts val="600"/>
              </a:spcAft>
            </a:pPr>
            <a:r>
              <a:rPr lang="en-US" sz="1854" b="1" kern="1200">
                <a:solidFill>
                  <a:srgbClr val="FF0000"/>
                </a:solidFill>
                <a:latin typeface="+mn-lt"/>
                <a:ea typeface="+mn-ea"/>
                <a:cs typeface="+mn-cs"/>
              </a:rPr>
              <a:t>No Left turn</a:t>
            </a:r>
            <a:endParaRPr lang="en-US" b="1">
              <a:solidFill>
                <a:srgbClr val="FF0000"/>
              </a:solidFill>
            </a:endParaRPr>
          </a:p>
        </p:txBody>
      </p:sp>
    </p:spTree>
    <p:extLst>
      <p:ext uri="{BB962C8B-B14F-4D97-AF65-F5344CB8AC3E}">
        <p14:creationId xmlns:p14="http://schemas.microsoft.com/office/powerpoint/2010/main" val="1205824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2DDACC-4B03-4CA9-AE9F-EA96B097DDA6}"/>
              </a:ext>
            </a:extLst>
          </p:cNvPr>
          <p:cNvSpPr>
            <a:spLocks noGrp="1"/>
          </p:cNvSpPr>
          <p:nvPr>
            <p:ph type="title"/>
          </p:nvPr>
        </p:nvSpPr>
        <p:spPr>
          <a:xfrm>
            <a:off x="838200" y="365125"/>
            <a:ext cx="5558489" cy="1325563"/>
          </a:xfrm>
        </p:spPr>
        <p:txBody>
          <a:bodyPr>
            <a:normAutofit/>
          </a:bodyPr>
          <a:lstStyle/>
          <a:p>
            <a:r>
              <a:rPr lang="en-US" b="1">
                <a:latin typeface="Plantagenet Cherokee" panose="02020602070100000000" pitchFamily="18" charset="0"/>
              </a:rPr>
              <a:t>Procedures</a:t>
            </a:r>
            <a:endParaRPr lang="en-US"/>
          </a:p>
        </p:txBody>
      </p:sp>
      <p:sp>
        <p:nvSpPr>
          <p:cNvPr id="6" name="Freeform: Shape 5">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E304BB7D-BFAE-45B4-BC9C-37DF310F3CA7}"/>
              </a:ext>
            </a:extLst>
          </p:cNvPr>
          <p:cNvSpPr>
            <a:spLocks noGrp="1"/>
          </p:cNvSpPr>
          <p:nvPr>
            <p:ph idx="1"/>
          </p:nvPr>
        </p:nvSpPr>
        <p:spPr>
          <a:xfrm>
            <a:off x="838200" y="1825625"/>
            <a:ext cx="5558489" cy="4351338"/>
          </a:xfrm>
        </p:spPr>
        <p:txBody>
          <a:bodyPr>
            <a:normAutofit/>
          </a:bodyPr>
          <a:lstStyle/>
          <a:p>
            <a:pPr marL="0" indent="0">
              <a:buNone/>
            </a:pPr>
            <a:r>
              <a:rPr lang="en-US" sz="1500" b="1">
                <a:latin typeface="Plantagenet Cherokee"/>
              </a:rPr>
              <a:t>Dismissal:</a:t>
            </a:r>
          </a:p>
          <a:p>
            <a:pPr marL="0" indent="0">
              <a:buNone/>
            </a:pPr>
            <a:r>
              <a:rPr lang="en-US" sz="1500">
                <a:latin typeface="Plantagenet Cherokee"/>
              </a:rPr>
              <a:t>Walker/Parent Pick-up: (Exceptions must be pre-approved by building principal) 3:06, busses: 3:10. </a:t>
            </a:r>
            <a:endParaRPr lang="en-US" sz="1500">
              <a:latin typeface="Plantagenet Cherokee" panose="02020602070100000000" pitchFamily="18" charset="0"/>
            </a:endParaRPr>
          </a:p>
          <a:p>
            <a:pPr marL="0" indent="0">
              <a:buNone/>
            </a:pPr>
            <a:endParaRPr lang="en-US" sz="1500">
              <a:latin typeface="Plantagenet Cherokee" panose="02020602070100000000" pitchFamily="18" charset="0"/>
            </a:endParaRPr>
          </a:p>
          <a:p>
            <a:pPr marL="0" indent="0">
              <a:buNone/>
            </a:pPr>
            <a:r>
              <a:rPr lang="en-US" sz="1500" b="1">
                <a:latin typeface="Plantagenet Cherokee"/>
              </a:rPr>
              <a:t>NOTE: Entrance to Pick up is from South Rd. There is no left turn off Olmstead Rd. into the pick-up area. </a:t>
            </a:r>
            <a:endParaRPr lang="en-US" sz="1500" b="1">
              <a:latin typeface="Plantagenet Cherokee" panose="02020602070100000000" pitchFamily="18" charset="0"/>
            </a:endParaRPr>
          </a:p>
          <a:p>
            <a:pPr marL="0" indent="0">
              <a:buNone/>
            </a:pPr>
            <a:endParaRPr lang="en-US" sz="1500">
              <a:latin typeface="Plantagenet Cherokee" panose="02020602070100000000" pitchFamily="18" charset="0"/>
            </a:endParaRPr>
          </a:p>
          <a:p>
            <a:pPr marL="0" indent="0">
              <a:buNone/>
            </a:pPr>
            <a:r>
              <a:rPr lang="en-US" sz="1500">
                <a:latin typeface="Plantagenet Cherokee"/>
              </a:rPr>
              <a:t>If your student needs to be dismissed early or the method of dismissal changes, a parent/guardian must contact the office with a letter or a phone call prior to 2:30. To limit exposure, students will be picked up at the front door after parent signs the dismissal book and shows identification. If no notification is received, student will be dismissed their usual way. </a:t>
            </a:r>
            <a:endParaRPr lang="en-US" sz="1500">
              <a:latin typeface="Plantagenet Cherokee" panose="02020602070100000000" pitchFamily="18" charset="0"/>
            </a:endParaRPr>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4684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7ED747-5F2E-4CA8-BBD9-502DFC313757}"/>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latin typeface="Plantagenet Cherokee" panose="02020602070100000000" pitchFamily="18" charset="0"/>
              </a:rPr>
              <a:t>Dismissal Procedure</a:t>
            </a:r>
          </a:p>
        </p:txBody>
      </p:sp>
      <p:graphicFrame>
        <p:nvGraphicFramePr>
          <p:cNvPr id="5" name="Content Placeholder 2">
            <a:extLst>
              <a:ext uri="{FF2B5EF4-FFF2-40B4-BE49-F238E27FC236}">
                <a16:creationId xmlns:a16="http://schemas.microsoft.com/office/drawing/2014/main" id="{00327C31-55BC-74DB-DC83-C1A4C209222D}"/>
              </a:ext>
            </a:extLst>
          </p:cNvPr>
          <p:cNvGraphicFramePr>
            <a:graphicFrameLocks noGrp="1"/>
          </p:cNvGraphicFramePr>
          <p:nvPr>
            <p:ph idx="1"/>
            <p:extLst>
              <p:ext uri="{D42A27DB-BD31-4B8C-83A1-F6EECF244321}">
                <p14:modId xmlns:p14="http://schemas.microsoft.com/office/powerpoint/2010/main" val="4195007281"/>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7161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196834-FD55-4A29-AC7E-0DE5B3F2F4F7}"/>
              </a:ext>
            </a:extLst>
          </p:cNvPr>
          <p:cNvPicPr>
            <a:picLocks noChangeAspect="1"/>
          </p:cNvPicPr>
          <p:nvPr/>
        </p:nvPicPr>
        <p:blipFill>
          <a:blip r:embed="rId2"/>
          <a:stretch>
            <a:fillRect/>
          </a:stretch>
        </p:blipFill>
        <p:spPr>
          <a:xfrm>
            <a:off x="1111348" y="535098"/>
            <a:ext cx="9861451" cy="5725190"/>
          </a:xfrm>
          <a:prstGeom prst="rect">
            <a:avLst/>
          </a:prstGeom>
        </p:spPr>
      </p:pic>
      <p:sp>
        <p:nvSpPr>
          <p:cNvPr id="7" name="TextBox 6">
            <a:extLst>
              <a:ext uri="{FF2B5EF4-FFF2-40B4-BE49-F238E27FC236}">
                <a16:creationId xmlns:a16="http://schemas.microsoft.com/office/drawing/2014/main" id="{F7C2770C-9FC6-4B4C-B79E-0ABCFB390C35}"/>
              </a:ext>
            </a:extLst>
          </p:cNvPr>
          <p:cNvSpPr txBox="1"/>
          <p:nvPr/>
        </p:nvSpPr>
        <p:spPr>
          <a:xfrm>
            <a:off x="5816600" y="4241800"/>
            <a:ext cx="1275029" cy="461665"/>
          </a:xfrm>
          <a:prstGeom prst="rect">
            <a:avLst/>
          </a:prstGeom>
          <a:noFill/>
        </p:spPr>
        <p:txBody>
          <a:bodyPr wrap="none" rtlCol="0">
            <a:spAutoFit/>
          </a:bodyPr>
          <a:lstStyle/>
          <a:p>
            <a:r>
              <a:rPr lang="en-US" sz="2400" b="1"/>
              <a:t>Whitney</a:t>
            </a:r>
          </a:p>
        </p:txBody>
      </p:sp>
      <p:sp>
        <p:nvSpPr>
          <p:cNvPr id="9" name="TextBox 8">
            <a:extLst>
              <a:ext uri="{FF2B5EF4-FFF2-40B4-BE49-F238E27FC236}">
                <a16:creationId xmlns:a16="http://schemas.microsoft.com/office/drawing/2014/main" id="{E8A05F0A-5F19-4A71-930C-02B86F184E68}"/>
              </a:ext>
            </a:extLst>
          </p:cNvPr>
          <p:cNvSpPr txBox="1"/>
          <p:nvPr/>
        </p:nvSpPr>
        <p:spPr>
          <a:xfrm rot="21082191">
            <a:off x="5943600" y="5396984"/>
            <a:ext cx="1275029" cy="369332"/>
          </a:xfrm>
          <a:prstGeom prst="rect">
            <a:avLst/>
          </a:prstGeom>
          <a:noFill/>
        </p:spPr>
        <p:txBody>
          <a:bodyPr wrap="square">
            <a:spAutoFit/>
          </a:bodyPr>
          <a:lstStyle/>
          <a:p>
            <a:r>
              <a:rPr lang="en-US" b="1"/>
              <a:t>Buses only</a:t>
            </a:r>
          </a:p>
        </p:txBody>
      </p:sp>
      <p:sp>
        <p:nvSpPr>
          <p:cNvPr id="10" name="TextBox 9">
            <a:extLst>
              <a:ext uri="{FF2B5EF4-FFF2-40B4-BE49-F238E27FC236}">
                <a16:creationId xmlns:a16="http://schemas.microsoft.com/office/drawing/2014/main" id="{CD3C4ECF-AAEC-4954-8733-F64EBAF6492D}"/>
              </a:ext>
            </a:extLst>
          </p:cNvPr>
          <p:cNvSpPr txBox="1"/>
          <p:nvPr/>
        </p:nvSpPr>
        <p:spPr>
          <a:xfrm>
            <a:off x="3759200" y="3720068"/>
            <a:ext cx="1117600" cy="400110"/>
          </a:xfrm>
          <a:prstGeom prst="rect">
            <a:avLst/>
          </a:prstGeom>
          <a:noFill/>
        </p:spPr>
        <p:txBody>
          <a:bodyPr wrap="square" rtlCol="0">
            <a:spAutoFit/>
          </a:bodyPr>
          <a:lstStyle/>
          <a:p>
            <a:r>
              <a:rPr lang="en-US" sz="2000" b="1"/>
              <a:t>PICK UP</a:t>
            </a:r>
          </a:p>
        </p:txBody>
      </p:sp>
      <p:cxnSp>
        <p:nvCxnSpPr>
          <p:cNvPr id="16" name="Straight Arrow Connector 15">
            <a:extLst>
              <a:ext uri="{FF2B5EF4-FFF2-40B4-BE49-F238E27FC236}">
                <a16:creationId xmlns:a16="http://schemas.microsoft.com/office/drawing/2014/main" id="{FF5FB2B2-768A-44D0-A8CE-1CF950D4E684}"/>
              </a:ext>
            </a:extLst>
          </p:cNvPr>
          <p:cNvCxnSpPr>
            <a:cxnSpLocks/>
          </p:cNvCxnSpPr>
          <p:nvPr/>
        </p:nvCxnSpPr>
        <p:spPr>
          <a:xfrm flipV="1">
            <a:off x="3187700" y="5016500"/>
            <a:ext cx="0" cy="11303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1AA228B7-9F00-483F-9BB4-7EED95997C0B}"/>
              </a:ext>
            </a:extLst>
          </p:cNvPr>
          <p:cNvCxnSpPr>
            <a:cxnSpLocks/>
          </p:cNvCxnSpPr>
          <p:nvPr/>
        </p:nvCxnSpPr>
        <p:spPr>
          <a:xfrm>
            <a:off x="3390900" y="4889500"/>
            <a:ext cx="5334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25757063-8524-4AB8-AE67-4D9FDA9ADF06}"/>
              </a:ext>
            </a:extLst>
          </p:cNvPr>
          <p:cNvCxnSpPr>
            <a:cxnSpLocks/>
          </p:cNvCxnSpPr>
          <p:nvPr/>
        </p:nvCxnSpPr>
        <p:spPr>
          <a:xfrm flipV="1">
            <a:off x="4013200" y="4356100"/>
            <a:ext cx="0" cy="4445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466A0121-CCA5-48E5-8754-B623F7396AFA}"/>
              </a:ext>
            </a:extLst>
          </p:cNvPr>
          <p:cNvCxnSpPr>
            <a:cxnSpLocks/>
          </p:cNvCxnSpPr>
          <p:nvPr/>
        </p:nvCxnSpPr>
        <p:spPr>
          <a:xfrm>
            <a:off x="4013200" y="4241800"/>
            <a:ext cx="4699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9" name="Star: 5 Points 38">
            <a:extLst>
              <a:ext uri="{FF2B5EF4-FFF2-40B4-BE49-F238E27FC236}">
                <a16:creationId xmlns:a16="http://schemas.microsoft.com/office/drawing/2014/main" id="{E64455D9-763B-4BBF-B399-CFCBE43E3DDB}"/>
              </a:ext>
            </a:extLst>
          </p:cNvPr>
          <p:cNvSpPr/>
          <p:nvPr/>
        </p:nvSpPr>
        <p:spPr>
          <a:xfrm>
            <a:off x="4464050" y="4207585"/>
            <a:ext cx="279401" cy="223569"/>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41" name="Straight Arrow Connector 40">
            <a:extLst>
              <a:ext uri="{FF2B5EF4-FFF2-40B4-BE49-F238E27FC236}">
                <a16:creationId xmlns:a16="http://schemas.microsoft.com/office/drawing/2014/main" id="{D251AA3E-B5D3-4569-9F51-5084A9050BDF}"/>
              </a:ext>
            </a:extLst>
          </p:cNvPr>
          <p:cNvCxnSpPr>
            <a:cxnSpLocks/>
          </p:cNvCxnSpPr>
          <p:nvPr/>
        </p:nvCxnSpPr>
        <p:spPr>
          <a:xfrm>
            <a:off x="4603750" y="4595652"/>
            <a:ext cx="67336" cy="9859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E40F6D2C-05FF-4DB5-BDE6-733B2CDE6D54}"/>
              </a:ext>
            </a:extLst>
          </p:cNvPr>
          <p:cNvCxnSpPr>
            <a:cxnSpLocks/>
          </p:cNvCxnSpPr>
          <p:nvPr/>
        </p:nvCxnSpPr>
        <p:spPr>
          <a:xfrm flipH="1">
            <a:off x="3390900" y="5859888"/>
            <a:ext cx="1246518" cy="1599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48" name="Ink 47">
                <a:extLst>
                  <a:ext uri="{FF2B5EF4-FFF2-40B4-BE49-F238E27FC236}">
                    <a16:creationId xmlns:a16="http://schemas.microsoft.com/office/drawing/2014/main" id="{988A6D0E-6C9B-48E4-AA65-2FAE44CB9E83}"/>
                  </a:ext>
                </a:extLst>
              </p14:cNvPr>
              <p14:cNvContentPartPr/>
              <p14:nvPr/>
            </p14:nvContentPartPr>
            <p14:xfrm>
              <a:off x="3070800" y="4189240"/>
              <a:ext cx="1630080" cy="1881360"/>
            </p14:xfrm>
          </p:contentPart>
        </mc:Choice>
        <mc:Fallback xmlns="">
          <p:pic>
            <p:nvPicPr>
              <p:cNvPr id="48" name="Ink 47">
                <a:extLst>
                  <a:ext uri="{FF2B5EF4-FFF2-40B4-BE49-F238E27FC236}">
                    <a16:creationId xmlns:a16="http://schemas.microsoft.com/office/drawing/2014/main" id="{988A6D0E-6C9B-48E4-AA65-2FAE44CB9E83}"/>
                  </a:ext>
                </a:extLst>
              </p:cNvPr>
              <p:cNvPicPr/>
              <p:nvPr/>
            </p:nvPicPr>
            <p:blipFill>
              <a:blip r:embed="rId4"/>
              <a:stretch>
                <a:fillRect/>
              </a:stretch>
            </p:blipFill>
            <p:spPr>
              <a:xfrm>
                <a:off x="3016800" y="4081240"/>
                <a:ext cx="1737720" cy="2097000"/>
              </a:xfrm>
              <a:prstGeom prst="rect">
                <a:avLst/>
              </a:prstGeom>
            </p:spPr>
          </p:pic>
        </mc:Fallback>
      </mc:AlternateContent>
      <p:sp>
        <p:nvSpPr>
          <p:cNvPr id="49" name="TextBox 48">
            <a:extLst>
              <a:ext uri="{FF2B5EF4-FFF2-40B4-BE49-F238E27FC236}">
                <a16:creationId xmlns:a16="http://schemas.microsoft.com/office/drawing/2014/main" id="{B92046E3-D9A8-4433-B2F3-37FB0724B2E2}"/>
              </a:ext>
            </a:extLst>
          </p:cNvPr>
          <p:cNvSpPr txBox="1"/>
          <p:nvPr/>
        </p:nvSpPr>
        <p:spPr>
          <a:xfrm>
            <a:off x="2331761" y="4427971"/>
            <a:ext cx="1362168" cy="369332"/>
          </a:xfrm>
          <a:prstGeom prst="rect">
            <a:avLst/>
          </a:prstGeom>
          <a:noFill/>
        </p:spPr>
        <p:txBody>
          <a:bodyPr wrap="none" rtlCol="0">
            <a:spAutoFit/>
          </a:bodyPr>
          <a:lstStyle/>
          <a:p>
            <a:r>
              <a:rPr lang="en-US" b="1">
                <a:solidFill>
                  <a:srgbClr val="FF0000"/>
                </a:solidFill>
              </a:rPr>
              <a:t>No Left Turn</a:t>
            </a:r>
          </a:p>
        </p:txBody>
      </p:sp>
    </p:spTree>
    <p:extLst>
      <p:ext uri="{BB962C8B-B14F-4D97-AF65-F5344CB8AC3E}">
        <p14:creationId xmlns:p14="http://schemas.microsoft.com/office/powerpoint/2010/main" val="2061498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79AC5AC-4EBC-44E5-94D8-4033824DB109}"/>
              </a:ext>
            </a:extLst>
          </p:cNvPr>
          <p:cNvSpPr>
            <a:spLocks noGrp="1"/>
          </p:cNvSpPr>
          <p:nvPr>
            <p:ph type="title"/>
          </p:nvPr>
        </p:nvSpPr>
        <p:spPr>
          <a:xfrm>
            <a:off x="1383564" y="348865"/>
            <a:ext cx="9718111" cy="1576446"/>
          </a:xfrm>
        </p:spPr>
        <p:txBody>
          <a:bodyPr anchor="ctr">
            <a:normAutofit/>
          </a:bodyPr>
          <a:lstStyle/>
          <a:p>
            <a:r>
              <a:rPr lang="en-US" sz="4000" b="1">
                <a:solidFill>
                  <a:srgbClr val="FFFFFF"/>
                </a:solidFill>
                <a:latin typeface="Plantagenet Cherokee" panose="02020602070100000000" pitchFamily="18" charset="0"/>
              </a:rPr>
              <a:t>Procedures</a:t>
            </a:r>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id="{E19AFA0C-5A4B-1403-A590-24C0B42615C6}"/>
              </a:ext>
            </a:extLst>
          </p:cNvPr>
          <p:cNvGraphicFramePr>
            <a:graphicFrameLocks noGrp="1"/>
          </p:cNvGraphicFramePr>
          <p:nvPr>
            <p:ph idx="1"/>
            <p:extLst>
              <p:ext uri="{D42A27DB-BD31-4B8C-83A1-F6EECF244321}">
                <p14:modId xmlns:p14="http://schemas.microsoft.com/office/powerpoint/2010/main" val="2909987075"/>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0925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AF2A46D-9A86-4092-8928-F418DD2FC0C7}"/>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latin typeface="Plantagenet Cherokee" panose="02020602070100000000" pitchFamily="18" charset="0"/>
              </a:rPr>
              <a:t>Bus Dismissal Procedure	</a:t>
            </a:r>
          </a:p>
        </p:txBody>
      </p:sp>
      <p:graphicFrame>
        <p:nvGraphicFramePr>
          <p:cNvPr id="5" name="Content Placeholder 2">
            <a:extLst>
              <a:ext uri="{FF2B5EF4-FFF2-40B4-BE49-F238E27FC236}">
                <a16:creationId xmlns:a16="http://schemas.microsoft.com/office/drawing/2014/main" id="{D2A0EEA8-8207-86E2-8EDF-23A5D4FC2FF2}"/>
              </a:ext>
            </a:extLst>
          </p:cNvPr>
          <p:cNvGraphicFramePr>
            <a:graphicFrameLocks noGrp="1"/>
          </p:cNvGraphicFramePr>
          <p:nvPr>
            <p:ph idx="1"/>
            <p:extLst>
              <p:ext uri="{D42A27DB-BD31-4B8C-83A1-F6EECF244321}">
                <p14:modId xmlns:p14="http://schemas.microsoft.com/office/powerpoint/2010/main" val="3274570982"/>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790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7" name="Rectangle 12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DA267A3-86E5-411B-90AF-1714E9A0EAA8}"/>
              </a:ext>
            </a:extLst>
          </p:cNvPr>
          <p:cNvPicPr>
            <a:picLocks noChangeAspect="1"/>
          </p:cNvPicPr>
          <p:nvPr/>
        </p:nvPicPr>
        <p:blipFill>
          <a:blip r:embed="rId2"/>
          <a:stretch>
            <a:fillRect/>
          </a:stretch>
        </p:blipFill>
        <p:spPr>
          <a:xfrm>
            <a:off x="977172" y="457200"/>
            <a:ext cx="10237655" cy="5943600"/>
          </a:xfrm>
          <a:prstGeom prst="rect">
            <a:avLst/>
          </a:prstGeom>
        </p:spPr>
      </p:pic>
      <mc:AlternateContent xmlns:mc="http://schemas.openxmlformats.org/markup-compatibility/2006" xmlns:p14="http://schemas.microsoft.com/office/powerpoint/2010/main">
        <mc:Choice Requires="p14">
          <p:contentPart p14:bwMode="auto" r:id="rId3">
            <p14:nvContentPartPr>
              <p14:cNvPr id="12" name="Ink 11">
                <a:extLst>
                  <a:ext uri="{FF2B5EF4-FFF2-40B4-BE49-F238E27FC236}">
                    <a16:creationId xmlns:a16="http://schemas.microsoft.com/office/drawing/2014/main" id="{893B6E3C-8B38-448A-8A23-F43E23B52C32}"/>
                  </a:ext>
                </a:extLst>
              </p14:cNvPr>
              <p14:cNvContentPartPr/>
              <p14:nvPr/>
            </p14:nvContentPartPr>
            <p14:xfrm>
              <a:off x="6440652" y="3505629"/>
              <a:ext cx="374" cy="374"/>
            </p14:xfrm>
          </p:contentPart>
        </mc:Choice>
        <mc:Fallback xmlns="">
          <p:pic>
            <p:nvPicPr>
              <p:cNvPr id="12" name="Ink 11">
                <a:extLst>
                  <a:ext uri="{FF2B5EF4-FFF2-40B4-BE49-F238E27FC236}">
                    <a16:creationId xmlns:a16="http://schemas.microsoft.com/office/drawing/2014/main" id="{893B6E3C-8B38-448A-8A23-F43E23B52C32}"/>
                  </a:ext>
                </a:extLst>
              </p:cNvPr>
              <p:cNvPicPr/>
              <p:nvPr/>
            </p:nvPicPr>
            <p:blipFill>
              <a:blip r:embed="rId4"/>
              <a:stretch>
                <a:fillRect/>
              </a:stretch>
            </p:blipFill>
            <p:spPr>
              <a:xfrm>
                <a:off x="6421952" y="3486929"/>
                <a:ext cx="37400" cy="37400"/>
              </a:xfrm>
              <a:prstGeom prst="rect">
                <a:avLst/>
              </a:prstGeom>
            </p:spPr>
          </p:pic>
        </mc:Fallback>
      </mc:AlternateContent>
      <p:sp>
        <p:nvSpPr>
          <p:cNvPr id="70" name="TextBox 69">
            <a:extLst>
              <a:ext uri="{FF2B5EF4-FFF2-40B4-BE49-F238E27FC236}">
                <a16:creationId xmlns:a16="http://schemas.microsoft.com/office/drawing/2014/main" id="{0A72A54E-38B2-4EEB-91DB-4AADDFD87275}"/>
              </a:ext>
            </a:extLst>
          </p:cNvPr>
          <p:cNvSpPr txBox="1"/>
          <p:nvPr/>
        </p:nvSpPr>
        <p:spPr>
          <a:xfrm>
            <a:off x="5921255" y="4263201"/>
            <a:ext cx="1410741" cy="479277"/>
          </a:xfrm>
          <a:prstGeom prst="rect">
            <a:avLst/>
          </a:prstGeom>
          <a:noFill/>
        </p:spPr>
        <p:txBody>
          <a:bodyPr wrap="square" rtlCol="0">
            <a:spAutoFit/>
          </a:bodyPr>
          <a:lstStyle/>
          <a:p>
            <a:pPr defTabSz="941832">
              <a:spcAft>
                <a:spcPts val="600"/>
              </a:spcAft>
            </a:pPr>
            <a:r>
              <a:rPr lang="en-US" sz="2472" b="1" kern="1200">
                <a:solidFill>
                  <a:schemeClr val="tx1"/>
                </a:solidFill>
                <a:latin typeface="+mn-lt"/>
                <a:ea typeface="+mn-ea"/>
                <a:cs typeface="+mn-cs"/>
              </a:rPr>
              <a:t>Whitney</a:t>
            </a:r>
            <a:endParaRPr lang="en-US" sz="2400" b="1"/>
          </a:p>
        </p:txBody>
      </p:sp>
      <p:sp>
        <p:nvSpPr>
          <p:cNvPr id="71" name="TextBox 70">
            <a:extLst>
              <a:ext uri="{FF2B5EF4-FFF2-40B4-BE49-F238E27FC236}">
                <a16:creationId xmlns:a16="http://schemas.microsoft.com/office/drawing/2014/main" id="{8AB2DD9B-8678-4648-B6C6-2A03A747A0FF}"/>
              </a:ext>
            </a:extLst>
          </p:cNvPr>
          <p:cNvSpPr txBox="1"/>
          <p:nvPr/>
        </p:nvSpPr>
        <p:spPr>
          <a:xfrm rot="21136130">
            <a:off x="5933966" y="5478730"/>
            <a:ext cx="1410741" cy="383422"/>
          </a:xfrm>
          <a:prstGeom prst="rect">
            <a:avLst/>
          </a:prstGeom>
          <a:noFill/>
        </p:spPr>
        <p:txBody>
          <a:bodyPr wrap="square" rtlCol="0">
            <a:spAutoFit/>
          </a:bodyPr>
          <a:lstStyle/>
          <a:p>
            <a:pPr defTabSz="941832">
              <a:spcAft>
                <a:spcPts val="600"/>
              </a:spcAft>
            </a:pPr>
            <a:r>
              <a:rPr lang="en-US" sz="1854" b="1" kern="1200">
                <a:solidFill>
                  <a:schemeClr val="tx1"/>
                </a:solidFill>
                <a:latin typeface="+mn-lt"/>
                <a:ea typeface="+mn-ea"/>
                <a:cs typeface="+mn-cs"/>
              </a:rPr>
              <a:t>Buses only</a:t>
            </a:r>
            <a:endParaRPr lang="en-US" b="1"/>
          </a:p>
        </p:txBody>
      </p:sp>
      <mc:AlternateContent xmlns:mc="http://schemas.openxmlformats.org/markup-compatibility/2006" xmlns:p14="http://schemas.microsoft.com/office/powerpoint/2010/main">
        <mc:Choice Requires="p14">
          <p:contentPart p14:bwMode="auto" r:id="rId5">
            <p14:nvContentPartPr>
              <p14:cNvPr id="107" name="Ink 106">
                <a:extLst>
                  <a:ext uri="{FF2B5EF4-FFF2-40B4-BE49-F238E27FC236}">
                    <a16:creationId xmlns:a16="http://schemas.microsoft.com/office/drawing/2014/main" id="{AED95703-A748-4BAA-960B-49AAE8B8E378}"/>
                  </a:ext>
                </a:extLst>
              </p14:cNvPr>
              <p14:cNvContentPartPr/>
              <p14:nvPr/>
            </p14:nvContentPartPr>
            <p14:xfrm>
              <a:off x="4292534" y="1826334"/>
              <a:ext cx="374" cy="374"/>
            </p14:xfrm>
          </p:contentPart>
        </mc:Choice>
        <mc:Fallback xmlns="">
          <p:pic>
            <p:nvPicPr>
              <p:cNvPr id="107" name="Ink 106">
                <a:extLst>
                  <a:ext uri="{FF2B5EF4-FFF2-40B4-BE49-F238E27FC236}">
                    <a16:creationId xmlns:a16="http://schemas.microsoft.com/office/drawing/2014/main" id="{AED95703-A748-4BAA-960B-49AAE8B8E378}"/>
                  </a:ext>
                </a:extLst>
              </p:cNvPr>
              <p:cNvPicPr/>
              <p:nvPr/>
            </p:nvPicPr>
            <p:blipFill>
              <a:blip r:embed="rId6"/>
              <a:stretch>
                <a:fillRect/>
              </a:stretch>
            </p:blipFill>
            <p:spPr>
              <a:xfrm>
                <a:off x="4236434" y="1714134"/>
                <a:ext cx="112200" cy="224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2" name="Ink 121">
                <a:extLst>
                  <a:ext uri="{FF2B5EF4-FFF2-40B4-BE49-F238E27FC236}">
                    <a16:creationId xmlns:a16="http://schemas.microsoft.com/office/drawing/2014/main" id="{A2510205-ED03-4B26-B68E-7602301EAB1F}"/>
                  </a:ext>
                </a:extLst>
              </p14:cNvPr>
              <p14:cNvContentPartPr/>
              <p14:nvPr/>
            </p14:nvContentPartPr>
            <p14:xfrm>
              <a:off x="1471032" y="2024039"/>
              <a:ext cx="374" cy="374"/>
            </p14:xfrm>
          </p:contentPart>
        </mc:Choice>
        <mc:Fallback xmlns="">
          <p:pic>
            <p:nvPicPr>
              <p:cNvPr id="122" name="Ink 121">
                <a:extLst>
                  <a:ext uri="{FF2B5EF4-FFF2-40B4-BE49-F238E27FC236}">
                    <a16:creationId xmlns:a16="http://schemas.microsoft.com/office/drawing/2014/main" id="{A2510205-ED03-4B26-B68E-7602301EAB1F}"/>
                  </a:ext>
                </a:extLst>
              </p:cNvPr>
              <p:cNvPicPr/>
              <p:nvPr/>
            </p:nvPicPr>
            <p:blipFill>
              <a:blip r:embed="rId8"/>
              <a:stretch>
                <a:fillRect/>
              </a:stretch>
            </p:blipFill>
            <p:spPr>
              <a:xfrm>
                <a:off x="1452332" y="2005339"/>
                <a:ext cx="37400" cy="37400"/>
              </a:xfrm>
              <a:prstGeom prst="rect">
                <a:avLst/>
              </a:prstGeom>
            </p:spPr>
          </p:pic>
        </mc:Fallback>
      </mc:AlternateContent>
      <p:cxnSp>
        <p:nvCxnSpPr>
          <p:cNvPr id="3" name="Straight Arrow Connector 2">
            <a:extLst>
              <a:ext uri="{FF2B5EF4-FFF2-40B4-BE49-F238E27FC236}">
                <a16:creationId xmlns:a16="http://schemas.microsoft.com/office/drawing/2014/main" id="{B871BF92-7AD6-625B-AB74-92F59F021D61}"/>
              </a:ext>
            </a:extLst>
          </p:cNvPr>
          <p:cNvCxnSpPr>
            <a:cxnSpLocks/>
          </p:cNvCxnSpPr>
          <p:nvPr/>
        </p:nvCxnSpPr>
        <p:spPr>
          <a:xfrm>
            <a:off x="9199682" y="767701"/>
            <a:ext cx="532932" cy="37471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1E7FBB49-1FE8-2753-319B-9D1448D95A25}"/>
              </a:ext>
            </a:extLst>
          </p:cNvPr>
          <p:cNvCxnSpPr>
            <a:cxnSpLocks/>
          </p:cNvCxnSpPr>
          <p:nvPr/>
        </p:nvCxnSpPr>
        <p:spPr>
          <a:xfrm flipH="1">
            <a:off x="7500965" y="5385582"/>
            <a:ext cx="1865258" cy="1951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EA4047F0-4659-2F25-6842-FCB0693ECECC}"/>
                  </a:ext>
                </a:extLst>
              </p14:cNvPr>
              <p14:cNvContentPartPr/>
              <p14:nvPr/>
            </p14:nvContentPartPr>
            <p14:xfrm>
              <a:off x="4977430" y="700567"/>
              <a:ext cx="4739690" cy="5162756"/>
            </p14:xfrm>
          </p:contentPart>
        </mc:Choice>
        <mc:Fallback xmlns="">
          <p:pic>
            <p:nvPicPr>
              <p:cNvPr id="9" name="Ink 8">
                <a:extLst>
                  <a:ext uri="{FF2B5EF4-FFF2-40B4-BE49-F238E27FC236}">
                    <a16:creationId xmlns:a16="http://schemas.microsoft.com/office/drawing/2014/main" id="{EA4047F0-4659-2F25-6842-FCB0693ECECC}"/>
                  </a:ext>
                </a:extLst>
              </p:cNvPr>
              <p:cNvPicPr/>
              <p:nvPr/>
            </p:nvPicPr>
            <p:blipFill>
              <a:blip r:embed="rId10"/>
              <a:stretch>
                <a:fillRect/>
              </a:stretch>
            </p:blipFill>
            <p:spPr>
              <a:xfrm>
                <a:off x="4923431" y="592567"/>
                <a:ext cx="4847328" cy="5378396"/>
              </a:xfrm>
              <a:prstGeom prst="rect">
                <a:avLst/>
              </a:prstGeom>
            </p:spPr>
          </p:pic>
        </mc:Fallback>
      </mc:AlternateContent>
    </p:spTree>
    <p:extLst>
      <p:ext uri="{BB962C8B-B14F-4D97-AF65-F5344CB8AC3E}">
        <p14:creationId xmlns:p14="http://schemas.microsoft.com/office/powerpoint/2010/main" val="3717592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28A23D0-5B2E-987A-F78D-6BC85CB8FE4F}"/>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latin typeface="Plantagenet Cherokee" panose="02020602070100000000" pitchFamily="18" charset="0"/>
              </a:rPr>
              <a:t>Breakfast and Lunch</a:t>
            </a:r>
          </a:p>
        </p:txBody>
      </p:sp>
      <p:graphicFrame>
        <p:nvGraphicFramePr>
          <p:cNvPr id="5" name="Content Placeholder 2">
            <a:extLst>
              <a:ext uri="{FF2B5EF4-FFF2-40B4-BE49-F238E27FC236}">
                <a16:creationId xmlns:a16="http://schemas.microsoft.com/office/drawing/2014/main" id="{3199DDE4-85BC-C8C0-70FA-DAFB0F08B4BF}"/>
              </a:ext>
            </a:extLst>
          </p:cNvPr>
          <p:cNvGraphicFramePr>
            <a:graphicFrameLocks noGrp="1"/>
          </p:cNvGraphicFramePr>
          <p:nvPr>
            <p:ph idx="1"/>
            <p:extLst>
              <p:ext uri="{D42A27DB-BD31-4B8C-83A1-F6EECF244321}">
                <p14:modId xmlns:p14="http://schemas.microsoft.com/office/powerpoint/2010/main" val="3161711347"/>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5882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Rectangle 29">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D8B28837-48E2-4370-8BAB-5885C2228A5D}"/>
              </a:ext>
            </a:extLst>
          </p:cNvPr>
          <p:cNvSpPr>
            <a:spLocks noGrp="1"/>
          </p:cNvSpPr>
          <p:nvPr>
            <p:ph type="title"/>
          </p:nvPr>
        </p:nvSpPr>
        <p:spPr>
          <a:xfrm>
            <a:off x="586478" y="1683756"/>
            <a:ext cx="3115265" cy="2396359"/>
          </a:xfrm>
        </p:spPr>
        <p:txBody>
          <a:bodyPr vert="horz" lIns="91440" tIns="45720" rIns="91440" bIns="45720" rtlCol="0" anchor="b">
            <a:normAutofit/>
          </a:bodyPr>
          <a:lstStyle/>
          <a:p>
            <a:pPr algn="r"/>
            <a:r>
              <a:rPr lang="en-US" sz="4000" b="1" kern="1200" dirty="0">
                <a:solidFill>
                  <a:srgbClr val="FFFFFF"/>
                </a:solidFill>
                <a:latin typeface="+mj-lt"/>
                <a:ea typeface="+mj-ea"/>
                <a:cs typeface="+mj-cs"/>
              </a:rPr>
              <a:t>Welcome Back to School</a:t>
            </a:r>
            <a:br>
              <a:rPr lang="en-US" sz="4000" b="1" kern="1200" dirty="0">
                <a:solidFill>
                  <a:srgbClr val="FFFFFF"/>
                </a:solidFill>
                <a:latin typeface="+mj-lt"/>
                <a:ea typeface="+mj-ea"/>
                <a:cs typeface="+mj-cs"/>
              </a:rPr>
            </a:br>
            <a:r>
              <a:rPr lang="en-US" sz="4000" b="1" kern="1200" dirty="0">
                <a:solidFill>
                  <a:srgbClr val="FFFFFF"/>
                </a:solidFill>
                <a:latin typeface="+mj-lt"/>
                <a:ea typeface="+mj-ea"/>
                <a:cs typeface="+mj-cs"/>
              </a:rPr>
              <a:t> 2024-25</a:t>
            </a:r>
          </a:p>
        </p:txBody>
      </p:sp>
      <p:graphicFrame>
        <p:nvGraphicFramePr>
          <p:cNvPr id="16" name="TextBox 4">
            <a:extLst>
              <a:ext uri="{FF2B5EF4-FFF2-40B4-BE49-F238E27FC236}">
                <a16:creationId xmlns:a16="http://schemas.microsoft.com/office/drawing/2014/main" id="{596C69FD-2F83-4C28-1EB1-59C3810353AF}"/>
              </a:ext>
            </a:extLst>
          </p:cNvPr>
          <p:cNvGraphicFramePr/>
          <p:nvPr>
            <p:extLst>
              <p:ext uri="{D42A27DB-BD31-4B8C-83A1-F6EECF244321}">
                <p14:modId xmlns:p14="http://schemas.microsoft.com/office/powerpoint/2010/main" val="985740296"/>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2704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4CB253-C767-2DF9-3D69-891E56FB0F93}"/>
              </a:ext>
            </a:extLst>
          </p:cNvPr>
          <p:cNvSpPr>
            <a:spLocks noGrp="1"/>
          </p:cNvSpPr>
          <p:nvPr>
            <p:ph type="title"/>
          </p:nvPr>
        </p:nvSpPr>
        <p:spPr>
          <a:xfrm>
            <a:off x="699713" y="248038"/>
            <a:ext cx="7063721" cy="1159200"/>
          </a:xfrm>
        </p:spPr>
        <p:txBody>
          <a:bodyPr vert="horz" lIns="91440" tIns="45720" rIns="91440" bIns="45720" rtlCol="0" anchor="ctr">
            <a:noAutofit/>
          </a:bodyPr>
          <a:lstStyle/>
          <a:p>
            <a:r>
              <a:rPr lang="en-US" sz="1200" kern="1200" dirty="0">
                <a:solidFill>
                  <a:srgbClr val="FFFFFF"/>
                </a:solidFill>
                <a:latin typeface="+mj-lt"/>
                <a:ea typeface="+mj-ea"/>
                <a:cs typeface="+mj-cs"/>
              </a:rPr>
              <a:t>Whitney Office and </a:t>
            </a:r>
            <a:br>
              <a:rPr lang="en-US" sz="1200" kern="1200" dirty="0"/>
            </a:br>
            <a:r>
              <a:rPr lang="en-US" sz="1200" kern="1200" dirty="0">
                <a:solidFill>
                  <a:srgbClr val="FFFFFF"/>
                </a:solidFill>
                <a:latin typeface="+mj-lt"/>
                <a:ea typeface="+mj-ea"/>
                <a:cs typeface="+mj-cs"/>
              </a:rPr>
              <a:t>Special Services Staff</a:t>
            </a:r>
            <a:br>
              <a:rPr lang="en-US" sz="1200" kern="1200" dirty="0"/>
            </a:br>
            <a:br>
              <a:rPr lang="en-US" sz="1200" kern="1200" dirty="0"/>
            </a:br>
            <a:r>
              <a:rPr lang="en-US" sz="1200" kern="1200" dirty="0">
                <a:solidFill>
                  <a:srgbClr val="FFFFFF"/>
                </a:solidFill>
                <a:latin typeface="+mj-lt"/>
                <a:ea typeface="+mj-ea"/>
                <a:cs typeface="+mj-cs"/>
              </a:rPr>
              <a:t>860-763-7540</a:t>
            </a:r>
            <a:br>
              <a:rPr lang="en-US" sz="1200" kern="1200" dirty="0"/>
            </a:br>
            <a:br>
              <a:rPr lang="en-US" sz="1200" kern="1200" dirty="0"/>
            </a:br>
            <a:r>
              <a:rPr lang="en-US" sz="1200" kern="1200" dirty="0">
                <a:solidFill>
                  <a:srgbClr val="FFFFFF"/>
                </a:solidFill>
                <a:latin typeface="+mj-lt"/>
                <a:ea typeface="+mj-ea"/>
                <a:cs typeface="+mj-cs"/>
              </a:rPr>
              <a:t>Emails: </a:t>
            </a:r>
            <a:br>
              <a:rPr lang="en-US" sz="1200" kern="1200" dirty="0"/>
            </a:br>
            <a:r>
              <a:rPr lang="en-US" sz="1200" kern="1200" dirty="0">
                <a:solidFill>
                  <a:srgbClr val="FFFFFF"/>
                </a:solidFill>
                <a:latin typeface="+mj-lt"/>
                <a:ea typeface="+mj-ea"/>
                <a:cs typeface="+mj-cs"/>
              </a:rPr>
              <a:t>first initial last name @ enfieldschools.org</a:t>
            </a:r>
            <a:endParaRPr lang="en-US" sz="1200" kern="1200" dirty="0">
              <a:solidFill>
                <a:srgbClr val="FFFFFF"/>
              </a:solidFill>
              <a:latin typeface="+mj-lt"/>
              <a:ea typeface="Calibri Light"/>
              <a:cs typeface="Calibri Light"/>
            </a:endParaRPr>
          </a:p>
        </p:txBody>
      </p:sp>
      <p:graphicFrame>
        <p:nvGraphicFramePr>
          <p:cNvPr id="7" name="Table 4">
            <a:extLst>
              <a:ext uri="{FF2B5EF4-FFF2-40B4-BE49-F238E27FC236}">
                <a16:creationId xmlns:a16="http://schemas.microsoft.com/office/drawing/2014/main" id="{23D77949-0381-7328-DCBC-4003198854DF}"/>
              </a:ext>
            </a:extLst>
          </p:cNvPr>
          <p:cNvGraphicFramePr>
            <a:graphicFrameLocks/>
          </p:cNvGraphicFramePr>
          <p:nvPr>
            <p:extLst>
              <p:ext uri="{D42A27DB-BD31-4B8C-83A1-F6EECF244321}">
                <p14:modId xmlns:p14="http://schemas.microsoft.com/office/powerpoint/2010/main" val="1178711768"/>
              </p:ext>
            </p:extLst>
          </p:nvPr>
        </p:nvGraphicFramePr>
        <p:xfrm>
          <a:off x="1661583" y="1820333"/>
          <a:ext cx="10267161" cy="4748614"/>
        </p:xfrm>
        <a:graphic>
          <a:graphicData uri="http://schemas.openxmlformats.org/drawingml/2006/table">
            <a:tbl>
              <a:tblPr firstRow="1" bandRow="1">
                <a:tableStyleId>{2D5ABB26-0587-4C30-8999-92F81FD0307C}</a:tableStyleId>
              </a:tblPr>
              <a:tblGrid>
                <a:gridCol w="4208108">
                  <a:extLst>
                    <a:ext uri="{9D8B030D-6E8A-4147-A177-3AD203B41FA5}">
                      <a16:colId xmlns:a16="http://schemas.microsoft.com/office/drawing/2014/main" val="2473358420"/>
                    </a:ext>
                  </a:extLst>
                </a:gridCol>
                <a:gridCol w="5140788">
                  <a:extLst>
                    <a:ext uri="{9D8B030D-6E8A-4147-A177-3AD203B41FA5}">
                      <a16:colId xmlns:a16="http://schemas.microsoft.com/office/drawing/2014/main" val="3591682840"/>
                    </a:ext>
                  </a:extLst>
                </a:gridCol>
                <a:gridCol w="918265">
                  <a:extLst>
                    <a:ext uri="{9D8B030D-6E8A-4147-A177-3AD203B41FA5}">
                      <a16:colId xmlns:a16="http://schemas.microsoft.com/office/drawing/2014/main" val="1728319904"/>
                    </a:ext>
                  </a:extLst>
                </a:gridCol>
              </a:tblGrid>
              <a:tr h="4452160">
                <a:tc>
                  <a:txBody>
                    <a:bodyPr/>
                    <a:lstStyle/>
                    <a:p>
                      <a:pPr algn="ctr"/>
                      <a:r>
                        <a:rPr lang="en-US" sz="1400" b="1" u="sng" dirty="0">
                          <a:latin typeface="Plantagenet Cherokee"/>
                        </a:rPr>
                        <a:t>Office Staff</a:t>
                      </a:r>
                    </a:p>
                    <a:p>
                      <a:pPr algn="ctr"/>
                      <a:r>
                        <a:rPr lang="en-US" sz="1400" dirty="0">
                          <a:latin typeface="Plantagenet Cherokee"/>
                        </a:rPr>
                        <a:t>Mrs. D. Souer</a:t>
                      </a:r>
                    </a:p>
                    <a:p>
                      <a:pPr algn="ctr"/>
                      <a:r>
                        <a:rPr lang="en-US" sz="1400" dirty="0">
                          <a:latin typeface="Plantagenet Cherokee"/>
                        </a:rPr>
                        <a:t>Mrs. L. Lawler</a:t>
                      </a:r>
                    </a:p>
                    <a:p>
                      <a:pPr algn="ctr"/>
                      <a:endParaRPr lang="en-US" sz="1400" b="1" u="sng" dirty="0">
                        <a:latin typeface="Plantagenet Cherokee"/>
                      </a:endParaRPr>
                    </a:p>
                    <a:p>
                      <a:pPr lvl="0" algn="ctr">
                        <a:buNone/>
                      </a:pPr>
                      <a:r>
                        <a:rPr lang="en-US" sz="1400" b="1" u="sng" dirty="0">
                          <a:latin typeface="Plantagenet Cherokee"/>
                        </a:rPr>
                        <a:t>Nurse</a:t>
                      </a:r>
                      <a:endParaRPr lang="en-US" sz="1400" dirty="0"/>
                    </a:p>
                    <a:p>
                      <a:pPr algn="ctr"/>
                      <a:r>
                        <a:rPr lang="en-US" sz="1400" dirty="0">
                          <a:latin typeface="Plantagenet Cherokee"/>
                        </a:rPr>
                        <a:t>Mrs. J. Rustic</a:t>
                      </a:r>
                    </a:p>
                    <a:p>
                      <a:pPr lvl="0" algn="ctr">
                        <a:buNone/>
                      </a:pPr>
                      <a:endParaRPr lang="en-US" sz="1400" b="1" u="sng" dirty="0">
                        <a:latin typeface="Plantagenet Cherokee"/>
                      </a:endParaRPr>
                    </a:p>
                    <a:p>
                      <a:pPr lvl="0" algn="ctr">
                        <a:buNone/>
                      </a:pPr>
                      <a:r>
                        <a:rPr lang="en-US" sz="1400" b="1" u="sng" dirty="0">
                          <a:latin typeface="Plantagenet Cherokee"/>
                        </a:rPr>
                        <a:t>Counselor</a:t>
                      </a:r>
                      <a:endParaRPr lang="en-US" sz="1400" dirty="0"/>
                    </a:p>
                    <a:p>
                      <a:pPr lvl="0" algn="ctr">
                        <a:buNone/>
                      </a:pPr>
                      <a:r>
                        <a:rPr lang="en-US" sz="1400" dirty="0">
                          <a:latin typeface="Plantagenet Cherokee"/>
                        </a:rPr>
                        <a:t>Mrs. L. Short</a:t>
                      </a:r>
                    </a:p>
                    <a:p>
                      <a:pPr lvl="0" algn="ctr">
                        <a:buNone/>
                      </a:pPr>
                      <a:endParaRPr lang="en-US" sz="1400" b="1" u="sng" dirty="0">
                        <a:latin typeface="Plantagenet Cherokee"/>
                      </a:endParaRPr>
                    </a:p>
                    <a:p>
                      <a:pPr lvl="0" algn="ctr">
                        <a:buNone/>
                      </a:pPr>
                      <a:endParaRPr lang="en-US" sz="1400" b="1" u="sng" dirty="0">
                        <a:latin typeface="Plantagenet Cherokee"/>
                      </a:endParaRPr>
                    </a:p>
                    <a:p>
                      <a:pPr lvl="0" algn="ctr">
                        <a:buNone/>
                      </a:pPr>
                      <a:r>
                        <a:rPr lang="en-US" sz="1400" b="1" u="sng" dirty="0">
                          <a:latin typeface="Plantagenet Cherokee"/>
                        </a:rPr>
                        <a:t>Special Education</a:t>
                      </a:r>
                      <a:endParaRPr lang="en-US" sz="1400" dirty="0"/>
                    </a:p>
                    <a:p>
                      <a:pPr lvl="0" algn="ctr">
                        <a:lnSpc>
                          <a:spcPct val="100000"/>
                        </a:lnSpc>
                        <a:spcBef>
                          <a:spcPts val="0"/>
                        </a:spcBef>
                        <a:spcAft>
                          <a:spcPts val="0"/>
                        </a:spcAft>
                        <a:buNone/>
                      </a:pPr>
                      <a:r>
                        <a:rPr lang="en-US" sz="1400" b="0" i="0" u="none" strike="noStrike" noProof="0" dirty="0">
                          <a:solidFill>
                            <a:srgbClr val="000000"/>
                          </a:solidFill>
                          <a:latin typeface="Plantagenet Cherokee"/>
                        </a:rPr>
                        <a:t>Mrs. K. Chenevert-3rd</a:t>
                      </a:r>
                    </a:p>
                    <a:p>
                      <a:pPr lvl="0" algn="ctr">
                        <a:buNone/>
                      </a:pPr>
                      <a:r>
                        <a:rPr lang="en-US" sz="1400" dirty="0">
                          <a:latin typeface="Plantagenet Cherokee"/>
                        </a:rPr>
                        <a:t>Mrs. D. Wagner-4th</a:t>
                      </a:r>
                    </a:p>
                    <a:p>
                      <a:pPr lvl="0" algn="ctr">
                        <a:buNone/>
                      </a:pPr>
                      <a:r>
                        <a:rPr lang="en-US" sz="1400" dirty="0">
                          <a:latin typeface="Plantagenet Cherokee"/>
                        </a:rPr>
                        <a:t>Mrs. S. Perez-5th</a:t>
                      </a:r>
                    </a:p>
                    <a:p>
                      <a:pPr lvl="0" algn="ctr">
                        <a:buNone/>
                      </a:pPr>
                      <a:r>
                        <a:rPr lang="en-US" sz="1400" dirty="0">
                          <a:latin typeface="Plantagenet Cherokee"/>
                        </a:rPr>
                        <a:t>Mrs. J. Cahillane-Speech</a:t>
                      </a:r>
                    </a:p>
                    <a:p>
                      <a:pPr lvl="0" algn="ctr">
                        <a:buNone/>
                      </a:pPr>
                      <a:r>
                        <a:rPr lang="en-US" sz="1400" dirty="0">
                          <a:latin typeface="Plantagenet Cherokee"/>
                        </a:rPr>
                        <a:t>Ms. D. Del Coro-OT</a:t>
                      </a:r>
                      <a:endParaRPr lang="en-US" sz="1400" dirty="0"/>
                    </a:p>
                    <a:p>
                      <a:pPr lvl="0" algn="ctr">
                        <a:buNone/>
                      </a:pPr>
                      <a:r>
                        <a:rPr lang="en-US" sz="1400" dirty="0">
                          <a:latin typeface="Plantagenet Cherokee"/>
                        </a:rPr>
                        <a:t>Ms. C. D'Agostino-PT</a:t>
                      </a:r>
                    </a:p>
                    <a:p>
                      <a:pPr lvl="0" algn="ctr">
                        <a:buNone/>
                      </a:pPr>
                      <a:endParaRPr lang="en-US" sz="1400" dirty="0">
                        <a:latin typeface="Plantagenet Cherokee"/>
                      </a:endParaRPr>
                    </a:p>
                    <a:p>
                      <a:pPr lvl="0" algn="ctr">
                        <a:buNone/>
                      </a:pPr>
                      <a:endParaRPr lang="en-US" sz="1400" dirty="0">
                        <a:latin typeface="Plantagenet Cherokee"/>
                      </a:endParaRPr>
                    </a:p>
                    <a:p>
                      <a:pPr algn="ctr"/>
                      <a:endParaRPr lang="en-US" sz="1400" dirty="0">
                        <a:latin typeface="Plantagenet Cherokee"/>
                      </a:endParaRPr>
                    </a:p>
                    <a:p>
                      <a:pPr algn="ctr"/>
                      <a:endParaRPr lang="en-US" sz="1400" dirty="0">
                        <a:latin typeface="Plantagenet Cherokee"/>
                      </a:endParaRPr>
                    </a:p>
                  </a:txBody>
                  <a:tcPr marL="54695" marR="54695" marT="27347" marB="27347"/>
                </a:tc>
                <a:tc>
                  <a:txBody>
                    <a:bodyPr/>
                    <a:lstStyle/>
                    <a:p>
                      <a:pPr algn="ctr"/>
                      <a:r>
                        <a:rPr lang="en-US" sz="1400" b="1" u="sng" dirty="0">
                          <a:latin typeface="Plantagenet Cherokee"/>
                        </a:rPr>
                        <a:t>Assistant Principal</a:t>
                      </a:r>
                    </a:p>
                    <a:p>
                      <a:pPr algn="ctr"/>
                      <a:r>
                        <a:rPr lang="en-US" sz="1400" dirty="0">
                          <a:latin typeface="Plantagenet Cherokee"/>
                        </a:rPr>
                        <a:t>Mr. J. La Mesa</a:t>
                      </a:r>
                    </a:p>
                    <a:p>
                      <a:pPr algn="ctr"/>
                      <a:endParaRPr lang="en-US" sz="1400" dirty="0">
                        <a:latin typeface="Plantagenet Cherokee"/>
                      </a:endParaRPr>
                    </a:p>
                    <a:p>
                      <a:pPr algn="ctr"/>
                      <a:r>
                        <a:rPr lang="en-US" sz="1400" b="1" u="sng" dirty="0">
                          <a:latin typeface="Plantagenet Cherokee"/>
                        </a:rPr>
                        <a:t>Principal</a:t>
                      </a:r>
                    </a:p>
                    <a:p>
                      <a:pPr algn="ctr"/>
                      <a:r>
                        <a:rPr lang="en-US" sz="1400" dirty="0">
                          <a:latin typeface="Plantagenet Cherokee"/>
                        </a:rPr>
                        <a:t>Mrs. K. Flanaghan</a:t>
                      </a:r>
                    </a:p>
                    <a:p>
                      <a:pPr lvl="0" algn="ctr">
                        <a:buNone/>
                      </a:pPr>
                      <a:endParaRPr lang="en-US" sz="1400" dirty="0">
                        <a:latin typeface="Plantagenet Cherokee"/>
                      </a:endParaRPr>
                    </a:p>
                    <a:p>
                      <a:pPr lvl="0" algn="ctr">
                        <a:buNone/>
                      </a:pPr>
                      <a:r>
                        <a:rPr lang="en-US" sz="1400" b="1" u="sng" dirty="0">
                          <a:latin typeface="Plantagenet Cherokee"/>
                        </a:rPr>
                        <a:t>Special Education Coordinator</a:t>
                      </a:r>
                    </a:p>
                    <a:p>
                      <a:pPr lvl="0" algn="ctr">
                        <a:buNone/>
                      </a:pPr>
                      <a:r>
                        <a:rPr lang="en-US" sz="1400" dirty="0">
                          <a:latin typeface="Plantagenet Cherokee"/>
                        </a:rPr>
                        <a:t>Mrs. Lauren Andrews</a:t>
                      </a:r>
                    </a:p>
                    <a:p>
                      <a:pPr algn="ctr"/>
                      <a:endParaRPr lang="en-US" sz="1400" dirty="0">
                        <a:latin typeface="Plantagenet Cherokee"/>
                      </a:endParaRPr>
                    </a:p>
                    <a:p>
                      <a:pPr algn="ctr"/>
                      <a:r>
                        <a:rPr lang="en-US" sz="1400" b="1" u="sng" dirty="0">
                          <a:latin typeface="Plantagenet Cherokee"/>
                        </a:rPr>
                        <a:t>Custodians</a:t>
                      </a:r>
                    </a:p>
                    <a:p>
                      <a:pPr algn="ctr"/>
                      <a:r>
                        <a:rPr lang="en-US" sz="1400" dirty="0">
                          <a:latin typeface="Plantagenet Cherokee"/>
                        </a:rPr>
                        <a:t>Mr. Mejia</a:t>
                      </a:r>
                    </a:p>
                    <a:p>
                      <a:pPr algn="ctr"/>
                      <a:r>
                        <a:rPr lang="en-US" sz="1400" dirty="0">
                          <a:latin typeface="Plantagenet Cherokee"/>
                        </a:rPr>
                        <a:t>Mr. Bowling</a:t>
                      </a:r>
                    </a:p>
                    <a:p>
                      <a:pPr algn="ctr"/>
                      <a:r>
                        <a:rPr lang="en-US" sz="1400" dirty="0">
                          <a:latin typeface="Plantagenet Cherokee"/>
                        </a:rPr>
                        <a:t>Mr. Craig</a:t>
                      </a:r>
                    </a:p>
                    <a:p>
                      <a:pPr algn="ctr"/>
                      <a:endParaRPr lang="en-US" sz="1400" dirty="0">
                        <a:latin typeface="Plantagenet Cherokee"/>
                      </a:endParaRPr>
                    </a:p>
                  </a:txBody>
                  <a:tcPr marL="54695" marR="54695" marT="27347" marB="27347"/>
                </a:tc>
                <a:tc>
                  <a:txBody>
                    <a:bodyPr/>
                    <a:lstStyle/>
                    <a:p>
                      <a:pPr algn="ctr"/>
                      <a:endParaRPr lang="en-US" sz="1400" dirty="0">
                        <a:latin typeface="Plantagenet Cherokee" panose="02020602070100000000" pitchFamily="18" charset="0"/>
                      </a:endParaRPr>
                    </a:p>
                  </a:txBody>
                  <a:tcPr marL="54695" marR="54695" marT="27347" marB="27347"/>
                </a:tc>
                <a:extLst>
                  <a:ext uri="{0D108BD9-81ED-4DB2-BD59-A6C34878D82A}">
                    <a16:rowId xmlns:a16="http://schemas.microsoft.com/office/drawing/2014/main" val="1018693956"/>
                  </a:ext>
                </a:extLst>
              </a:tr>
            </a:tbl>
          </a:graphicData>
        </a:graphic>
      </p:graphicFrame>
    </p:spTree>
    <p:extLst>
      <p:ext uri="{BB962C8B-B14F-4D97-AF65-F5344CB8AC3E}">
        <p14:creationId xmlns:p14="http://schemas.microsoft.com/office/powerpoint/2010/main" val="536475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28C641-0A85-7517-5AC5-8AF83174CD52}"/>
              </a:ext>
            </a:extLst>
          </p:cNvPr>
          <p:cNvSpPr>
            <a:spLocks noGrp="1"/>
          </p:cNvSpPr>
          <p:nvPr>
            <p:ph type="title"/>
          </p:nvPr>
        </p:nvSpPr>
        <p:spPr>
          <a:xfrm>
            <a:off x="1136397" y="502020"/>
            <a:ext cx="5323715" cy="1642970"/>
          </a:xfrm>
        </p:spPr>
        <p:txBody>
          <a:bodyPr anchor="b">
            <a:normAutofit/>
          </a:bodyPr>
          <a:lstStyle/>
          <a:p>
            <a:r>
              <a:rPr lang="en-US" sz="4000">
                <a:latin typeface="Plantagenet Cherokee" panose="02020602070100000000" pitchFamily="18" charset="0"/>
              </a:rPr>
              <a:t>Eli Whitney Teaching Staff</a:t>
            </a:r>
          </a:p>
        </p:txBody>
      </p:sp>
      <p:sp>
        <p:nvSpPr>
          <p:cNvPr id="3" name="Content Placeholder 2">
            <a:extLst>
              <a:ext uri="{FF2B5EF4-FFF2-40B4-BE49-F238E27FC236}">
                <a16:creationId xmlns:a16="http://schemas.microsoft.com/office/drawing/2014/main" id="{5839ED37-E9BA-DB2D-8E6E-D46B03886FF2}"/>
              </a:ext>
            </a:extLst>
          </p:cNvPr>
          <p:cNvSpPr>
            <a:spLocks noGrp="1"/>
          </p:cNvSpPr>
          <p:nvPr>
            <p:ph idx="1"/>
          </p:nvPr>
        </p:nvSpPr>
        <p:spPr>
          <a:xfrm>
            <a:off x="1144923" y="2405894"/>
            <a:ext cx="5315189" cy="3535083"/>
          </a:xfrm>
        </p:spPr>
        <p:txBody>
          <a:bodyPr anchor="t">
            <a:normAutofit/>
          </a:bodyPr>
          <a:lstStyle/>
          <a:p>
            <a:pPr marL="0" indent="0">
              <a:buNone/>
            </a:pPr>
            <a:r>
              <a:rPr lang="en-US" sz="2000" b="1">
                <a:latin typeface="Plantagenet Cherokee"/>
              </a:rPr>
              <a:t>Grade Level Teachers:</a:t>
            </a:r>
          </a:p>
          <a:p>
            <a:pPr marL="0" indent="0">
              <a:buNone/>
            </a:pPr>
            <a:endParaRPr lang="en-US" sz="2000">
              <a:latin typeface="Plantagenet Cherokee" panose="02020602070100000000" pitchFamily="18" charset="0"/>
            </a:endParaRPr>
          </a:p>
          <a:p>
            <a:pPr>
              <a:buNone/>
            </a:pPr>
            <a:r>
              <a:rPr lang="en-US" sz="2000">
                <a:ea typeface="+mn-lt"/>
                <a:cs typeface="+mn-lt"/>
              </a:rPr>
              <a:t>Emails: </a:t>
            </a:r>
            <a:br>
              <a:rPr lang="en-US" sz="2000">
                <a:ea typeface="+mn-lt"/>
                <a:cs typeface="+mn-lt"/>
              </a:rPr>
            </a:br>
            <a:r>
              <a:rPr lang="en-US" sz="2000">
                <a:ea typeface="+mn-lt"/>
                <a:cs typeface="+mn-lt"/>
              </a:rPr>
              <a:t>first initial last name @ enfieldschools.org</a:t>
            </a:r>
          </a:p>
          <a:p>
            <a:pPr marL="0" indent="0">
              <a:buNone/>
            </a:pPr>
            <a:endParaRPr lang="en-US" sz="2000">
              <a:latin typeface="Plantagenet Cherokee" panose="02020602070100000000" pitchFamily="18" charset="0"/>
            </a:endParaRPr>
          </a:p>
          <a:p>
            <a:pPr marL="0" indent="0">
              <a:buNone/>
            </a:pPr>
            <a:endParaRPr lang="en-US" sz="2000">
              <a:latin typeface="Plantagenet Cherokee" panose="02020602070100000000" pitchFamily="18" charset="0"/>
            </a:endParaRPr>
          </a:p>
        </p:txBody>
      </p:sp>
      <p:sp>
        <p:nvSpPr>
          <p:cNvPr id="19" name="Rectangle 18">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Table 4">
            <a:extLst>
              <a:ext uri="{FF2B5EF4-FFF2-40B4-BE49-F238E27FC236}">
                <a16:creationId xmlns:a16="http://schemas.microsoft.com/office/drawing/2014/main" id="{6F4CE23E-991E-E8E5-0F9E-12CFADA16E3E}"/>
              </a:ext>
            </a:extLst>
          </p:cNvPr>
          <p:cNvGraphicFramePr>
            <a:graphicFrameLocks noGrp="1"/>
          </p:cNvGraphicFramePr>
          <p:nvPr>
            <p:extLst>
              <p:ext uri="{D42A27DB-BD31-4B8C-83A1-F6EECF244321}">
                <p14:modId xmlns:p14="http://schemas.microsoft.com/office/powerpoint/2010/main" val="3508973476"/>
              </p:ext>
            </p:extLst>
          </p:nvPr>
        </p:nvGraphicFramePr>
        <p:xfrm>
          <a:off x="6573671" y="796119"/>
          <a:ext cx="5146744" cy="4478802"/>
        </p:xfrm>
        <a:graphic>
          <a:graphicData uri="http://schemas.openxmlformats.org/drawingml/2006/table">
            <a:tbl>
              <a:tblPr firstRow="1" bandRow="1">
                <a:tableStyleId>{69012ECD-51FC-41F1-AA8D-1B2483CD663E}</a:tableStyleId>
              </a:tblPr>
              <a:tblGrid>
                <a:gridCol w="1721959">
                  <a:extLst>
                    <a:ext uri="{9D8B030D-6E8A-4147-A177-3AD203B41FA5}">
                      <a16:colId xmlns:a16="http://schemas.microsoft.com/office/drawing/2014/main" val="2424195295"/>
                    </a:ext>
                  </a:extLst>
                </a:gridCol>
                <a:gridCol w="1753848">
                  <a:extLst>
                    <a:ext uri="{9D8B030D-6E8A-4147-A177-3AD203B41FA5}">
                      <a16:colId xmlns:a16="http://schemas.microsoft.com/office/drawing/2014/main" val="3008836502"/>
                    </a:ext>
                  </a:extLst>
                </a:gridCol>
                <a:gridCol w="1670937">
                  <a:extLst>
                    <a:ext uri="{9D8B030D-6E8A-4147-A177-3AD203B41FA5}">
                      <a16:colId xmlns:a16="http://schemas.microsoft.com/office/drawing/2014/main" val="2982884842"/>
                    </a:ext>
                  </a:extLst>
                </a:gridCol>
              </a:tblGrid>
              <a:tr h="4478802">
                <a:tc>
                  <a:txBody>
                    <a:bodyPr/>
                    <a:lstStyle/>
                    <a:p>
                      <a:pPr algn="ctr"/>
                      <a:r>
                        <a:rPr lang="en-US" sz="1400" b="1" dirty="0"/>
                        <a:t>3rd Grade</a:t>
                      </a:r>
                    </a:p>
                    <a:p>
                      <a:pPr algn="ctr"/>
                      <a:endParaRPr lang="en-US" sz="1400" dirty="0"/>
                    </a:p>
                    <a:p>
                      <a:pPr algn="ctr"/>
                      <a:r>
                        <a:rPr lang="en-US" sz="1400" dirty="0"/>
                        <a:t>Mrs. A. Silva</a:t>
                      </a:r>
                    </a:p>
                    <a:p>
                      <a:pPr algn="ctr"/>
                      <a:r>
                        <a:rPr lang="en-US" sz="1400" dirty="0"/>
                        <a:t>Mrs. K. Muggleton</a:t>
                      </a:r>
                    </a:p>
                    <a:p>
                      <a:pPr algn="ctr"/>
                      <a:r>
                        <a:rPr lang="en-US" sz="1400" dirty="0"/>
                        <a:t>Mrs. Martin</a:t>
                      </a:r>
                    </a:p>
                    <a:p>
                      <a:pPr algn="ctr"/>
                      <a:r>
                        <a:rPr lang="en-US" sz="1400" dirty="0"/>
                        <a:t>Mrs. Ki. Harmon</a:t>
                      </a:r>
                    </a:p>
                    <a:p>
                      <a:pPr algn="ctr"/>
                      <a:r>
                        <a:rPr lang="en-US" sz="1400" dirty="0"/>
                        <a:t>Mrs. C. Sorenson</a:t>
                      </a:r>
                    </a:p>
                    <a:p>
                      <a:pPr algn="ctr"/>
                      <a:r>
                        <a:rPr lang="en-US" sz="1400" dirty="0"/>
                        <a:t>Mrs. K. Chenevert</a:t>
                      </a:r>
                      <a:endParaRPr lang="en-US" sz="1400" dirty="0">
                        <a:latin typeface="Plantagenet Cherokee"/>
                      </a:endParaRPr>
                    </a:p>
                  </a:txBody>
                  <a:tcPr marL="72202" marR="72202" marT="36101" marB="36101"/>
                </a:tc>
                <a:tc>
                  <a:txBody>
                    <a:bodyPr/>
                    <a:lstStyle/>
                    <a:p>
                      <a:pPr algn="ctr"/>
                      <a:r>
                        <a:rPr lang="en-US" sz="1400" b="1" dirty="0"/>
                        <a:t>4</a:t>
                      </a:r>
                      <a:r>
                        <a:rPr lang="en-US" sz="1400" b="1" baseline="30000" dirty="0"/>
                        <a:t>th</a:t>
                      </a:r>
                      <a:r>
                        <a:rPr lang="en-US" sz="1400" b="1" dirty="0"/>
                        <a:t> Grade</a:t>
                      </a:r>
                    </a:p>
                    <a:p>
                      <a:pPr algn="ctr"/>
                      <a:endParaRPr lang="en-US" sz="1400" dirty="0"/>
                    </a:p>
                    <a:p>
                      <a:pPr algn="ctr"/>
                      <a:r>
                        <a:rPr lang="en-US" sz="1400" dirty="0"/>
                        <a:t>Ms. J. Stolar</a:t>
                      </a:r>
                    </a:p>
                    <a:p>
                      <a:pPr algn="ctr"/>
                      <a:r>
                        <a:rPr lang="en-US" sz="1400" dirty="0"/>
                        <a:t>Ms. K. Suleski</a:t>
                      </a:r>
                    </a:p>
                    <a:p>
                      <a:pPr algn="ctr"/>
                      <a:r>
                        <a:rPr lang="en-US" sz="1400" dirty="0"/>
                        <a:t>Ms. N. Ricci</a:t>
                      </a:r>
                    </a:p>
                    <a:p>
                      <a:pPr algn="ctr"/>
                      <a:r>
                        <a:rPr lang="en-US" sz="1400" dirty="0"/>
                        <a:t>Mrs. M. Linehan</a:t>
                      </a:r>
                    </a:p>
                    <a:p>
                      <a:pPr algn="ctr"/>
                      <a:r>
                        <a:rPr lang="en-US" sz="1400" dirty="0"/>
                        <a:t>Mrs. D. Wagner</a:t>
                      </a:r>
                    </a:p>
                    <a:p>
                      <a:pPr algn="ctr"/>
                      <a:endParaRPr lang="en-US" sz="1400" dirty="0"/>
                    </a:p>
                    <a:p>
                      <a:pPr algn="ctr"/>
                      <a:r>
                        <a:rPr lang="en-US" sz="1400" b="1" dirty="0"/>
                        <a:t>3</a:t>
                      </a:r>
                      <a:r>
                        <a:rPr lang="en-US" sz="1400" b="1" baseline="30000" dirty="0"/>
                        <a:t>rd</a:t>
                      </a:r>
                      <a:r>
                        <a:rPr lang="en-US" sz="1400" b="1" dirty="0"/>
                        <a:t> – 5</a:t>
                      </a:r>
                      <a:r>
                        <a:rPr lang="en-US" sz="1400" b="1" baseline="30000" dirty="0"/>
                        <a:t>th </a:t>
                      </a:r>
                      <a:r>
                        <a:rPr lang="en-US" sz="1200" dirty="0"/>
                        <a:t>Mrs. E. Ziba, and Mrs. Puttick</a:t>
                      </a:r>
                    </a:p>
                    <a:p>
                      <a:pPr algn="ctr"/>
                      <a:endParaRPr lang="en-US" sz="1200" dirty="0"/>
                    </a:p>
                  </a:txBody>
                  <a:tcPr marL="72202" marR="72202" marT="36101" marB="36101"/>
                </a:tc>
                <a:tc>
                  <a:txBody>
                    <a:bodyPr/>
                    <a:lstStyle/>
                    <a:p>
                      <a:pPr algn="ctr"/>
                      <a:r>
                        <a:rPr lang="en-US" sz="1400" b="1" dirty="0"/>
                        <a:t>5</a:t>
                      </a:r>
                      <a:r>
                        <a:rPr lang="en-US" sz="1400" b="1" baseline="30000" dirty="0"/>
                        <a:t>th</a:t>
                      </a:r>
                      <a:r>
                        <a:rPr lang="en-US" sz="1400" b="1" dirty="0"/>
                        <a:t> Grade</a:t>
                      </a:r>
                    </a:p>
                    <a:p>
                      <a:endParaRPr lang="en-US" sz="1400" dirty="0"/>
                    </a:p>
                    <a:p>
                      <a:pPr algn="ctr"/>
                      <a:r>
                        <a:rPr lang="en-US" sz="1400" dirty="0"/>
                        <a:t>Mrs. C. Zenzick</a:t>
                      </a:r>
                    </a:p>
                    <a:p>
                      <a:pPr algn="ctr"/>
                      <a:r>
                        <a:rPr lang="en-US" sz="1400" dirty="0"/>
                        <a:t>Mrs. J. Horton</a:t>
                      </a:r>
                    </a:p>
                    <a:p>
                      <a:pPr algn="ctr"/>
                      <a:r>
                        <a:rPr lang="en-US" sz="1400" dirty="0"/>
                        <a:t>Mrs. M. Lindeland</a:t>
                      </a:r>
                    </a:p>
                    <a:p>
                      <a:pPr algn="ctr"/>
                      <a:r>
                        <a:rPr lang="en-US" sz="1400" dirty="0"/>
                        <a:t>Ms. C. Polmatier</a:t>
                      </a:r>
                    </a:p>
                    <a:p>
                      <a:pPr algn="ctr"/>
                      <a:r>
                        <a:rPr lang="en-US" sz="1400" dirty="0"/>
                        <a:t>Mrs. K. Foy</a:t>
                      </a:r>
                    </a:p>
                    <a:p>
                      <a:pPr algn="ctr"/>
                      <a:r>
                        <a:rPr lang="en-US" sz="1400" dirty="0"/>
                        <a:t>Mrs. S. Perez</a:t>
                      </a:r>
                      <a:endParaRPr lang="en-US" sz="1400" dirty="0">
                        <a:latin typeface="Plantagenet Cherokee"/>
                      </a:endParaRPr>
                    </a:p>
                  </a:txBody>
                  <a:tcPr marL="72202" marR="72202" marT="36101" marB="36101"/>
                </a:tc>
                <a:extLst>
                  <a:ext uri="{0D108BD9-81ED-4DB2-BD59-A6C34878D82A}">
                    <a16:rowId xmlns:a16="http://schemas.microsoft.com/office/drawing/2014/main" val="3690503763"/>
                  </a:ext>
                </a:extLst>
              </a:tr>
            </a:tbl>
          </a:graphicData>
        </a:graphic>
      </p:graphicFrame>
    </p:spTree>
    <p:extLst>
      <p:ext uri="{BB962C8B-B14F-4D97-AF65-F5344CB8AC3E}">
        <p14:creationId xmlns:p14="http://schemas.microsoft.com/office/powerpoint/2010/main" val="4163397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54CB253-C767-2DF9-3D69-891E56FB0F93}"/>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2500" kern="1200">
                <a:solidFill>
                  <a:srgbClr val="FFFFFF"/>
                </a:solidFill>
                <a:latin typeface="+mj-lt"/>
                <a:ea typeface="+mj-ea"/>
                <a:cs typeface="+mj-cs"/>
              </a:rPr>
              <a:t>Specialists &amp; Support Teachers</a:t>
            </a:r>
            <a:br>
              <a:rPr lang="en-US" sz="2500" kern="1200">
                <a:solidFill>
                  <a:srgbClr val="FFFFFF"/>
                </a:solidFill>
                <a:latin typeface="+mj-lt"/>
                <a:ea typeface="+mj-ea"/>
                <a:cs typeface="+mj-cs"/>
              </a:rPr>
            </a:br>
            <a:br>
              <a:rPr lang="en-US" sz="2500" kern="1200">
                <a:solidFill>
                  <a:srgbClr val="FFFFFF"/>
                </a:solidFill>
                <a:latin typeface="+mj-lt"/>
                <a:ea typeface="+mj-ea"/>
                <a:cs typeface="+mj-cs"/>
              </a:rPr>
            </a:br>
            <a:r>
              <a:rPr lang="en-US" sz="2500" kern="1200">
                <a:solidFill>
                  <a:srgbClr val="FFFFFF"/>
                </a:solidFill>
                <a:latin typeface="+mj-lt"/>
                <a:ea typeface="+mj-ea"/>
                <a:cs typeface="+mj-cs"/>
              </a:rPr>
              <a:t>Emails: </a:t>
            </a:r>
            <a:br>
              <a:rPr lang="en-US" sz="2500" kern="1200">
                <a:solidFill>
                  <a:srgbClr val="FFFFFF"/>
                </a:solidFill>
                <a:latin typeface="+mj-lt"/>
                <a:ea typeface="+mj-ea"/>
                <a:cs typeface="+mj-cs"/>
              </a:rPr>
            </a:br>
            <a:r>
              <a:rPr lang="en-US" sz="2500" kern="1200">
                <a:solidFill>
                  <a:srgbClr val="FFFFFF"/>
                </a:solidFill>
                <a:latin typeface="+mj-lt"/>
                <a:ea typeface="+mj-ea"/>
                <a:cs typeface="+mj-cs"/>
              </a:rPr>
              <a:t>first initial last name @ enfieldschools.org</a:t>
            </a:r>
          </a:p>
          <a:p>
            <a:endParaRPr lang="en-US" sz="2500" kern="1200">
              <a:solidFill>
                <a:srgbClr val="FFFFFF"/>
              </a:solidFill>
              <a:latin typeface="+mj-lt"/>
              <a:ea typeface="+mj-ea"/>
              <a:cs typeface="+mj-cs"/>
            </a:endParaRPr>
          </a:p>
        </p:txBody>
      </p:sp>
      <p:graphicFrame>
        <p:nvGraphicFramePr>
          <p:cNvPr id="7" name="Table 4">
            <a:extLst>
              <a:ext uri="{FF2B5EF4-FFF2-40B4-BE49-F238E27FC236}">
                <a16:creationId xmlns:a16="http://schemas.microsoft.com/office/drawing/2014/main" id="{23D77949-0381-7328-DCBC-4003198854DF}"/>
              </a:ext>
            </a:extLst>
          </p:cNvPr>
          <p:cNvGraphicFramePr>
            <a:graphicFrameLocks/>
          </p:cNvGraphicFramePr>
          <p:nvPr>
            <p:extLst>
              <p:ext uri="{D42A27DB-BD31-4B8C-83A1-F6EECF244321}">
                <p14:modId xmlns:p14="http://schemas.microsoft.com/office/powerpoint/2010/main" val="2880192506"/>
              </p:ext>
            </p:extLst>
          </p:nvPr>
        </p:nvGraphicFramePr>
        <p:xfrm>
          <a:off x="5028870" y="467208"/>
          <a:ext cx="6172866" cy="5923584"/>
        </p:xfrm>
        <a:graphic>
          <a:graphicData uri="http://schemas.openxmlformats.org/drawingml/2006/table">
            <a:tbl>
              <a:tblPr firstRow="1" bandRow="1">
                <a:solidFill>
                  <a:schemeClr val="bg1">
                    <a:lumMod val="95000"/>
                  </a:schemeClr>
                </a:solidFill>
                <a:tableStyleId>{2D5ABB26-0587-4C30-8999-92F81FD0307C}</a:tableStyleId>
              </a:tblPr>
              <a:tblGrid>
                <a:gridCol w="4047120">
                  <a:extLst>
                    <a:ext uri="{9D8B030D-6E8A-4147-A177-3AD203B41FA5}">
                      <a16:colId xmlns:a16="http://schemas.microsoft.com/office/drawing/2014/main" val="2473358420"/>
                    </a:ext>
                  </a:extLst>
                </a:gridCol>
                <a:gridCol w="1062873">
                  <a:extLst>
                    <a:ext uri="{9D8B030D-6E8A-4147-A177-3AD203B41FA5}">
                      <a16:colId xmlns:a16="http://schemas.microsoft.com/office/drawing/2014/main" val="3591682840"/>
                    </a:ext>
                  </a:extLst>
                </a:gridCol>
                <a:gridCol w="1062873">
                  <a:extLst>
                    <a:ext uri="{9D8B030D-6E8A-4147-A177-3AD203B41FA5}">
                      <a16:colId xmlns:a16="http://schemas.microsoft.com/office/drawing/2014/main" val="1728319904"/>
                    </a:ext>
                  </a:extLst>
                </a:gridCol>
              </a:tblGrid>
              <a:tr h="5923584">
                <a:tc>
                  <a:txBody>
                    <a:bodyPr/>
                    <a:lstStyle/>
                    <a:p>
                      <a:pPr algn="ctr"/>
                      <a:endParaRPr lang="en-US" sz="2100" b="0" cap="none" spc="0" dirty="0">
                        <a:solidFill>
                          <a:schemeClr val="bg1"/>
                        </a:solidFill>
                        <a:latin typeface="Plantagenet Cherokee"/>
                      </a:endParaRPr>
                    </a:p>
                    <a:p>
                      <a:pPr algn="ctr"/>
                      <a:r>
                        <a:rPr lang="en-US" sz="2100" b="0" cap="none" spc="0" dirty="0">
                          <a:solidFill>
                            <a:schemeClr val="bg1"/>
                          </a:solidFill>
                          <a:latin typeface="Plantagenet Cherokee"/>
                        </a:rPr>
                        <a:t>TBD,  Music</a:t>
                      </a:r>
                    </a:p>
                    <a:p>
                      <a:pPr algn="ctr"/>
                      <a:r>
                        <a:rPr lang="en-US" sz="2100" b="0" cap="none" spc="0" dirty="0">
                          <a:solidFill>
                            <a:schemeClr val="bg1"/>
                          </a:solidFill>
                          <a:latin typeface="Plantagenet Cherokee"/>
                        </a:rPr>
                        <a:t>Ms. M. Santarpia, Art</a:t>
                      </a:r>
                    </a:p>
                    <a:p>
                      <a:pPr algn="ctr"/>
                      <a:r>
                        <a:rPr lang="en-US" sz="2100" b="0" cap="none" spc="0" dirty="0">
                          <a:solidFill>
                            <a:schemeClr val="bg1"/>
                          </a:solidFill>
                          <a:latin typeface="Plantagenet Cherokee"/>
                        </a:rPr>
                        <a:t>Mr. J. Crandall, PE</a:t>
                      </a:r>
                    </a:p>
                    <a:p>
                      <a:pPr lvl="0" algn="ctr">
                        <a:buNone/>
                      </a:pPr>
                      <a:r>
                        <a:rPr lang="en-US" sz="2100" b="0" i="0" u="none" strike="noStrike" cap="none" spc="0" noProof="0" dirty="0">
                          <a:solidFill>
                            <a:schemeClr val="bg1"/>
                          </a:solidFill>
                          <a:latin typeface="Plantagenet Cherokee"/>
                        </a:rPr>
                        <a:t>Ms. S. Wolf, Library</a:t>
                      </a:r>
                    </a:p>
                    <a:p>
                      <a:pPr lvl="0" algn="ctr">
                        <a:buNone/>
                      </a:pPr>
                      <a:r>
                        <a:rPr lang="en-US" sz="2100" b="0" i="0" u="none" strike="noStrike" cap="none" spc="0" noProof="0" dirty="0">
                          <a:solidFill>
                            <a:schemeClr val="bg1"/>
                          </a:solidFill>
                          <a:latin typeface="Plantagenet Cherokee"/>
                        </a:rPr>
                        <a:t>Ms. Aloisa, TECH</a:t>
                      </a:r>
                    </a:p>
                    <a:p>
                      <a:pPr lvl="0" algn="ctr">
                        <a:buNone/>
                      </a:pPr>
                      <a:endParaRPr lang="en-US" sz="2100" b="0" i="0" u="none" strike="noStrike" cap="none" spc="0" noProof="0" dirty="0">
                        <a:solidFill>
                          <a:schemeClr val="bg1"/>
                        </a:solidFill>
                        <a:latin typeface="Plantagenet Cherokee"/>
                      </a:endParaRPr>
                    </a:p>
                    <a:p>
                      <a:pPr lvl="0" algn="ctr">
                        <a:buNone/>
                      </a:pPr>
                      <a:r>
                        <a:rPr lang="en-US" sz="2100" b="0" i="0" u="none" strike="noStrike" cap="none" spc="0" noProof="0" dirty="0">
                          <a:solidFill>
                            <a:schemeClr val="bg1"/>
                          </a:solidFill>
                          <a:latin typeface="Plantagenet Cherokee"/>
                        </a:rPr>
                        <a:t>Mrs. D. Klapproth, Reading</a:t>
                      </a:r>
                    </a:p>
                    <a:p>
                      <a:pPr lvl="0" algn="ctr">
                        <a:buNone/>
                      </a:pPr>
                      <a:r>
                        <a:rPr lang="en-US" sz="2100" b="0" i="0" u="none" strike="noStrike" cap="none" spc="0" noProof="0" dirty="0">
                          <a:solidFill>
                            <a:schemeClr val="bg1"/>
                          </a:solidFill>
                          <a:latin typeface="Plantagenet Cherokee"/>
                        </a:rPr>
                        <a:t>Ms. C. Maggio, Reading Consultant</a:t>
                      </a:r>
                    </a:p>
                    <a:p>
                      <a:pPr lvl="0" algn="ctr">
                        <a:buNone/>
                      </a:pPr>
                      <a:endParaRPr lang="en-US" sz="2100" b="0" i="0" u="none" strike="noStrike" cap="none" spc="0" noProof="0" dirty="0">
                        <a:solidFill>
                          <a:schemeClr val="bg1"/>
                        </a:solidFill>
                        <a:latin typeface="Plantagenet Cherokee"/>
                      </a:endParaRPr>
                    </a:p>
                    <a:p>
                      <a:pPr lvl="0" algn="ctr">
                        <a:buNone/>
                      </a:pPr>
                      <a:r>
                        <a:rPr lang="en-US" sz="2100" b="0" i="0" u="none" strike="noStrike" cap="none" spc="0" noProof="0" dirty="0">
                          <a:solidFill>
                            <a:schemeClr val="bg1"/>
                          </a:solidFill>
                          <a:latin typeface="Plantagenet Cherokee"/>
                        </a:rPr>
                        <a:t>Mrs. M. Bellafronte, Math</a:t>
                      </a:r>
                    </a:p>
                    <a:p>
                      <a:pPr lvl="0" algn="ctr">
                        <a:buNone/>
                      </a:pPr>
                      <a:r>
                        <a:rPr lang="en-US" sz="2100" b="0" i="0" u="none" strike="noStrike" cap="none" spc="0" noProof="0" dirty="0">
                          <a:solidFill>
                            <a:schemeClr val="bg1"/>
                          </a:solidFill>
                          <a:latin typeface="Plantagenet Cherokee"/>
                        </a:rPr>
                        <a:t>Mrs. J. Edelstein, Math</a:t>
                      </a:r>
                    </a:p>
                    <a:p>
                      <a:pPr lvl="0" algn="ctr">
                        <a:buNone/>
                      </a:pPr>
                      <a:endParaRPr lang="en-US" sz="2100" b="0" i="0" u="none" strike="noStrike" cap="none" spc="0" noProof="0" dirty="0">
                        <a:solidFill>
                          <a:schemeClr val="bg1"/>
                        </a:solidFill>
                        <a:latin typeface="Plantagenet Cherokee"/>
                      </a:endParaRPr>
                    </a:p>
                    <a:p>
                      <a:pPr lvl="0" algn="ctr">
                        <a:buNone/>
                      </a:pPr>
                      <a:r>
                        <a:rPr lang="en-US" sz="2100" b="0" i="0" u="none" strike="noStrike" cap="none" spc="0" noProof="0" dirty="0">
                          <a:solidFill>
                            <a:schemeClr val="bg1"/>
                          </a:solidFill>
                          <a:latin typeface="Plantagenet Cherokee"/>
                        </a:rPr>
                        <a:t>Mr. B. Moore-Manwaring, MLL/TESOL</a:t>
                      </a:r>
                    </a:p>
                    <a:p>
                      <a:pPr lvl="0" algn="ctr">
                        <a:buNone/>
                      </a:pPr>
                      <a:endParaRPr lang="en-US" sz="2100" b="0" cap="none" spc="0" dirty="0">
                        <a:solidFill>
                          <a:schemeClr val="bg1"/>
                        </a:solidFill>
                        <a:latin typeface="Plantagenet Cherokee"/>
                      </a:endParaRPr>
                    </a:p>
                  </a:txBody>
                  <a:tcPr marL="136334" marR="136334" marT="118531" marB="68167" anchor="ctr">
                    <a:lnL w="12700" cmpd="sng">
                      <a:noFill/>
                    </a:lnL>
                    <a:lnR w="12700" cmpd="sng">
                      <a:noFill/>
                    </a:lnR>
                    <a:lnT w="19050" cap="flat" cmpd="sng" algn="ctr">
                      <a:noFill/>
                      <a:prstDash val="solid"/>
                    </a:lnT>
                    <a:lnB w="38100" cmpd="sng">
                      <a:noFill/>
                    </a:lnB>
                    <a:solidFill>
                      <a:schemeClr val="accent2"/>
                    </a:solidFill>
                  </a:tcPr>
                </a:tc>
                <a:tc>
                  <a:txBody>
                    <a:bodyPr/>
                    <a:lstStyle/>
                    <a:p>
                      <a:pPr algn="ctr"/>
                      <a:endParaRPr lang="en-US" sz="2100" b="0" cap="none" spc="0">
                        <a:solidFill>
                          <a:schemeClr val="bg1"/>
                        </a:solidFill>
                        <a:latin typeface="Plantagenet Cherokee"/>
                      </a:endParaRPr>
                    </a:p>
                  </a:txBody>
                  <a:tcPr marL="136334" marR="136334" marT="118531" marB="68167" anchor="ctr">
                    <a:lnL w="12700" cmpd="sng">
                      <a:noFill/>
                    </a:lnL>
                    <a:lnR w="12700" cmpd="sng">
                      <a:noFill/>
                    </a:lnR>
                    <a:lnT w="19050" cap="flat" cmpd="sng" algn="ctr">
                      <a:noFill/>
                      <a:prstDash val="solid"/>
                    </a:lnT>
                    <a:lnB w="38100" cmpd="sng">
                      <a:noFill/>
                    </a:lnB>
                    <a:solidFill>
                      <a:schemeClr val="accent2"/>
                    </a:solidFill>
                  </a:tcPr>
                </a:tc>
                <a:tc>
                  <a:txBody>
                    <a:bodyPr/>
                    <a:lstStyle/>
                    <a:p>
                      <a:pPr algn="ctr"/>
                      <a:endParaRPr lang="en-US" sz="2100" b="0" cap="none" spc="0" dirty="0">
                        <a:solidFill>
                          <a:schemeClr val="bg1"/>
                        </a:solidFill>
                        <a:latin typeface="Plantagenet Cherokee"/>
                      </a:endParaRPr>
                    </a:p>
                  </a:txBody>
                  <a:tcPr marL="136334" marR="136334" marT="118531" marB="68167" anchor="ctr">
                    <a:lnL w="12700" cmpd="sng">
                      <a:noFill/>
                    </a:lnL>
                    <a:lnR w="12700" cmpd="sng">
                      <a:noFill/>
                    </a:lnR>
                    <a:lnT w="19050" cap="flat" cmpd="sng" algn="ctr">
                      <a:noFill/>
                      <a:prstDash val="solid"/>
                    </a:lnT>
                    <a:lnB w="38100" cmpd="sng">
                      <a:noFill/>
                    </a:lnB>
                    <a:solidFill>
                      <a:schemeClr val="accent2"/>
                    </a:solidFill>
                  </a:tcPr>
                </a:tc>
                <a:extLst>
                  <a:ext uri="{0D108BD9-81ED-4DB2-BD59-A6C34878D82A}">
                    <a16:rowId xmlns:a16="http://schemas.microsoft.com/office/drawing/2014/main" val="1018693956"/>
                  </a:ext>
                </a:extLst>
              </a:tr>
            </a:tbl>
          </a:graphicData>
        </a:graphic>
      </p:graphicFrame>
    </p:spTree>
    <p:extLst>
      <p:ext uri="{BB962C8B-B14F-4D97-AF65-F5344CB8AC3E}">
        <p14:creationId xmlns:p14="http://schemas.microsoft.com/office/powerpoint/2010/main" val="1734258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lowchart: Document 9">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4CB253-C767-2DF9-3D69-891E56FB0F93}"/>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2700" kern="1200" dirty="0">
                <a:solidFill>
                  <a:srgbClr val="FFFFFF"/>
                </a:solidFill>
                <a:latin typeface="+mj-lt"/>
                <a:ea typeface="+mj-ea"/>
                <a:cs typeface="+mj-cs"/>
              </a:rPr>
              <a:t>Support Staff</a:t>
            </a:r>
            <a:br>
              <a:rPr lang="en-US" sz="2700" kern="1200" dirty="0"/>
            </a:br>
            <a:r>
              <a:rPr lang="en-US" sz="2700" kern="1200" dirty="0">
                <a:solidFill>
                  <a:srgbClr val="FFFFFF"/>
                </a:solidFill>
                <a:latin typeface="+mj-lt"/>
                <a:ea typeface="+mj-ea"/>
                <a:cs typeface="+mj-cs"/>
              </a:rPr>
              <a:t>Paraprofessionals</a:t>
            </a:r>
            <a:br>
              <a:rPr lang="en-US" sz="2700" kern="1200" dirty="0"/>
            </a:br>
            <a:r>
              <a:rPr lang="en-US" sz="2700" kern="1200" dirty="0">
                <a:solidFill>
                  <a:srgbClr val="FFFFFF"/>
                </a:solidFill>
                <a:latin typeface="+mj-lt"/>
                <a:ea typeface="+mj-ea"/>
                <a:cs typeface="+mj-cs"/>
              </a:rPr>
              <a:t>Behavior Techs</a:t>
            </a:r>
            <a:br>
              <a:rPr lang="en-US" sz="2700" dirty="0">
                <a:solidFill>
                  <a:srgbClr val="FFFFFF"/>
                </a:solidFill>
                <a:ea typeface="Calibri Light"/>
                <a:cs typeface="Calibri Light"/>
              </a:rPr>
            </a:br>
            <a:r>
              <a:rPr lang="en-US" sz="2700" dirty="0">
                <a:solidFill>
                  <a:srgbClr val="FFFFFF"/>
                </a:solidFill>
                <a:ea typeface="Calibri Light"/>
                <a:cs typeface="Calibri Light"/>
              </a:rPr>
              <a:t>Tutors</a:t>
            </a:r>
            <a:endParaRPr lang="en-US" sz="2700" kern="1200" dirty="0">
              <a:solidFill>
                <a:srgbClr val="FFFFFF"/>
              </a:solidFill>
              <a:latin typeface="+mj-lt"/>
              <a:ea typeface="Calibri Light"/>
              <a:cs typeface="Calibri Light"/>
            </a:endParaRPr>
          </a:p>
        </p:txBody>
      </p:sp>
      <p:graphicFrame>
        <p:nvGraphicFramePr>
          <p:cNvPr id="7" name="Table 4">
            <a:extLst>
              <a:ext uri="{FF2B5EF4-FFF2-40B4-BE49-F238E27FC236}">
                <a16:creationId xmlns:a16="http://schemas.microsoft.com/office/drawing/2014/main" id="{23D77949-0381-7328-DCBC-4003198854DF}"/>
              </a:ext>
            </a:extLst>
          </p:cNvPr>
          <p:cNvGraphicFramePr>
            <a:graphicFrameLocks/>
          </p:cNvGraphicFramePr>
          <p:nvPr>
            <p:extLst>
              <p:ext uri="{D42A27DB-BD31-4B8C-83A1-F6EECF244321}">
                <p14:modId xmlns:p14="http://schemas.microsoft.com/office/powerpoint/2010/main" val="2577644236"/>
              </p:ext>
            </p:extLst>
          </p:nvPr>
        </p:nvGraphicFramePr>
        <p:xfrm>
          <a:off x="4207933" y="812143"/>
          <a:ext cx="7347537" cy="5234690"/>
        </p:xfrm>
        <a:graphic>
          <a:graphicData uri="http://schemas.openxmlformats.org/drawingml/2006/table">
            <a:tbl>
              <a:tblPr firstRow="1" bandRow="1">
                <a:tableStyleId>{2D5ABB26-0587-4C30-8999-92F81FD0307C}</a:tableStyleId>
              </a:tblPr>
              <a:tblGrid>
                <a:gridCol w="2827163">
                  <a:extLst>
                    <a:ext uri="{9D8B030D-6E8A-4147-A177-3AD203B41FA5}">
                      <a16:colId xmlns:a16="http://schemas.microsoft.com/office/drawing/2014/main" val="2473358420"/>
                    </a:ext>
                  </a:extLst>
                </a:gridCol>
                <a:gridCol w="3372695">
                  <a:extLst>
                    <a:ext uri="{9D8B030D-6E8A-4147-A177-3AD203B41FA5}">
                      <a16:colId xmlns:a16="http://schemas.microsoft.com/office/drawing/2014/main" val="3591682840"/>
                    </a:ext>
                  </a:extLst>
                </a:gridCol>
                <a:gridCol w="1147679">
                  <a:extLst>
                    <a:ext uri="{9D8B030D-6E8A-4147-A177-3AD203B41FA5}">
                      <a16:colId xmlns:a16="http://schemas.microsoft.com/office/drawing/2014/main" val="1728319904"/>
                    </a:ext>
                  </a:extLst>
                </a:gridCol>
              </a:tblGrid>
              <a:tr h="5234690">
                <a:tc>
                  <a:txBody>
                    <a:bodyPr/>
                    <a:lstStyle/>
                    <a:p>
                      <a:pPr algn="ctr"/>
                      <a:r>
                        <a:rPr lang="en-US" sz="2100" b="1" u="sng" dirty="0">
                          <a:latin typeface="Plantagenet Cherokee"/>
                        </a:rPr>
                        <a:t>Behavior Techs</a:t>
                      </a:r>
                    </a:p>
                    <a:p>
                      <a:pPr lvl="0" algn="ctr">
                        <a:buNone/>
                      </a:pPr>
                      <a:r>
                        <a:rPr lang="en-US" sz="2100" b="0" u="none" dirty="0">
                          <a:latin typeface="Plantagenet Cherokee"/>
                        </a:rPr>
                        <a:t>Ms. Nugent</a:t>
                      </a:r>
                    </a:p>
                    <a:p>
                      <a:pPr lvl="0" algn="ctr">
                        <a:buNone/>
                      </a:pPr>
                      <a:endParaRPr lang="en-US" sz="2100" b="0" u="none" dirty="0">
                        <a:latin typeface="Plantagenet Cherokee"/>
                      </a:endParaRPr>
                    </a:p>
                    <a:p>
                      <a:pPr lvl="0" algn="ctr">
                        <a:buNone/>
                      </a:pPr>
                      <a:r>
                        <a:rPr lang="en-US" sz="2100" b="1" u="sng" dirty="0">
                          <a:latin typeface="Plantagenet Cherokee"/>
                        </a:rPr>
                        <a:t>Paraprofessionals</a:t>
                      </a:r>
                      <a:endParaRPr lang="en-US" sz="1900" dirty="0"/>
                    </a:p>
                    <a:p>
                      <a:pPr algn="ctr"/>
                      <a:r>
                        <a:rPr lang="en-US" sz="2100" dirty="0">
                          <a:latin typeface="Plantagenet Cherokee"/>
                        </a:rPr>
                        <a:t>Ms. Burke</a:t>
                      </a:r>
                    </a:p>
                    <a:p>
                      <a:pPr algn="ctr"/>
                      <a:r>
                        <a:rPr lang="en-US" sz="2100" dirty="0">
                          <a:latin typeface="Plantagenet Cherokee"/>
                        </a:rPr>
                        <a:t>Mr. Taylor</a:t>
                      </a:r>
                    </a:p>
                    <a:p>
                      <a:pPr lvl="0" algn="ctr">
                        <a:buNone/>
                      </a:pPr>
                      <a:r>
                        <a:rPr lang="en-US" sz="2100" dirty="0">
                          <a:latin typeface="Plantagenet Cherokee"/>
                        </a:rPr>
                        <a:t>Ms. Alaimo</a:t>
                      </a:r>
                    </a:p>
                    <a:p>
                      <a:pPr algn="ctr"/>
                      <a:r>
                        <a:rPr lang="en-US" sz="2100" dirty="0">
                          <a:latin typeface="Plantagenet Cherokee"/>
                        </a:rPr>
                        <a:t>Ms. Viveiros</a:t>
                      </a:r>
                    </a:p>
                    <a:p>
                      <a:pPr algn="ctr"/>
                      <a:r>
                        <a:rPr lang="en-US" sz="2100" dirty="0">
                          <a:latin typeface="Plantagenet Cherokee"/>
                        </a:rPr>
                        <a:t>Ms. Creanza</a:t>
                      </a:r>
                    </a:p>
                    <a:p>
                      <a:pPr algn="ctr"/>
                      <a:r>
                        <a:rPr lang="en-US" sz="2100" dirty="0">
                          <a:latin typeface="Plantagenet Cherokee"/>
                        </a:rPr>
                        <a:t>Ms. Cressotti</a:t>
                      </a:r>
                    </a:p>
                    <a:p>
                      <a:pPr algn="ctr"/>
                      <a:r>
                        <a:rPr lang="en-US" sz="2100" dirty="0">
                          <a:latin typeface="Plantagenet Cherokee"/>
                        </a:rPr>
                        <a:t>Ms. Alexander</a:t>
                      </a:r>
                    </a:p>
                    <a:p>
                      <a:pPr lvl="0" algn="ctr">
                        <a:buNone/>
                      </a:pPr>
                      <a:r>
                        <a:rPr lang="en-US" sz="2100" dirty="0">
                          <a:latin typeface="Plantagenet Cherokee"/>
                        </a:rPr>
                        <a:t>Erin Maggio</a:t>
                      </a:r>
                    </a:p>
                    <a:p>
                      <a:pPr lvl="0" algn="ctr">
                        <a:buNone/>
                      </a:pPr>
                      <a:endParaRPr lang="en-US" sz="2100" dirty="0">
                        <a:latin typeface="Plantagenet Cherokee"/>
                      </a:endParaRPr>
                    </a:p>
                    <a:p>
                      <a:pPr lvl="0" algn="ctr">
                        <a:buNone/>
                      </a:pPr>
                      <a:endParaRPr lang="en-US" sz="2100" dirty="0">
                        <a:latin typeface="Plantagenet Cherokee"/>
                      </a:endParaRPr>
                    </a:p>
                    <a:p>
                      <a:pPr lvl="0" algn="ctr">
                        <a:buNone/>
                      </a:pPr>
                      <a:endParaRPr lang="en-US" sz="2100" dirty="0">
                        <a:latin typeface="Plantagenet Cherokee"/>
                      </a:endParaRPr>
                    </a:p>
                    <a:p>
                      <a:pPr lvl="0" algn="ctr">
                        <a:buNone/>
                      </a:pPr>
                      <a:endParaRPr lang="en-US" sz="2100" dirty="0">
                        <a:latin typeface="Plantagenet Cherokee"/>
                      </a:endParaRPr>
                    </a:p>
                  </a:txBody>
                  <a:tcPr marL="95640" marR="95640" marT="47820" marB="47820"/>
                </a:tc>
                <a:tc>
                  <a:txBody>
                    <a:bodyPr/>
                    <a:lstStyle/>
                    <a:p>
                      <a:pPr algn="ctr"/>
                      <a:r>
                        <a:rPr lang="en-US" sz="2100" b="1" u="sng" dirty="0">
                          <a:latin typeface="Plantagenet Cherokee"/>
                        </a:rPr>
                        <a:t>Tutors</a:t>
                      </a:r>
                    </a:p>
                    <a:p>
                      <a:pPr algn="ctr"/>
                      <a:r>
                        <a:rPr lang="en-US" sz="2100" dirty="0">
                          <a:latin typeface="Plantagenet Cherokee"/>
                        </a:rPr>
                        <a:t>Ms. Fortuna</a:t>
                      </a:r>
                    </a:p>
                    <a:p>
                      <a:pPr algn="ctr"/>
                      <a:r>
                        <a:rPr lang="en-US" sz="2100" dirty="0">
                          <a:latin typeface="Plantagenet Cherokee"/>
                        </a:rPr>
                        <a:t>Mrs. Bourcier</a:t>
                      </a:r>
                    </a:p>
                    <a:p>
                      <a:pPr lvl="0" algn="ctr">
                        <a:buNone/>
                      </a:pPr>
                      <a:r>
                        <a:rPr lang="en-US" sz="2100" dirty="0">
                          <a:latin typeface="Plantagenet Cherokee"/>
                        </a:rPr>
                        <a:t>Ms. Hillis</a:t>
                      </a:r>
                    </a:p>
                    <a:p>
                      <a:pPr lvl="0" algn="ctr">
                        <a:buNone/>
                      </a:pPr>
                      <a:r>
                        <a:rPr lang="en-US" sz="2100" dirty="0">
                          <a:latin typeface="Plantagenet Cherokee"/>
                        </a:rPr>
                        <a:t>Ms. Maddeaux</a:t>
                      </a:r>
                    </a:p>
                    <a:p>
                      <a:pPr algn="ctr"/>
                      <a:endParaRPr lang="en-US" sz="2100" dirty="0">
                        <a:latin typeface="Plantagenet Cherokee" panose="02020602070100000000" pitchFamily="18" charset="0"/>
                      </a:endParaRPr>
                    </a:p>
                    <a:p>
                      <a:pPr algn="ctr"/>
                      <a:r>
                        <a:rPr lang="en-US" sz="2100" b="1" u="sng" dirty="0">
                          <a:latin typeface="Plantagenet Cherokee"/>
                        </a:rPr>
                        <a:t>Lunch Staff</a:t>
                      </a:r>
                    </a:p>
                    <a:p>
                      <a:pPr algn="ctr"/>
                      <a:r>
                        <a:rPr lang="en-US" sz="2100" dirty="0">
                          <a:latin typeface="Plantagenet Cherokee"/>
                        </a:rPr>
                        <a:t>Ms. Delorge</a:t>
                      </a:r>
                    </a:p>
                    <a:p>
                      <a:pPr algn="ctr"/>
                      <a:r>
                        <a:rPr lang="en-US" sz="2100" dirty="0">
                          <a:latin typeface="Plantagenet Cherokee"/>
                        </a:rPr>
                        <a:t>Ms. Thibodeau</a:t>
                      </a:r>
                    </a:p>
                    <a:p>
                      <a:pPr lvl="0" algn="ctr">
                        <a:buNone/>
                      </a:pPr>
                      <a:r>
                        <a:rPr lang="en-US" sz="2100" dirty="0">
                          <a:latin typeface="Plantagenet Cherokee"/>
                        </a:rPr>
                        <a:t>Ms. Ruggieri</a:t>
                      </a:r>
                    </a:p>
                    <a:p>
                      <a:pPr lvl="0" algn="ctr">
                        <a:buNone/>
                      </a:pPr>
                      <a:r>
                        <a:rPr lang="en-US" sz="2100" dirty="0">
                          <a:latin typeface="Plantagenet Cherokee"/>
                        </a:rPr>
                        <a:t>Ms. Bourcier</a:t>
                      </a:r>
                    </a:p>
                    <a:p>
                      <a:pPr lvl="0" algn="ctr">
                        <a:buNone/>
                      </a:pPr>
                      <a:r>
                        <a:rPr lang="en-US" sz="2100" dirty="0">
                          <a:latin typeface="Plantagenet Cherokee"/>
                        </a:rPr>
                        <a:t>Ms. Jessica</a:t>
                      </a:r>
                    </a:p>
                    <a:p>
                      <a:pPr lvl="0" algn="ctr">
                        <a:buNone/>
                      </a:pPr>
                      <a:r>
                        <a:rPr lang="en-US" sz="2100" dirty="0">
                          <a:latin typeface="Plantagenet Cherokee"/>
                        </a:rPr>
                        <a:t>Ms. O'Regan</a:t>
                      </a:r>
                    </a:p>
                  </a:txBody>
                  <a:tcPr marL="95640" marR="95640" marT="47820" marB="47820"/>
                </a:tc>
                <a:tc>
                  <a:txBody>
                    <a:bodyPr/>
                    <a:lstStyle/>
                    <a:p>
                      <a:pPr algn="ctr"/>
                      <a:endParaRPr lang="en-US" sz="2500" dirty="0">
                        <a:latin typeface="Plantagenet Cherokee" panose="02020602070100000000" pitchFamily="18" charset="0"/>
                      </a:endParaRPr>
                    </a:p>
                  </a:txBody>
                  <a:tcPr marL="95640" marR="95640" marT="47820" marB="47820"/>
                </a:tc>
                <a:extLst>
                  <a:ext uri="{0D108BD9-81ED-4DB2-BD59-A6C34878D82A}">
                    <a16:rowId xmlns:a16="http://schemas.microsoft.com/office/drawing/2014/main" val="1018693956"/>
                  </a:ext>
                </a:extLst>
              </a:tr>
            </a:tbl>
          </a:graphicData>
        </a:graphic>
      </p:graphicFrame>
    </p:spTree>
    <p:extLst>
      <p:ext uri="{BB962C8B-B14F-4D97-AF65-F5344CB8AC3E}">
        <p14:creationId xmlns:p14="http://schemas.microsoft.com/office/powerpoint/2010/main" val="413151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ACA572-FD73-3CD8-E4C0-A933DEF50D5D}"/>
              </a:ext>
            </a:extLst>
          </p:cNvPr>
          <p:cNvSpPr>
            <a:spLocks noGrp="1"/>
          </p:cNvSpPr>
          <p:nvPr>
            <p:ph type="title"/>
          </p:nvPr>
        </p:nvSpPr>
        <p:spPr/>
        <p:txBody>
          <a:bodyPr>
            <a:normAutofit/>
          </a:bodyPr>
          <a:lstStyle/>
          <a:p>
            <a:pPr algn="ctr"/>
            <a:r>
              <a:rPr lang="en-US" sz="3600">
                <a:latin typeface="Plantagenet Cherokee" panose="02020602070100000000" pitchFamily="18" charset="0"/>
              </a:rPr>
              <a:t>Technology Insurance Application</a:t>
            </a:r>
          </a:p>
        </p:txBody>
      </p:sp>
      <p:sp>
        <p:nvSpPr>
          <p:cNvPr id="5" name="Content Placeholder 4">
            <a:extLst>
              <a:ext uri="{FF2B5EF4-FFF2-40B4-BE49-F238E27FC236}">
                <a16:creationId xmlns:a16="http://schemas.microsoft.com/office/drawing/2014/main" id="{9E103846-98CA-5281-8073-B990F47CD8E7}"/>
              </a:ext>
            </a:extLst>
          </p:cNvPr>
          <p:cNvSpPr>
            <a:spLocks noGrp="1"/>
          </p:cNvSpPr>
          <p:nvPr>
            <p:ph sz="half" idx="1"/>
          </p:nvPr>
        </p:nvSpPr>
        <p:spPr>
          <a:xfrm>
            <a:off x="838200" y="1825624"/>
            <a:ext cx="5181600" cy="4847891"/>
          </a:xfrm>
        </p:spPr>
        <p:txBody>
          <a:bodyPr>
            <a:normAutofit/>
          </a:bodyPr>
          <a:lstStyle/>
          <a:p>
            <a:pPr marL="0" indent="0">
              <a:buNone/>
            </a:pPr>
            <a:r>
              <a:rPr lang="en-US" sz="1600">
                <a:latin typeface="Plantagenet Cherokee" panose="02020602070100000000" pitchFamily="18" charset="0"/>
              </a:rPr>
              <a:t>Student/Parent Technology</a:t>
            </a:r>
          </a:p>
          <a:p>
            <a:pPr marL="0" indent="0">
              <a:buNone/>
            </a:pPr>
            <a:r>
              <a:rPr lang="en-US" sz="1600">
                <a:latin typeface="Plantagenet Cherokee" panose="02020602070100000000" pitchFamily="18" charset="0"/>
              </a:rPr>
              <a:t>Loss/Damage – Waiver</a:t>
            </a:r>
          </a:p>
          <a:p>
            <a:pPr marL="0" indent="0">
              <a:buNone/>
            </a:pPr>
            <a:r>
              <a:rPr lang="en-US" sz="1600">
                <a:latin typeface="Plantagenet Cherokee" panose="02020602070100000000" pitchFamily="18" charset="0"/>
              </a:rPr>
              <a:t>The replacement cost of lost devise is based on the cost of the replacement of the device lost while in their possession. Replacement costs for accessories including but not limited to, cases, charging cords, etc. will be based on the cost at the time of replacement. See comparison chart:</a:t>
            </a:r>
          </a:p>
          <a:p>
            <a:pPr marL="0" indent="0">
              <a:buNone/>
            </a:pPr>
            <a:endParaRPr lang="en-US" sz="1800" b="0" i="0" u="none" strike="noStrike">
              <a:effectLst/>
              <a:latin typeface="Arial" panose="020B0604020202020204" pitchFamily="34" charset="0"/>
            </a:endParaRPr>
          </a:p>
          <a:p>
            <a:pPr marL="0" indent="0">
              <a:buNone/>
            </a:pPr>
            <a:endParaRPr lang="en-US">
              <a:latin typeface="Plantagenet Cherokee" panose="02020602070100000000" pitchFamily="18" charset="0"/>
            </a:endParaRPr>
          </a:p>
        </p:txBody>
      </p:sp>
      <p:graphicFrame>
        <p:nvGraphicFramePr>
          <p:cNvPr id="7" name="Table 7">
            <a:extLst>
              <a:ext uri="{FF2B5EF4-FFF2-40B4-BE49-F238E27FC236}">
                <a16:creationId xmlns:a16="http://schemas.microsoft.com/office/drawing/2014/main" id="{30E854D9-6F8A-60B3-839C-D582C8CF38FB}"/>
              </a:ext>
            </a:extLst>
          </p:cNvPr>
          <p:cNvGraphicFramePr>
            <a:graphicFrameLocks noGrp="1"/>
          </p:cNvGraphicFramePr>
          <p:nvPr>
            <p:ph sz="half" idx="2"/>
            <p:extLst>
              <p:ext uri="{D42A27DB-BD31-4B8C-83A1-F6EECF244321}">
                <p14:modId xmlns:p14="http://schemas.microsoft.com/office/powerpoint/2010/main" val="3220108750"/>
              </p:ext>
            </p:extLst>
          </p:nvPr>
        </p:nvGraphicFramePr>
        <p:xfrm>
          <a:off x="838200" y="4437593"/>
          <a:ext cx="5181600" cy="1866954"/>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608373292"/>
                    </a:ext>
                  </a:extLst>
                </a:gridCol>
                <a:gridCol w="2590800">
                  <a:extLst>
                    <a:ext uri="{9D8B030D-6E8A-4147-A177-3AD203B41FA5}">
                      <a16:colId xmlns:a16="http://schemas.microsoft.com/office/drawing/2014/main" val="1959891586"/>
                    </a:ext>
                  </a:extLst>
                </a:gridCol>
              </a:tblGrid>
              <a:tr h="736445">
                <a:tc>
                  <a:txBody>
                    <a:bodyPr/>
                    <a:lstStyle/>
                    <a:p>
                      <a:pPr algn="ctr"/>
                      <a:r>
                        <a:rPr lang="en-US" sz="1600"/>
                        <a:t>Per Occurrence/Without Waiver</a:t>
                      </a:r>
                    </a:p>
                  </a:txBody>
                  <a:tcPr/>
                </a:tc>
                <a:tc>
                  <a:txBody>
                    <a:bodyPr/>
                    <a:lstStyle/>
                    <a:p>
                      <a:pPr algn="ctr"/>
                      <a:r>
                        <a:rPr lang="en-US" sz="1600"/>
                        <a:t>Cost</a:t>
                      </a:r>
                    </a:p>
                  </a:txBody>
                  <a:tcPr/>
                </a:tc>
                <a:extLst>
                  <a:ext uri="{0D108BD9-81ED-4DB2-BD59-A6C34878D82A}">
                    <a16:rowId xmlns:a16="http://schemas.microsoft.com/office/drawing/2014/main" val="3033812932"/>
                  </a:ext>
                </a:extLst>
              </a:tr>
              <a:tr h="471584">
                <a:tc>
                  <a:txBody>
                    <a:bodyPr/>
                    <a:lstStyle/>
                    <a:p>
                      <a:r>
                        <a:rPr lang="en-US" sz="1400"/>
                        <a:t>Lost/Damaged iPad</a:t>
                      </a:r>
                    </a:p>
                  </a:txBody>
                  <a:tcPr/>
                </a:tc>
                <a:tc>
                  <a:txBody>
                    <a:bodyPr/>
                    <a:lstStyle/>
                    <a:p>
                      <a:r>
                        <a:rPr lang="en-US" sz="1400"/>
                        <a:t>$400</a:t>
                      </a:r>
                    </a:p>
                  </a:txBody>
                  <a:tcPr/>
                </a:tc>
                <a:extLst>
                  <a:ext uri="{0D108BD9-81ED-4DB2-BD59-A6C34878D82A}">
                    <a16:rowId xmlns:a16="http://schemas.microsoft.com/office/drawing/2014/main" val="1833973739"/>
                  </a:ext>
                </a:extLst>
              </a:tr>
              <a:tr h="658925">
                <a:tc>
                  <a:txBody>
                    <a:bodyPr/>
                    <a:lstStyle/>
                    <a:p>
                      <a:r>
                        <a:rPr lang="en-US" sz="1400"/>
                        <a:t>Replacement</a:t>
                      </a:r>
                    </a:p>
                    <a:p>
                      <a:r>
                        <a:rPr lang="en-US" sz="1400"/>
                        <a:t>Charger/Accessories/Keyboard</a:t>
                      </a:r>
                    </a:p>
                  </a:txBody>
                  <a:tcPr/>
                </a:tc>
                <a:tc>
                  <a:txBody>
                    <a:bodyPr/>
                    <a:lstStyle/>
                    <a:p>
                      <a:r>
                        <a:rPr lang="en-US" sz="1400"/>
                        <a:t>$40</a:t>
                      </a:r>
                    </a:p>
                  </a:txBody>
                  <a:tcPr/>
                </a:tc>
                <a:extLst>
                  <a:ext uri="{0D108BD9-81ED-4DB2-BD59-A6C34878D82A}">
                    <a16:rowId xmlns:a16="http://schemas.microsoft.com/office/drawing/2014/main" val="2595192583"/>
                  </a:ext>
                </a:extLst>
              </a:tr>
            </a:tbl>
          </a:graphicData>
        </a:graphic>
      </p:graphicFrame>
      <p:sp>
        <p:nvSpPr>
          <p:cNvPr id="8" name="TextBox 7">
            <a:extLst>
              <a:ext uri="{FF2B5EF4-FFF2-40B4-BE49-F238E27FC236}">
                <a16:creationId xmlns:a16="http://schemas.microsoft.com/office/drawing/2014/main" id="{F34B060A-CF0E-C2D6-4471-40361D3F1440}"/>
              </a:ext>
            </a:extLst>
          </p:cNvPr>
          <p:cNvSpPr txBox="1"/>
          <p:nvPr/>
        </p:nvSpPr>
        <p:spPr>
          <a:xfrm>
            <a:off x="6384757" y="1690688"/>
            <a:ext cx="5454316" cy="5493812"/>
          </a:xfrm>
          <a:prstGeom prst="rect">
            <a:avLst/>
          </a:prstGeom>
          <a:noFill/>
        </p:spPr>
        <p:txBody>
          <a:bodyPr wrap="square" rtlCol="0">
            <a:spAutoFit/>
          </a:bodyPr>
          <a:lstStyle/>
          <a:p>
            <a:r>
              <a:rPr lang="en-US" sz="1500">
                <a:latin typeface="Plantagenet Cherokee" panose="02020602070100000000" pitchFamily="18" charset="0"/>
              </a:rPr>
              <a:t>Please Confirm:</a:t>
            </a:r>
          </a:p>
          <a:p>
            <a:endParaRPr lang="en-US" sz="1500">
              <a:latin typeface="Plantagenet Cherokee" panose="02020602070100000000" pitchFamily="18" charset="0"/>
            </a:endParaRPr>
          </a:p>
          <a:p>
            <a:r>
              <a:rPr lang="en-US" sz="1500">
                <a:latin typeface="Plantagenet Cherokee" panose="02020602070100000000" pitchFamily="18" charset="0"/>
              </a:rPr>
              <a:t>___ I understand any violation of the terms of this agreement may subject me to disciplinary action.</a:t>
            </a:r>
          </a:p>
          <a:p>
            <a:endParaRPr lang="en-US" sz="1500">
              <a:latin typeface="Plantagenet Cherokee" panose="02020602070100000000" pitchFamily="18" charset="0"/>
            </a:endParaRPr>
          </a:p>
          <a:p>
            <a:r>
              <a:rPr lang="en-US" sz="1500">
                <a:latin typeface="Plantagenet Cherokee" panose="02020602070100000000" pitchFamily="18" charset="0"/>
              </a:rPr>
              <a:t>For the Damage Waiver Program: This payment will cover my student’s iPad for one occurrence during the current school year. This coverage may be renewed after use for same fee. </a:t>
            </a:r>
          </a:p>
          <a:p>
            <a:endParaRPr lang="en-US" sz="1500">
              <a:latin typeface="Plantagenet Cherokee" panose="02020602070100000000" pitchFamily="18" charset="0"/>
            </a:endParaRPr>
          </a:p>
          <a:p>
            <a:r>
              <a:rPr lang="en-US" sz="1500">
                <a:latin typeface="Plantagenet Cherokee" panose="02020602070100000000" pitchFamily="18" charset="0"/>
              </a:rPr>
              <a:t>___I have paid online through myschoolbucks.com</a:t>
            </a:r>
          </a:p>
          <a:p>
            <a:endParaRPr lang="en-US" sz="1500">
              <a:latin typeface="Plantagenet Cherokee" panose="02020602070100000000" pitchFamily="18" charset="0"/>
            </a:endParaRPr>
          </a:p>
          <a:p>
            <a:r>
              <a:rPr lang="en-US" sz="1500">
                <a:latin typeface="Plantagenet Cherokee" panose="02020602070100000000" pitchFamily="18" charset="0"/>
              </a:rPr>
              <a:t>___I have included a check made Payable to Enfield Public Schools with my child’s name on the check.</a:t>
            </a:r>
          </a:p>
          <a:p>
            <a:endParaRPr lang="en-US" sz="1500">
              <a:latin typeface="Plantagenet Cherokee" panose="02020602070100000000" pitchFamily="18" charset="0"/>
            </a:endParaRPr>
          </a:p>
          <a:p>
            <a:r>
              <a:rPr lang="en-US" sz="1500">
                <a:latin typeface="Plantagenet Cherokee" panose="02020602070100000000" pitchFamily="18" charset="0"/>
              </a:rPr>
              <a:t>___I do NOT want to participate in the Loss/Damage Waiver for my child’s iPad. I understand I am responsible for the replacement cost of the device should it get broken, stolen or lost. </a:t>
            </a:r>
          </a:p>
          <a:p>
            <a:endParaRPr lang="en-US" sz="1500">
              <a:latin typeface="Plantagenet Cherokee" panose="02020602070100000000" pitchFamily="18" charset="0"/>
            </a:endParaRPr>
          </a:p>
          <a:p>
            <a:r>
              <a:rPr lang="en-US" sz="1500">
                <a:latin typeface="Plantagenet Cherokee" panose="02020602070100000000" pitchFamily="18" charset="0"/>
              </a:rPr>
              <a:t>___I have read, understand and accept the parent/student responsibilities enclosed in this EPS Technology Handbook. </a:t>
            </a:r>
          </a:p>
          <a:p>
            <a:endParaRPr lang="en-US"/>
          </a:p>
          <a:p>
            <a:endParaRPr lang="en-US"/>
          </a:p>
        </p:txBody>
      </p:sp>
      <p:pic>
        <p:nvPicPr>
          <p:cNvPr id="9" name="Picture 8">
            <a:extLst>
              <a:ext uri="{FF2B5EF4-FFF2-40B4-BE49-F238E27FC236}">
                <a16:creationId xmlns:a16="http://schemas.microsoft.com/office/drawing/2014/main" id="{A569B7A3-EC36-EF20-BFCF-9073B27A15F2}"/>
              </a:ext>
            </a:extLst>
          </p:cNvPr>
          <p:cNvPicPr>
            <a:picLocks noChangeAspect="1"/>
          </p:cNvPicPr>
          <p:nvPr/>
        </p:nvPicPr>
        <p:blipFill>
          <a:blip r:embed="rId2"/>
          <a:stretch>
            <a:fillRect/>
          </a:stretch>
        </p:blipFill>
        <p:spPr>
          <a:xfrm>
            <a:off x="9982200" y="610435"/>
            <a:ext cx="1215189" cy="1215189"/>
          </a:xfrm>
          <a:prstGeom prst="rect">
            <a:avLst/>
          </a:prstGeom>
        </p:spPr>
      </p:pic>
    </p:spTree>
    <p:extLst>
      <p:ext uri="{BB962C8B-B14F-4D97-AF65-F5344CB8AC3E}">
        <p14:creationId xmlns:p14="http://schemas.microsoft.com/office/powerpoint/2010/main" val="679777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D088BD9-1AA5-469E-AE37-FB7AB08820EF}"/>
              </a:ext>
            </a:extLst>
          </p:cNvPr>
          <p:cNvSpPr>
            <a:spLocks noGrp="1"/>
          </p:cNvSpPr>
          <p:nvPr>
            <p:ph type="title"/>
          </p:nvPr>
        </p:nvSpPr>
        <p:spPr>
          <a:xfrm>
            <a:off x="572493" y="238539"/>
            <a:ext cx="11018520" cy="1434415"/>
          </a:xfrm>
        </p:spPr>
        <p:txBody>
          <a:bodyPr anchor="b">
            <a:normAutofit/>
          </a:bodyPr>
          <a:lstStyle/>
          <a:p>
            <a:br>
              <a:rPr lang="en-US" sz="4600">
                <a:latin typeface="Plantagenet Cherokee" panose="02020602070100000000" pitchFamily="18" charset="0"/>
              </a:rPr>
            </a:br>
            <a:r>
              <a:rPr lang="en-US" sz="4600">
                <a:latin typeface="Plantagenet Cherokee" panose="02020602070100000000" pitchFamily="18" charset="0"/>
              </a:rPr>
              <a:t>Parent Responsibilities</a:t>
            </a:r>
          </a:p>
        </p:txBody>
      </p:sp>
      <p:sp>
        <p:nvSpPr>
          <p:cNvPr id="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4FB7A4EF-4686-44D4-8C2C-99E5030541C6}"/>
              </a:ext>
            </a:extLst>
          </p:cNvPr>
          <p:cNvSpPr>
            <a:spLocks noGrp="1"/>
          </p:cNvSpPr>
          <p:nvPr>
            <p:ph idx="1"/>
          </p:nvPr>
        </p:nvSpPr>
        <p:spPr>
          <a:xfrm>
            <a:off x="572493" y="2071316"/>
            <a:ext cx="6713552" cy="4119172"/>
          </a:xfrm>
        </p:spPr>
        <p:txBody>
          <a:bodyPr anchor="t">
            <a:normAutofit/>
          </a:bodyPr>
          <a:lstStyle/>
          <a:p>
            <a:pPr>
              <a:buFont typeface="Wingdings" panose="05000000000000000000" pitchFamily="2" charset="2"/>
              <a:buChar char="Ø"/>
            </a:pPr>
            <a:r>
              <a:rPr lang="en-US" sz="1700">
                <a:latin typeface="Plantagenet Cherokee"/>
              </a:rPr>
              <a:t>I will supervise my child’s use of the iPad at home and promote digital wellness through monitoring screen time.</a:t>
            </a:r>
          </a:p>
          <a:p>
            <a:pPr>
              <a:buFont typeface="Wingdings" panose="05000000000000000000" pitchFamily="2" charset="2"/>
              <a:buChar char="Ø"/>
            </a:pPr>
            <a:r>
              <a:rPr lang="en-US" sz="1700">
                <a:latin typeface="Plantagenet Cherokee"/>
              </a:rPr>
              <a:t>I will make sure my child recharges the iPad battery nightly.</a:t>
            </a:r>
          </a:p>
          <a:p>
            <a:pPr>
              <a:buFont typeface="Wingdings" panose="05000000000000000000" pitchFamily="2" charset="2"/>
              <a:buChar char="Ø"/>
            </a:pPr>
            <a:r>
              <a:rPr lang="en-US" sz="1700">
                <a:latin typeface="Plantagenet Cherokee"/>
              </a:rPr>
              <a:t>I will make sure my child brings the iPad to school every day.</a:t>
            </a:r>
          </a:p>
          <a:p>
            <a:pPr>
              <a:buFont typeface="Wingdings" panose="05000000000000000000" pitchFamily="2" charset="2"/>
              <a:buChar char="Ø"/>
            </a:pPr>
            <a:r>
              <a:rPr lang="en-US" sz="1700">
                <a:latin typeface="Plantagenet Cherokee"/>
              </a:rPr>
              <a:t>I will discuss the Enfield Public Schools’ expectations regarding the use of the internet and email at home. </a:t>
            </a:r>
          </a:p>
          <a:p>
            <a:pPr>
              <a:buFont typeface="Wingdings" panose="05000000000000000000" pitchFamily="2" charset="2"/>
              <a:buChar char="Ø"/>
            </a:pPr>
            <a:r>
              <a:rPr lang="en-US" sz="1700">
                <a:latin typeface="Plantagenet Cherokee"/>
              </a:rPr>
              <a:t>I will not attempt to repair the iPad or attempt to clean it with anything other than a soft, dry cloth.</a:t>
            </a:r>
          </a:p>
          <a:p>
            <a:pPr>
              <a:buFont typeface="Wingdings" panose="05000000000000000000" pitchFamily="2" charset="2"/>
              <a:buChar char="Ø"/>
            </a:pPr>
            <a:r>
              <a:rPr lang="en-US" sz="1700">
                <a:latin typeface="Plantagenet Cherokee"/>
              </a:rPr>
              <a:t>I will report, to the school, any problems with the iPad, as outlined in the Handbook.</a:t>
            </a:r>
          </a:p>
          <a:p>
            <a:pPr>
              <a:buFont typeface="Wingdings" panose="05000000000000000000" pitchFamily="2" charset="2"/>
              <a:buChar char="Ø"/>
            </a:pPr>
            <a:r>
              <a:rPr lang="en-US" sz="1700">
                <a:latin typeface="Plantagenet Cherokee"/>
              </a:rPr>
              <a:t>I will not load or delete any software rom the iPad. </a:t>
            </a:r>
            <a:endParaRPr lang="en-US" sz="1700">
              <a:latin typeface="Plantagenet Cherokee" panose="02020602070100000000" pitchFamily="18" charset="0"/>
            </a:endParaRPr>
          </a:p>
          <a:p>
            <a:pPr>
              <a:buFont typeface="Wingdings" panose="05000000000000000000" pitchFamily="2" charset="2"/>
              <a:buChar char="Ø"/>
            </a:pPr>
            <a:r>
              <a:rPr lang="en-US" sz="1700">
                <a:latin typeface="Plantagenet Cherokee"/>
              </a:rPr>
              <a:t>I agree to return the iPad to school when requested and/or upon my child’s withdrawal from Enfield Public Schools. </a:t>
            </a:r>
            <a:endParaRPr lang="en-US" sz="1700">
              <a:latin typeface="Plantagenet Cherokee" panose="02020602070100000000" pitchFamily="18" charset="0"/>
            </a:endParaRPr>
          </a:p>
        </p:txBody>
      </p:sp>
      <p:pic>
        <p:nvPicPr>
          <p:cNvPr id="2" name="Picture 1">
            <a:extLst>
              <a:ext uri="{FF2B5EF4-FFF2-40B4-BE49-F238E27FC236}">
                <a16:creationId xmlns:a16="http://schemas.microsoft.com/office/drawing/2014/main" id="{C8335D00-8FC9-618E-55FF-385A1D122D8E}"/>
              </a:ext>
            </a:extLst>
          </p:cNvPr>
          <p:cNvPicPr>
            <a:picLocks noChangeAspect="1"/>
          </p:cNvPicPr>
          <p:nvPr/>
        </p:nvPicPr>
        <p:blipFill rotWithShape="1">
          <a:blip r:embed="rId2"/>
          <a:srcRect r="3792" b="-3"/>
          <a:stretch/>
        </p:blipFill>
        <p:spPr>
          <a:xfrm>
            <a:off x="7675658" y="2093976"/>
            <a:ext cx="3941064" cy="4096512"/>
          </a:xfrm>
          <a:prstGeom prst="rect">
            <a:avLst/>
          </a:prstGeom>
        </p:spPr>
      </p:pic>
    </p:spTree>
    <p:extLst>
      <p:ext uri="{BB962C8B-B14F-4D97-AF65-F5344CB8AC3E}">
        <p14:creationId xmlns:p14="http://schemas.microsoft.com/office/powerpoint/2010/main" val="35570496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D088BD9-1AA5-469E-AE37-FB7AB08820EF}"/>
              </a:ext>
            </a:extLst>
          </p:cNvPr>
          <p:cNvSpPr>
            <a:spLocks noGrp="1"/>
          </p:cNvSpPr>
          <p:nvPr>
            <p:ph type="title"/>
          </p:nvPr>
        </p:nvSpPr>
        <p:spPr>
          <a:xfrm>
            <a:off x="640080" y="325369"/>
            <a:ext cx="3822692" cy="1263080"/>
          </a:xfrm>
        </p:spPr>
        <p:txBody>
          <a:bodyPr anchor="b">
            <a:normAutofit fontScale="90000"/>
          </a:bodyPr>
          <a:lstStyle/>
          <a:p>
            <a:br>
              <a:rPr lang="en-US" sz="4200">
                <a:latin typeface="Plantagenet Cherokee" panose="02020602070100000000" pitchFamily="18" charset="0"/>
              </a:rPr>
            </a:br>
            <a:r>
              <a:rPr lang="en-US" sz="4200">
                <a:latin typeface="Plantagenet Cherokee" panose="02020602070100000000" pitchFamily="18" charset="0"/>
              </a:rPr>
              <a:t>Student Responsibilities</a:t>
            </a:r>
          </a:p>
        </p:txBody>
      </p:sp>
      <p:sp>
        <p:nvSpPr>
          <p:cNvPr id="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4FB7A4EF-4686-44D4-8C2C-99E5030541C6}"/>
              </a:ext>
            </a:extLst>
          </p:cNvPr>
          <p:cNvSpPr>
            <a:spLocks noGrp="1"/>
          </p:cNvSpPr>
          <p:nvPr>
            <p:ph idx="1"/>
          </p:nvPr>
        </p:nvSpPr>
        <p:spPr>
          <a:xfrm>
            <a:off x="389872" y="2599944"/>
            <a:ext cx="4493797" cy="3593623"/>
          </a:xfrm>
        </p:spPr>
        <p:txBody>
          <a:bodyPr vert="horz" lIns="91440" tIns="45720" rIns="91440" bIns="45720" rtlCol="0" anchor="t">
            <a:normAutofit fontScale="70000" lnSpcReduction="20000"/>
          </a:bodyPr>
          <a:lstStyle/>
          <a:p>
            <a:pPr>
              <a:buFont typeface="Wingdings" panose="05000000000000000000" pitchFamily="2" charset="2"/>
              <a:buChar char="Ø"/>
            </a:pPr>
            <a:endParaRPr lang="en-US" sz="600" b="1">
              <a:latin typeface="Plantagenet Cherokee" panose="02020602070100000000" pitchFamily="18" charset="0"/>
            </a:endParaRPr>
          </a:p>
          <a:p>
            <a:pPr>
              <a:buFont typeface="Wingdings" panose="05000000000000000000" pitchFamily="2" charset="2"/>
              <a:buChar char="Ø"/>
            </a:pPr>
            <a:endParaRPr lang="en-US" sz="600" b="1">
              <a:latin typeface="Plantagenet Cherokee" panose="02020602070100000000" pitchFamily="18" charset="0"/>
            </a:endParaRPr>
          </a:p>
          <a:p>
            <a:pPr>
              <a:buFont typeface="Wingdings" panose="05000000000000000000" pitchFamily="2" charset="2"/>
              <a:buChar char="Ø"/>
            </a:pPr>
            <a:r>
              <a:rPr lang="en-US" sz="1100" b="1" dirty="0">
                <a:latin typeface="Plantagenet Cherokee"/>
              </a:rPr>
              <a:t>Your iPad is an important learning tool and is to be used to educational purposes. In order to take your iPad home each day, you must be willing to accept the following responsibilities:</a:t>
            </a:r>
          </a:p>
          <a:p>
            <a:pPr>
              <a:buFont typeface="Wingdings" panose="05000000000000000000" pitchFamily="2" charset="2"/>
              <a:buChar char="Ø"/>
            </a:pPr>
            <a:r>
              <a:rPr lang="en-US" sz="1100" dirty="0">
                <a:latin typeface="Plantagenet Cherokee"/>
              </a:rPr>
              <a:t>I will bring my iPad to school </a:t>
            </a:r>
            <a:r>
              <a:rPr lang="en-US" sz="1100" b="1" dirty="0">
                <a:latin typeface="Plantagenet Cherokee"/>
              </a:rPr>
              <a:t>every day.</a:t>
            </a:r>
          </a:p>
          <a:p>
            <a:pPr>
              <a:buFont typeface="Wingdings" panose="05000000000000000000" pitchFamily="2" charset="2"/>
              <a:buChar char="Ø"/>
            </a:pPr>
            <a:r>
              <a:rPr lang="en-US" sz="1100" dirty="0">
                <a:latin typeface="Plantagenet Cherokee"/>
              </a:rPr>
              <a:t>I will keep the iPad in its protective case at all times.</a:t>
            </a:r>
          </a:p>
          <a:p>
            <a:pPr>
              <a:buFont typeface="Wingdings" panose="05000000000000000000" pitchFamily="2" charset="2"/>
              <a:buChar char="Ø"/>
            </a:pPr>
            <a:r>
              <a:rPr lang="en-US" sz="1100" dirty="0">
                <a:latin typeface="Plantagenet Cherokee"/>
              </a:rPr>
              <a:t>I will recharge the iPad battery each  night.</a:t>
            </a:r>
          </a:p>
          <a:p>
            <a:pPr>
              <a:buFont typeface="Wingdings" panose="05000000000000000000" pitchFamily="2" charset="2"/>
              <a:buChar char="Ø"/>
            </a:pPr>
            <a:r>
              <a:rPr lang="en-US" sz="1100" dirty="0">
                <a:latin typeface="Plantagenet Cherokee"/>
              </a:rPr>
              <a:t>I will trat the iPad with care by not dropping it, getting it wet, leaving it outdoors, exposing it to extreme temperatures, or using it with food and drink nearby.</a:t>
            </a:r>
          </a:p>
          <a:p>
            <a:pPr>
              <a:buFont typeface="Wingdings" panose="05000000000000000000" pitchFamily="2" charset="2"/>
              <a:buChar char="Ø"/>
            </a:pPr>
            <a:r>
              <a:rPr lang="en-US" sz="1100" dirty="0">
                <a:latin typeface="Plantagenet Cherokee"/>
              </a:rPr>
              <a:t>I will not lend the iPad to anyone, not even my friends or siblings; it will stay in my possession at all times. </a:t>
            </a:r>
            <a:endParaRPr lang="en-US" sz="1100" dirty="0">
              <a:latin typeface="Plantagenet Cherokee" panose="02020602070100000000" pitchFamily="18" charset="0"/>
            </a:endParaRPr>
          </a:p>
          <a:p>
            <a:pPr>
              <a:buFont typeface="Wingdings" panose="05000000000000000000" pitchFamily="2" charset="2"/>
              <a:buChar char="Ø"/>
            </a:pPr>
            <a:r>
              <a:rPr lang="en-US" sz="1100" dirty="0">
                <a:latin typeface="Plantagenet Cherokee"/>
              </a:rPr>
              <a:t>I will not use my iPad with personal email accounts other than those assigned by school.</a:t>
            </a:r>
          </a:p>
          <a:p>
            <a:pPr>
              <a:buFont typeface="Wingdings" panose="05000000000000000000" pitchFamily="2" charset="2"/>
              <a:buChar char="Ø"/>
            </a:pPr>
            <a:r>
              <a:rPr lang="en-US" sz="1100" dirty="0">
                <a:latin typeface="Plantagenet Cherokee"/>
              </a:rPr>
              <a:t>I will remove programs or files from the iPad. </a:t>
            </a:r>
            <a:endParaRPr lang="en-US" sz="1100" dirty="0">
              <a:latin typeface="Plantagenet Cherokee" panose="02020602070100000000" pitchFamily="18" charset="0"/>
            </a:endParaRPr>
          </a:p>
          <a:p>
            <a:pPr>
              <a:buFont typeface="Wingdings" panose="05000000000000000000" pitchFamily="2" charset="2"/>
              <a:buChar char="Ø"/>
            </a:pPr>
            <a:r>
              <a:rPr lang="en-US" sz="1100" dirty="0">
                <a:latin typeface="Plantagenet Cherokee"/>
              </a:rPr>
              <a:t>I will not give out personal information while using the iPad. </a:t>
            </a:r>
            <a:endParaRPr lang="en-US" sz="1100" dirty="0">
              <a:latin typeface="Plantagenet Cherokee" panose="02020602070100000000" pitchFamily="18" charset="0"/>
            </a:endParaRPr>
          </a:p>
          <a:p>
            <a:pPr>
              <a:buFont typeface="Wingdings" panose="05000000000000000000" pitchFamily="2" charset="2"/>
              <a:buChar char="Ø"/>
            </a:pPr>
            <a:r>
              <a:rPr lang="en-US" sz="1100" dirty="0">
                <a:latin typeface="Plantagenet Cherokee"/>
              </a:rPr>
              <a:t>I agree that any other electronic communication should be used only for appropriate, legitimate responsible communication. I will practice good Digital Citizenship skills.</a:t>
            </a:r>
          </a:p>
          <a:p>
            <a:pPr>
              <a:buFont typeface="Wingdings" panose="05000000000000000000" pitchFamily="2" charset="2"/>
              <a:buChar char="Ø"/>
            </a:pPr>
            <a:r>
              <a:rPr lang="en-US" sz="1100" dirty="0">
                <a:latin typeface="Plantagenet Cherokee"/>
              </a:rPr>
              <a:t>I will keep all accounts and passwords assigned to me secure and will not share these with any other students. </a:t>
            </a:r>
            <a:endParaRPr lang="en-US" sz="1100" dirty="0">
              <a:latin typeface="Plantagenet Cherokee" panose="02020602070100000000" pitchFamily="18" charset="0"/>
            </a:endParaRPr>
          </a:p>
          <a:p>
            <a:pPr>
              <a:buFont typeface="Wingdings" panose="05000000000000000000" pitchFamily="2" charset="2"/>
              <a:buChar char="Ø"/>
            </a:pPr>
            <a:endParaRPr lang="en-US" sz="600">
              <a:latin typeface="Plantagenet Cherokee" panose="02020602070100000000" pitchFamily="18" charset="0"/>
            </a:endParaRPr>
          </a:p>
          <a:p>
            <a:pPr>
              <a:buFont typeface="Wingdings" panose="05000000000000000000" pitchFamily="2" charset="2"/>
              <a:buChar char="Ø"/>
            </a:pPr>
            <a:endParaRPr lang="en-US" sz="600">
              <a:latin typeface="Plantagenet Cherokee" panose="02020602070100000000" pitchFamily="18" charset="0"/>
            </a:endParaRPr>
          </a:p>
        </p:txBody>
      </p:sp>
      <p:pic>
        <p:nvPicPr>
          <p:cNvPr id="2" name="Picture 1">
            <a:extLst>
              <a:ext uri="{FF2B5EF4-FFF2-40B4-BE49-F238E27FC236}">
                <a16:creationId xmlns:a16="http://schemas.microsoft.com/office/drawing/2014/main" id="{C8335D00-8FC9-618E-55FF-385A1D122D8E}"/>
              </a:ext>
            </a:extLst>
          </p:cNvPr>
          <p:cNvPicPr>
            <a:picLocks noChangeAspect="1"/>
          </p:cNvPicPr>
          <p:nvPr/>
        </p:nvPicPr>
        <p:blipFill rotWithShape="1">
          <a:blip r:embed="rId2"/>
          <a:srcRect b="30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5200115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D088BD9-1AA5-469E-AE37-FB7AB08820EF}"/>
              </a:ext>
            </a:extLst>
          </p:cNvPr>
          <p:cNvSpPr>
            <a:spLocks noGrp="1"/>
          </p:cNvSpPr>
          <p:nvPr>
            <p:ph type="title"/>
          </p:nvPr>
        </p:nvSpPr>
        <p:spPr>
          <a:xfrm>
            <a:off x="5297762" y="329184"/>
            <a:ext cx="6251110" cy="1783080"/>
          </a:xfrm>
        </p:spPr>
        <p:txBody>
          <a:bodyPr anchor="b">
            <a:normAutofit/>
          </a:bodyPr>
          <a:lstStyle/>
          <a:p>
            <a:br>
              <a:rPr lang="en-US" sz="3800">
                <a:latin typeface="Plantagenet Cherokee" panose="02020602070100000000" pitchFamily="18" charset="0"/>
              </a:rPr>
            </a:br>
            <a:r>
              <a:rPr lang="en-US" sz="3800">
                <a:latin typeface="Plantagenet Cherokee" panose="02020602070100000000" pitchFamily="18" charset="0"/>
              </a:rPr>
              <a:t>Student Responsibilities, Cont.</a:t>
            </a:r>
          </a:p>
        </p:txBody>
      </p:sp>
      <p:pic>
        <p:nvPicPr>
          <p:cNvPr id="2" name="Picture 1">
            <a:extLst>
              <a:ext uri="{FF2B5EF4-FFF2-40B4-BE49-F238E27FC236}">
                <a16:creationId xmlns:a16="http://schemas.microsoft.com/office/drawing/2014/main" id="{C8335D00-8FC9-618E-55FF-385A1D122D8E}"/>
              </a:ext>
            </a:extLst>
          </p:cNvPr>
          <p:cNvPicPr>
            <a:picLocks noChangeAspect="1"/>
          </p:cNvPicPr>
          <p:nvPr/>
        </p:nvPicPr>
        <p:blipFill rotWithShape="1">
          <a:blip r:embed="rId2"/>
          <a:srcRect l="12280" r="19809"/>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9"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4FB7A4EF-4686-44D4-8C2C-99E5030541C6}"/>
              </a:ext>
            </a:extLst>
          </p:cNvPr>
          <p:cNvSpPr>
            <a:spLocks noGrp="1"/>
          </p:cNvSpPr>
          <p:nvPr>
            <p:ph idx="1"/>
          </p:nvPr>
        </p:nvSpPr>
        <p:spPr>
          <a:xfrm>
            <a:off x="4123012" y="2579624"/>
            <a:ext cx="7425860" cy="3610864"/>
          </a:xfrm>
        </p:spPr>
        <p:txBody>
          <a:bodyPr vert="horz" lIns="91440" tIns="45720" rIns="91440" bIns="45720" rtlCol="0" anchor="t">
            <a:normAutofit fontScale="92500"/>
          </a:bodyPr>
          <a:lstStyle/>
          <a:p>
            <a:pPr>
              <a:buFont typeface="Wingdings" panose="05000000000000000000" pitchFamily="2" charset="2"/>
              <a:buChar char="Ø"/>
            </a:pPr>
            <a:r>
              <a:rPr lang="en-US" sz="1100" dirty="0">
                <a:latin typeface="Plantagenet Cherokee"/>
              </a:rPr>
              <a:t> I will not attempt to repair the iPad</a:t>
            </a:r>
          </a:p>
          <a:p>
            <a:pPr>
              <a:buFont typeface="Wingdings" panose="05000000000000000000" pitchFamily="2" charset="2"/>
              <a:buChar char="Ø"/>
            </a:pPr>
            <a:r>
              <a:rPr lang="en-US" sz="1100" dirty="0">
                <a:latin typeface="Plantagenet Cherokee"/>
              </a:rPr>
              <a:t>I will return the iPad when requested and/or upon my withdrawal from Enfield Public Schools. </a:t>
            </a:r>
            <a:endParaRPr lang="en-US" sz="1100" dirty="0">
              <a:latin typeface="Plantagenet Cherokee" panose="02020602070100000000" pitchFamily="18" charset="0"/>
            </a:endParaRPr>
          </a:p>
          <a:p>
            <a:pPr>
              <a:buFont typeface="Wingdings" panose="05000000000000000000" pitchFamily="2" charset="2"/>
              <a:buChar char="Ø"/>
            </a:pPr>
            <a:r>
              <a:rPr lang="en-US" sz="1100" dirty="0">
                <a:latin typeface="Plantagenet Cherokee"/>
              </a:rPr>
              <a:t>When using the iPad at home, at school, and anywhere else I may take it, I will follow the policies of Enfield Public Schools. Especially the Student Handbook and Acceptable Use Policy, and abide by all local, state, and federal laws. </a:t>
            </a:r>
            <a:endParaRPr lang="en-US" sz="1100" dirty="0">
              <a:latin typeface="Plantagenet Cherokee" panose="02020602070100000000" pitchFamily="18" charset="0"/>
            </a:endParaRPr>
          </a:p>
          <a:p>
            <a:pPr>
              <a:buFont typeface="Wingdings" panose="05000000000000000000" pitchFamily="2" charset="2"/>
              <a:buChar char="Ø"/>
            </a:pPr>
            <a:endParaRPr lang="en-US" sz="1100" dirty="0">
              <a:latin typeface="Plantagenet Cherokee" panose="02020602070100000000" pitchFamily="18" charset="0"/>
            </a:endParaRPr>
          </a:p>
          <a:p>
            <a:pPr marL="0" indent="0">
              <a:buNone/>
            </a:pPr>
            <a:r>
              <a:rPr lang="en-US" sz="1100" dirty="0">
                <a:latin typeface="Plantagenet Cherokee"/>
              </a:rPr>
              <a:t>In the event that the iPad is damaged, lost, or stolen under this plan, restitution will be expected. It is important to remember that our Mobile Devise Management Tool, </a:t>
            </a:r>
            <a:r>
              <a:rPr lang="en-US" sz="1100" err="1">
                <a:latin typeface="Plantagenet Cherokee"/>
              </a:rPr>
              <a:t>Mosyle</a:t>
            </a:r>
            <a:r>
              <a:rPr lang="en-US" sz="1100" dirty="0">
                <a:latin typeface="Plantagenet Cherokee"/>
              </a:rPr>
              <a:t>, us used on the device and has the ability to track the location of the iPad (location will be indicated on the map), as well as remotely control a sound notification on each device. In the event of loss or theft, it is important to notify school personnel quickly (before the battery drains). The school district will treat it a lost iPad as stolen and support law enforcement/authorities in tracking the device. </a:t>
            </a:r>
            <a:endParaRPr lang="en-US" sz="1100" dirty="0">
              <a:latin typeface="Plantagenet Cherokee" panose="02020602070100000000" pitchFamily="18" charset="0"/>
            </a:endParaRPr>
          </a:p>
          <a:p>
            <a:pPr>
              <a:buFont typeface="Wingdings" panose="05000000000000000000" pitchFamily="2" charset="2"/>
              <a:buChar char="Ø"/>
            </a:pPr>
            <a:endParaRPr lang="en-US" sz="1100" dirty="0">
              <a:latin typeface="Plantagenet Cherokee" panose="02020602070100000000" pitchFamily="18" charset="0"/>
            </a:endParaRPr>
          </a:p>
          <a:p>
            <a:pPr marL="0" indent="0">
              <a:buNone/>
            </a:pPr>
            <a:r>
              <a:rPr lang="en-US" sz="1100" dirty="0">
                <a:latin typeface="Plantagenet Cherokee"/>
              </a:rPr>
              <a:t>I have read, understand and accept the parent/student responsibilities enclosed in this EPS Technology Handbook.</a:t>
            </a:r>
          </a:p>
          <a:p>
            <a:pPr marL="0" indent="0">
              <a:buNone/>
            </a:pPr>
            <a:endParaRPr lang="en-US" sz="1100" dirty="0">
              <a:latin typeface="Plantagenet Cherokee" panose="02020602070100000000" pitchFamily="18" charset="0"/>
            </a:endParaRPr>
          </a:p>
          <a:p>
            <a:pPr marL="0" indent="0">
              <a:buNone/>
            </a:pPr>
            <a:r>
              <a:rPr lang="en-US" sz="1100" dirty="0">
                <a:latin typeface="Plantagenet Cherokee"/>
              </a:rPr>
              <a:t>Parent Signature_____________________________________________________</a:t>
            </a:r>
          </a:p>
          <a:p>
            <a:pPr marL="0" indent="0">
              <a:buNone/>
            </a:pPr>
            <a:endParaRPr lang="en-US" sz="1100" dirty="0">
              <a:latin typeface="Plantagenet Cherokee" panose="02020602070100000000" pitchFamily="18" charset="0"/>
            </a:endParaRPr>
          </a:p>
          <a:p>
            <a:pPr marL="0" indent="0">
              <a:buNone/>
            </a:pPr>
            <a:r>
              <a:rPr lang="en-US" sz="1100" dirty="0">
                <a:latin typeface="Plantagenet Cherokee"/>
              </a:rPr>
              <a:t>Student Signature____________________________________________________</a:t>
            </a:r>
          </a:p>
          <a:p>
            <a:pPr>
              <a:buFont typeface="Wingdings" panose="05000000000000000000" pitchFamily="2" charset="2"/>
              <a:buChar char="Ø"/>
            </a:pPr>
            <a:endParaRPr lang="en-US" sz="900">
              <a:latin typeface="Plantagenet Cherokee" panose="02020602070100000000" pitchFamily="18" charset="0"/>
            </a:endParaRPr>
          </a:p>
        </p:txBody>
      </p:sp>
    </p:spTree>
    <p:extLst>
      <p:ext uri="{BB962C8B-B14F-4D97-AF65-F5344CB8AC3E}">
        <p14:creationId xmlns:p14="http://schemas.microsoft.com/office/powerpoint/2010/main" val="27495467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4E549FC-1D20-002D-122A-170CBD1F07CF}"/>
              </a:ext>
            </a:extLst>
          </p:cNvPr>
          <p:cNvPicPr>
            <a:picLocks noChangeAspect="1"/>
          </p:cNvPicPr>
          <p:nvPr/>
        </p:nvPicPr>
        <p:blipFill rotWithShape="1">
          <a:blip r:embed="rId2"/>
          <a:srcRect l="19634" r="-1" b="-1"/>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2" name="Picture 1" descr="A colorful wolf with black background&#10;&#10;Description automatically generated">
            <a:extLst>
              <a:ext uri="{FF2B5EF4-FFF2-40B4-BE49-F238E27FC236}">
                <a16:creationId xmlns:a16="http://schemas.microsoft.com/office/drawing/2014/main" id="{ECB0A8D9-4625-16EB-99BC-1604F2721520}"/>
              </a:ext>
            </a:extLst>
          </p:cNvPr>
          <p:cNvPicPr>
            <a:picLocks noChangeAspect="1"/>
          </p:cNvPicPr>
          <p:nvPr/>
        </p:nvPicPr>
        <p:blipFill rotWithShape="1">
          <a:blip r:embed="rId3"/>
          <a:srcRect t="28881" r="-2" b="25078"/>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9" name="Freeform: Shape 8">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Title 4">
            <a:extLst>
              <a:ext uri="{FF2B5EF4-FFF2-40B4-BE49-F238E27FC236}">
                <a16:creationId xmlns:a16="http://schemas.microsoft.com/office/drawing/2014/main" id="{0D088BD9-1AA5-469E-AE37-FB7AB08820EF}"/>
              </a:ext>
            </a:extLst>
          </p:cNvPr>
          <p:cNvSpPr>
            <a:spLocks noGrp="1"/>
          </p:cNvSpPr>
          <p:nvPr>
            <p:ph type="title"/>
          </p:nvPr>
        </p:nvSpPr>
        <p:spPr>
          <a:xfrm>
            <a:off x="448056" y="859536"/>
            <a:ext cx="4832802" cy="1243584"/>
          </a:xfrm>
        </p:spPr>
        <p:txBody>
          <a:bodyPr>
            <a:normAutofit/>
          </a:bodyPr>
          <a:lstStyle/>
          <a:p>
            <a:br>
              <a:rPr lang="en-US" sz="1900">
                <a:latin typeface="Plantagenet Cherokee" panose="02020602070100000000" pitchFamily="18" charset="0"/>
              </a:rPr>
            </a:br>
            <a:br>
              <a:rPr lang="en-US" sz="1900">
                <a:latin typeface="Plantagenet Cherokee" panose="02020602070100000000" pitchFamily="18" charset="0"/>
              </a:rPr>
            </a:br>
            <a:br>
              <a:rPr lang="en-US" sz="1900">
                <a:latin typeface="Plantagenet Cherokee" panose="02020602070100000000" pitchFamily="18" charset="0"/>
              </a:rPr>
            </a:br>
            <a:endParaRPr lang="en-US" sz="1900">
              <a:latin typeface="Plantagenet Cherokee" panose="02020602070100000000" pitchFamily="18" charset="0"/>
            </a:endParaRPr>
          </a:p>
        </p:txBody>
      </p:sp>
      <p:sp>
        <p:nvSpPr>
          <p:cNvPr id="17" name="Rectangle 16">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9" name="Rectangle 18">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Content Placeholder 5">
            <a:extLst>
              <a:ext uri="{FF2B5EF4-FFF2-40B4-BE49-F238E27FC236}">
                <a16:creationId xmlns:a16="http://schemas.microsoft.com/office/drawing/2014/main" id="{4FB7A4EF-4686-44D4-8C2C-99E5030541C6}"/>
              </a:ext>
            </a:extLst>
          </p:cNvPr>
          <p:cNvSpPr>
            <a:spLocks noGrp="1"/>
          </p:cNvSpPr>
          <p:nvPr>
            <p:ph idx="1"/>
          </p:nvPr>
        </p:nvSpPr>
        <p:spPr>
          <a:xfrm>
            <a:off x="448056" y="2512611"/>
            <a:ext cx="4832803" cy="3664351"/>
          </a:xfrm>
        </p:spPr>
        <p:txBody>
          <a:bodyPr>
            <a:normAutofit/>
          </a:bodyPr>
          <a:lstStyle/>
          <a:p>
            <a:pPr marL="0" indent="0">
              <a:buNone/>
            </a:pPr>
            <a:endParaRPr lang="en-US" sz="2000">
              <a:latin typeface="Plantagenet Cherokee" panose="02020602070100000000" pitchFamily="18" charset="0"/>
            </a:endParaRPr>
          </a:p>
          <a:p>
            <a:pPr marL="0" indent="0">
              <a:buNone/>
            </a:pPr>
            <a:r>
              <a:rPr lang="en-US" sz="2000">
                <a:latin typeface="Plantagenet Cherokee" panose="02020602070100000000" pitchFamily="18" charset="0"/>
              </a:rPr>
              <a:t>We at Whitney feel honored to work with you and your children.  We take pride in our community. Thank you for being a part of that community. </a:t>
            </a:r>
          </a:p>
          <a:p>
            <a:pPr marL="0" indent="0">
              <a:buNone/>
            </a:pPr>
            <a:endParaRPr lang="en-US" sz="2000">
              <a:latin typeface="Plantagenet Cherokee" panose="02020602070100000000" pitchFamily="18" charset="0"/>
            </a:endParaRPr>
          </a:p>
          <a:p>
            <a:pPr marL="0" indent="0">
              <a:buNone/>
            </a:pPr>
            <a:r>
              <a:rPr lang="en-US" sz="2000">
                <a:latin typeface="Plantagenet Cherokee" panose="02020602070100000000" pitchFamily="18" charset="0"/>
              </a:rPr>
              <a:t>Welcome!</a:t>
            </a:r>
          </a:p>
          <a:p>
            <a:pPr>
              <a:buFont typeface="Wingdings" panose="05000000000000000000" pitchFamily="2" charset="2"/>
              <a:buChar char="Ø"/>
            </a:pPr>
            <a:endParaRPr lang="en-US" sz="2000">
              <a:latin typeface="Plantagenet Cherokee" panose="02020602070100000000" pitchFamily="18" charset="0"/>
            </a:endParaRPr>
          </a:p>
          <a:p>
            <a:pPr>
              <a:buFont typeface="Wingdings" panose="05000000000000000000" pitchFamily="2" charset="2"/>
              <a:buChar char="Ø"/>
            </a:pPr>
            <a:endParaRPr lang="en-US" sz="2000">
              <a:latin typeface="Plantagenet Cherokee" panose="02020602070100000000" pitchFamily="18" charset="0"/>
            </a:endParaRPr>
          </a:p>
        </p:txBody>
      </p:sp>
    </p:spTree>
    <p:extLst>
      <p:ext uri="{BB962C8B-B14F-4D97-AF65-F5344CB8AC3E}">
        <p14:creationId xmlns:p14="http://schemas.microsoft.com/office/powerpoint/2010/main" val="4016629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5C267F-D8E2-E202-6E45-7151F67286EA}"/>
              </a:ext>
            </a:extLst>
          </p:cNvPr>
          <p:cNvSpPr>
            <a:spLocks noGrp="1"/>
          </p:cNvSpPr>
          <p:nvPr>
            <p:ph type="title"/>
          </p:nvPr>
        </p:nvSpPr>
        <p:spPr>
          <a:xfrm>
            <a:off x="1136397" y="502020"/>
            <a:ext cx="5323715" cy="1642970"/>
          </a:xfrm>
        </p:spPr>
        <p:txBody>
          <a:bodyPr anchor="b">
            <a:normAutofit/>
          </a:bodyPr>
          <a:lstStyle/>
          <a:p>
            <a:r>
              <a:rPr lang="en-US" sz="4000"/>
              <a:t>Pupil Services</a:t>
            </a:r>
          </a:p>
        </p:txBody>
      </p:sp>
      <p:sp>
        <p:nvSpPr>
          <p:cNvPr id="12" name="Content Placeholder 11">
            <a:extLst>
              <a:ext uri="{FF2B5EF4-FFF2-40B4-BE49-F238E27FC236}">
                <a16:creationId xmlns:a16="http://schemas.microsoft.com/office/drawing/2014/main" id="{CD322F6D-B6AF-06AF-6730-9A7197F868A2}"/>
              </a:ext>
            </a:extLst>
          </p:cNvPr>
          <p:cNvSpPr>
            <a:spLocks noGrp="1"/>
          </p:cNvSpPr>
          <p:nvPr>
            <p:ph idx="1"/>
          </p:nvPr>
        </p:nvSpPr>
        <p:spPr>
          <a:xfrm>
            <a:off x="1144923" y="2405894"/>
            <a:ext cx="5315189" cy="3535083"/>
          </a:xfrm>
        </p:spPr>
        <p:txBody>
          <a:bodyPr anchor="t">
            <a:normAutofit/>
          </a:bodyPr>
          <a:lstStyle/>
          <a:p>
            <a:pPr marL="0" indent="0">
              <a:buNone/>
            </a:pPr>
            <a:r>
              <a:rPr lang="en-US" sz="2000" dirty="0">
                <a:cs typeface="Calibri"/>
              </a:rPr>
              <a:t>Lauren Andrews</a:t>
            </a:r>
          </a:p>
          <a:p>
            <a:pPr marL="0" indent="0">
              <a:buNone/>
            </a:pPr>
            <a:r>
              <a:rPr lang="en-US" sz="2000" dirty="0"/>
              <a:t>Special Education Coordinator</a:t>
            </a:r>
          </a:p>
          <a:p>
            <a:pPr marL="0" indent="0">
              <a:buNone/>
            </a:pPr>
            <a:r>
              <a:rPr lang="en-US" sz="2000" dirty="0">
                <a:hlinkClick r:id="rId2">
                  <a:extLst>
                    <a:ext uri="{A12FA001-AC4F-418D-AE19-62706E023703}">
                      <ahyp:hlinkClr xmlns:ahyp="http://schemas.microsoft.com/office/drawing/2018/hyperlinkcolor" val="tx"/>
                    </a:ext>
                  </a:extLst>
                </a:hlinkClick>
              </a:rPr>
              <a:t>Landrews@enfieldschools.org</a:t>
            </a:r>
            <a:endParaRPr lang="en-US" sz="2000" dirty="0">
              <a:cs typeface="Calibri"/>
              <a:hlinkClick r:id="rId2">
                <a:extLst>
                  <a:ext uri="{A12FA001-AC4F-418D-AE19-62706E023703}">
                    <ahyp:hlinkClr xmlns:ahyp="http://schemas.microsoft.com/office/drawing/2018/hyperlinkcolor" val="tx"/>
                  </a:ext>
                </a:extLst>
              </a:hlinkClick>
            </a:endParaRPr>
          </a:p>
          <a:p>
            <a:pPr marL="0" indent="0">
              <a:buNone/>
            </a:pPr>
            <a:endParaRPr lang="en-US" sz="2000" dirty="0"/>
          </a:p>
          <a:p>
            <a:pPr marL="0" indent="0">
              <a:buNone/>
            </a:pPr>
            <a:r>
              <a:rPr lang="en-US" sz="2000" dirty="0"/>
              <a:t>Kellie </a:t>
            </a:r>
            <a:r>
              <a:rPr lang="en-US" sz="2000" dirty="0" err="1"/>
              <a:t>Chenevert</a:t>
            </a:r>
            <a:endParaRPr lang="en-US" sz="2000" dirty="0"/>
          </a:p>
          <a:p>
            <a:pPr marL="0" indent="0">
              <a:buNone/>
            </a:pPr>
            <a:r>
              <a:rPr lang="en-US" sz="2000" dirty="0"/>
              <a:t>Special Education Teacher</a:t>
            </a:r>
          </a:p>
          <a:p>
            <a:pPr marL="0" indent="0">
              <a:buNone/>
            </a:pPr>
            <a:r>
              <a:rPr lang="en-US" sz="2000" dirty="0">
                <a:hlinkClick r:id="rId3"/>
              </a:rPr>
              <a:t>kchenevert@enfieldschools.org</a:t>
            </a:r>
            <a:r>
              <a:rPr lang="en-US" sz="2000" dirty="0"/>
              <a:t>  </a:t>
            </a:r>
          </a:p>
        </p:txBody>
      </p:sp>
      <p:sp>
        <p:nvSpPr>
          <p:cNvPr id="20" name="Rectangle 19">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erson sitting at a table&#10;&#10;Description automatically generated with medium confidence">
            <a:extLst>
              <a:ext uri="{FF2B5EF4-FFF2-40B4-BE49-F238E27FC236}">
                <a16:creationId xmlns:a16="http://schemas.microsoft.com/office/drawing/2014/main" id="{F3409B05-EC70-50F0-0236-964F8406A832}"/>
              </a:ext>
            </a:extLst>
          </p:cNvPr>
          <p:cNvPicPr>
            <a:picLocks noChangeAspect="1"/>
          </p:cNvPicPr>
          <p:nvPr/>
        </p:nvPicPr>
        <p:blipFill rotWithShape="1">
          <a:blip r:embed="rId4">
            <a:extLst>
              <a:ext uri="{28A0092B-C50C-407E-A947-70E740481C1C}">
                <a14:useLocalDpi xmlns:a14="http://schemas.microsoft.com/office/drawing/2010/main" val="0"/>
              </a:ext>
            </a:extLst>
          </a:blip>
          <a:srcRect r="1" b="12665"/>
          <a:stretch/>
        </p:blipFill>
        <p:spPr>
          <a:xfrm>
            <a:off x="8275735" y="251129"/>
            <a:ext cx="1783876" cy="3368571"/>
          </a:xfrm>
          <a:prstGeom prst="rect">
            <a:avLst/>
          </a:prstGeom>
        </p:spPr>
      </p:pic>
      <p:sp>
        <p:nvSpPr>
          <p:cNvPr id="10" name="AutoShape 4">
            <a:extLst>
              <a:ext uri="{FF2B5EF4-FFF2-40B4-BE49-F238E27FC236}">
                <a16:creationId xmlns:a16="http://schemas.microsoft.com/office/drawing/2014/main" id="{7FF64B55-9E04-A7AE-21A7-5D6012EA173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6">
            <a:extLst>
              <a:ext uri="{FF2B5EF4-FFF2-40B4-BE49-F238E27FC236}">
                <a16:creationId xmlns:a16="http://schemas.microsoft.com/office/drawing/2014/main" id="{371690FE-1DED-6363-F9C8-2A9E66DDAD7E}"/>
              </a:ext>
            </a:extLst>
          </p:cNvPr>
          <p:cNvSpPr>
            <a:spLocks noChangeAspect="1" noChangeArrowheads="1"/>
          </p:cNvSpPr>
          <p:nvPr/>
        </p:nvSpPr>
        <p:spPr bwMode="auto">
          <a:xfrm>
            <a:off x="6095999" y="3428999"/>
            <a:ext cx="3963611" cy="39636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02714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0366137-3DBB-4912-98D5-672702020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D28D1CE-5BF4-45B7-8D6D-B31A319807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775791" cy="6857999"/>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5C267F-D8E2-E202-6E45-7151F67286EA}"/>
              </a:ext>
            </a:extLst>
          </p:cNvPr>
          <p:cNvSpPr>
            <a:spLocks noGrp="1"/>
          </p:cNvSpPr>
          <p:nvPr>
            <p:ph type="title"/>
          </p:nvPr>
        </p:nvSpPr>
        <p:spPr>
          <a:xfrm>
            <a:off x="773526" y="685801"/>
            <a:ext cx="3228738" cy="1591235"/>
          </a:xfrm>
        </p:spPr>
        <p:txBody>
          <a:bodyPr anchor="b">
            <a:normAutofit/>
          </a:bodyPr>
          <a:lstStyle/>
          <a:p>
            <a:pPr algn="ctr"/>
            <a:r>
              <a:rPr lang="en-US" sz="2800">
                <a:solidFill>
                  <a:schemeClr val="bg1">
                    <a:alpha val="60000"/>
                  </a:schemeClr>
                </a:solidFill>
              </a:rPr>
              <a:t>Teachers</a:t>
            </a:r>
          </a:p>
        </p:txBody>
      </p:sp>
      <p:sp>
        <p:nvSpPr>
          <p:cNvPr id="12" name="Content Placeholder 11">
            <a:extLst>
              <a:ext uri="{FF2B5EF4-FFF2-40B4-BE49-F238E27FC236}">
                <a16:creationId xmlns:a16="http://schemas.microsoft.com/office/drawing/2014/main" id="{CD322F6D-B6AF-06AF-6730-9A7197F868A2}"/>
              </a:ext>
            </a:extLst>
          </p:cNvPr>
          <p:cNvSpPr>
            <a:spLocks noGrp="1"/>
          </p:cNvSpPr>
          <p:nvPr>
            <p:ph idx="1"/>
          </p:nvPr>
        </p:nvSpPr>
        <p:spPr>
          <a:xfrm>
            <a:off x="773526" y="2563907"/>
            <a:ext cx="3228738" cy="3544498"/>
          </a:xfrm>
        </p:spPr>
        <p:txBody>
          <a:bodyPr anchor="t">
            <a:normAutofit/>
          </a:bodyPr>
          <a:lstStyle/>
          <a:p>
            <a:pPr marL="0" indent="0" algn="ctr">
              <a:buNone/>
            </a:pPr>
            <a:r>
              <a:rPr lang="en-US" sz="2000" dirty="0">
                <a:solidFill>
                  <a:schemeClr val="bg1"/>
                </a:solidFill>
              </a:rPr>
              <a:t>Andrea Silva </a:t>
            </a:r>
            <a:endParaRPr lang="en-US" sz="2000">
              <a:solidFill>
                <a:schemeClr val="bg1"/>
              </a:solidFill>
            </a:endParaRPr>
          </a:p>
          <a:p>
            <a:pPr marL="0" indent="0" algn="ctr">
              <a:buNone/>
            </a:pPr>
            <a:r>
              <a:rPr lang="en-US" sz="2000" dirty="0">
                <a:solidFill>
                  <a:schemeClr val="bg1"/>
                </a:solidFill>
              </a:rPr>
              <a:t>3</a:t>
            </a:r>
            <a:r>
              <a:rPr lang="en-US" sz="2000" baseline="30000" dirty="0">
                <a:solidFill>
                  <a:schemeClr val="bg1"/>
                </a:solidFill>
              </a:rPr>
              <a:t>rd</a:t>
            </a:r>
            <a:r>
              <a:rPr lang="en-US" sz="2000" dirty="0">
                <a:solidFill>
                  <a:schemeClr val="bg1"/>
                </a:solidFill>
              </a:rPr>
              <a:t> Grade Teacher, Room 10</a:t>
            </a:r>
            <a:endParaRPr lang="en-US" sz="2000">
              <a:solidFill>
                <a:schemeClr val="bg1"/>
              </a:solidFill>
              <a:cs typeface="Calibri"/>
            </a:endParaRPr>
          </a:p>
          <a:p>
            <a:pPr marL="0" indent="0" algn="ctr">
              <a:buNone/>
            </a:pPr>
            <a:r>
              <a:rPr lang="en-US" sz="2000" dirty="0">
                <a:solidFill>
                  <a:schemeClr val="bg1"/>
                </a:solidFill>
                <a:hlinkClick r:id="rId2"/>
              </a:rPr>
              <a:t>asliva@enfieldschools.org</a:t>
            </a:r>
            <a:r>
              <a:rPr lang="en-US" sz="2000" dirty="0">
                <a:solidFill>
                  <a:schemeClr val="bg1"/>
                </a:solidFill>
              </a:rPr>
              <a:t>	</a:t>
            </a:r>
            <a:endParaRPr lang="en-US" sz="2000">
              <a:solidFill>
                <a:schemeClr val="bg1"/>
              </a:solidFill>
            </a:endParaRPr>
          </a:p>
          <a:p>
            <a:pPr marL="0" indent="0" algn="ctr">
              <a:buNone/>
            </a:pPr>
            <a:endParaRPr lang="en-US" sz="2000">
              <a:solidFill>
                <a:schemeClr val="bg1"/>
              </a:solidFill>
            </a:endParaRPr>
          </a:p>
          <a:p>
            <a:pPr marL="0" indent="0" algn="ctr">
              <a:buNone/>
            </a:pPr>
            <a:r>
              <a:rPr lang="en-US" sz="2000" dirty="0">
                <a:solidFill>
                  <a:schemeClr val="bg1"/>
                </a:solidFill>
              </a:rPr>
              <a:t>Kim Muggleton</a:t>
            </a:r>
            <a:endParaRPr lang="en-US" sz="2000">
              <a:solidFill>
                <a:schemeClr val="bg1"/>
              </a:solidFill>
            </a:endParaRPr>
          </a:p>
          <a:p>
            <a:pPr marL="0" indent="0" algn="ctr">
              <a:buNone/>
            </a:pPr>
            <a:r>
              <a:rPr lang="en-US" sz="2000" dirty="0">
                <a:solidFill>
                  <a:schemeClr val="bg1"/>
                </a:solidFill>
              </a:rPr>
              <a:t>3</a:t>
            </a:r>
            <a:r>
              <a:rPr lang="en-US" sz="2000" baseline="30000" dirty="0">
                <a:solidFill>
                  <a:schemeClr val="bg1"/>
                </a:solidFill>
              </a:rPr>
              <a:t>rd</a:t>
            </a:r>
            <a:r>
              <a:rPr lang="en-US" sz="2000" dirty="0">
                <a:solidFill>
                  <a:schemeClr val="bg1"/>
                </a:solidFill>
              </a:rPr>
              <a:t> Grade Teacher, Room 11</a:t>
            </a:r>
            <a:endParaRPr lang="en-US" sz="2000">
              <a:solidFill>
                <a:schemeClr val="bg1"/>
              </a:solidFill>
              <a:cs typeface="Calibri"/>
            </a:endParaRPr>
          </a:p>
          <a:p>
            <a:pPr marL="0" indent="0" algn="ctr">
              <a:buNone/>
            </a:pPr>
            <a:r>
              <a:rPr lang="en-US" sz="2000" dirty="0">
                <a:solidFill>
                  <a:schemeClr val="bg1"/>
                </a:solidFill>
                <a:hlinkClick r:id="rId3"/>
              </a:rPr>
              <a:t>kmuggleton@enfieldschools.org</a:t>
            </a:r>
            <a:r>
              <a:rPr lang="en-US" sz="2000" dirty="0">
                <a:solidFill>
                  <a:schemeClr val="bg1"/>
                </a:solidFill>
              </a:rPr>
              <a:t>	</a:t>
            </a:r>
            <a:endParaRPr lang="en-US" sz="2000">
              <a:solidFill>
                <a:schemeClr val="bg1"/>
              </a:solidFill>
            </a:endParaRPr>
          </a:p>
        </p:txBody>
      </p:sp>
      <p:pic>
        <p:nvPicPr>
          <p:cNvPr id="7" name="Picture 6" descr="A person smiling at camera&#10;&#10;Description automatically generated with low confidence">
            <a:extLst>
              <a:ext uri="{FF2B5EF4-FFF2-40B4-BE49-F238E27FC236}">
                <a16:creationId xmlns:a16="http://schemas.microsoft.com/office/drawing/2014/main" id="{44EF83A0-73C0-CAE2-FFDD-3380EF98BF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6274" y="817329"/>
            <a:ext cx="2938131" cy="5223344"/>
          </a:xfrm>
          <a:prstGeom prst="rect">
            <a:avLst/>
          </a:prstGeom>
        </p:spPr>
      </p:pic>
      <p:pic>
        <p:nvPicPr>
          <p:cNvPr id="4" name="Picture 3" descr="A person smiling at the camera&#10;&#10;Description automatically generated with low confidence">
            <a:extLst>
              <a:ext uri="{FF2B5EF4-FFF2-40B4-BE49-F238E27FC236}">
                <a16:creationId xmlns:a16="http://schemas.microsoft.com/office/drawing/2014/main" id="{C5EC6C11-04FA-C2EE-61E4-5BF06E2FE9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58383" y="814661"/>
            <a:ext cx="3492884" cy="5228679"/>
          </a:xfrm>
          <a:prstGeom prst="rect">
            <a:avLst/>
          </a:prstGeom>
        </p:spPr>
      </p:pic>
      <p:sp>
        <p:nvSpPr>
          <p:cNvPr id="10" name="AutoShape 4">
            <a:extLst>
              <a:ext uri="{FF2B5EF4-FFF2-40B4-BE49-F238E27FC236}">
                <a16:creationId xmlns:a16="http://schemas.microsoft.com/office/drawing/2014/main" id="{7FF64B55-9E04-A7AE-21A7-5D6012EA173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6">
            <a:extLst>
              <a:ext uri="{FF2B5EF4-FFF2-40B4-BE49-F238E27FC236}">
                <a16:creationId xmlns:a16="http://schemas.microsoft.com/office/drawing/2014/main" id="{371690FE-1DED-6363-F9C8-2A9E66DDAD7E}"/>
              </a:ext>
            </a:extLst>
          </p:cNvPr>
          <p:cNvSpPr>
            <a:spLocks noChangeAspect="1" noChangeArrowheads="1"/>
          </p:cNvSpPr>
          <p:nvPr/>
        </p:nvSpPr>
        <p:spPr bwMode="auto">
          <a:xfrm>
            <a:off x="6095999" y="3428999"/>
            <a:ext cx="3963611" cy="39636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61441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sitting at a table&#10;&#10;Description automatically generated with medium confidence">
            <a:extLst>
              <a:ext uri="{FF2B5EF4-FFF2-40B4-BE49-F238E27FC236}">
                <a16:creationId xmlns:a16="http://schemas.microsoft.com/office/drawing/2014/main" id="{C2DD6873-C2F0-09FB-200C-CAE8978E649E}"/>
              </a:ext>
            </a:extLst>
          </p:cNvPr>
          <p:cNvPicPr>
            <a:picLocks noChangeAspect="1"/>
          </p:cNvPicPr>
          <p:nvPr/>
        </p:nvPicPr>
        <p:blipFill rotWithShape="1">
          <a:blip r:embed="rId2">
            <a:extLst>
              <a:ext uri="{28A0092B-C50C-407E-A947-70E740481C1C}">
                <a14:useLocalDpi xmlns:a14="http://schemas.microsoft.com/office/drawing/2010/main" val="0"/>
              </a:ext>
            </a:extLst>
          </a:blip>
          <a:srcRect t="13455" r="-1" b="34453"/>
          <a:stretch/>
        </p:blipFill>
        <p:spPr>
          <a:xfrm>
            <a:off x="6400800" y="4139952"/>
            <a:ext cx="2256690" cy="2541703"/>
          </a:xfrm>
          <a:prstGeom prst="rect">
            <a:avLst/>
          </a:prstGeom>
        </p:spPr>
      </p:pic>
      <p:sp useBgFill="1">
        <p:nvSpPr>
          <p:cNvPr id="27" name="Rectangle 26">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Rectangle 28">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5C267F-D8E2-E202-6E45-7151F67286EA}"/>
              </a:ext>
            </a:extLst>
          </p:cNvPr>
          <p:cNvSpPr>
            <a:spLocks noGrp="1"/>
          </p:cNvSpPr>
          <p:nvPr>
            <p:ph type="title"/>
          </p:nvPr>
        </p:nvSpPr>
        <p:spPr>
          <a:xfrm>
            <a:off x="761801" y="328512"/>
            <a:ext cx="4778387" cy="1628970"/>
          </a:xfrm>
        </p:spPr>
        <p:txBody>
          <a:bodyPr anchor="ctr">
            <a:normAutofit/>
          </a:bodyPr>
          <a:lstStyle/>
          <a:p>
            <a:r>
              <a:rPr lang="en-US" sz="4000"/>
              <a:t>Teachers</a:t>
            </a:r>
          </a:p>
        </p:txBody>
      </p:sp>
      <p:sp>
        <p:nvSpPr>
          <p:cNvPr id="12" name="Content Placeholder 11">
            <a:extLst>
              <a:ext uri="{FF2B5EF4-FFF2-40B4-BE49-F238E27FC236}">
                <a16:creationId xmlns:a16="http://schemas.microsoft.com/office/drawing/2014/main" id="{CD322F6D-B6AF-06AF-6730-9A7197F868A2}"/>
              </a:ext>
            </a:extLst>
          </p:cNvPr>
          <p:cNvSpPr>
            <a:spLocks noGrp="1"/>
          </p:cNvSpPr>
          <p:nvPr>
            <p:ph idx="1"/>
          </p:nvPr>
        </p:nvSpPr>
        <p:spPr>
          <a:xfrm>
            <a:off x="761801" y="2884929"/>
            <a:ext cx="4659756" cy="3374137"/>
          </a:xfrm>
        </p:spPr>
        <p:txBody>
          <a:bodyPr anchor="ctr">
            <a:normAutofit fontScale="92500" lnSpcReduction="20000"/>
          </a:bodyPr>
          <a:lstStyle/>
          <a:p>
            <a:pPr marL="0" indent="0">
              <a:buNone/>
            </a:pPr>
            <a:r>
              <a:rPr lang="en-US" sz="2000" dirty="0"/>
              <a:t>Kathleen Martin</a:t>
            </a:r>
          </a:p>
          <a:p>
            <a:pPr marL="0" indent="0">
              <a:buNone/>
            </a:pPr>
            <a:r>
              <a:rPr lang="en-US" sz="2000" dirty="0"/>
              <a:t>3</a:t>
            </a:r>
            <a:r>
              <a:rPr lang="en-US" sz="2000" baseline="30000" dirty="0"/>
              <a:t>rd</a:t>
            </a:r>
            <a:r>
              <a:rPr lang="en-US" sz="2000" dirty="0"/>
              <a:t> Grade Teacher, Room 13</a:t>
            </a:r>
            <a:endParaRPr lang="en-US" sz="2000" dirty="0">
              <a:cs typeface="Calibri"/>
            </a:endParaRPr>
          </a:p>
          <a:p>
            <a:pPr marL="0" indent="0">
              <a:buNone/>
            </a:pPr>
            <a:r>
              <a:rPr lang="en-US" sz="2000" dirty="0">
                <a:hlinkClick r:id="rId3"/>
              </a:rPr>
              <a:t>Kmartin@enfieldschools.org</a:t>
            </a:r>
            <a:r>
              <a:rPr lang="en-US" sz="2000" dirty="0"/>
              <a:t>	</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r>
              <a:rPr lang="en-US" sz="2000" dirty="0"/>
              <a:t>Kelly </a:t>
            </a:r>
            <a:r>
              <a:rPr lang="en-US" sz="2000" dirty="0" err="1"/>
              <a:t>Chenevert</a:t>
            </a:r>
            <a:endParaRPr lang="en-US" sz="2000" dirty="0"/>
          </a:p>
          <a:p>
            <a:pPr marL="0" indent="0">
              <a:buNone/>
            </a:pPr>
            <a:r>
              <a:rPr lang="en-US" sz="2000" dirty="0"/>
              <a:t>3</a:t>
            </a:r>
            <a:r>
              <a:rPr lang="en-US" sz="2000" baseline="30000" dirty="0"/>
              <a:t>rd</a:t>
            </a:r>
            <a:r>
              <a:rPr lang="en-US" sz="2000" dirty="0"/>
              <a:t> Grade Special Education Teacher, Room 12</a:t>
            </a:r>
          </a:p>
          <a:p>
            <a:pPr marL="0" indent="0">
              <a:buNone/>
            </a:pPr>
            <a:r>
              <a:rPr lang="en-US" sz="2000" dirty="0" err="1"/>
              <a:t>Kchenevert@Enfieldschools.org</a:t>
            </a:r>
            <a:endParaRPr lang="en-US" sz="2000" dirty="0"/>
          </a:p>
        </p:txBody>
      </p:sp>
      <p:sp>
        <p:nvSpPr>
          <p:cNvPr id="10" name="AutoShape 4">
            <a:extLst>
              <a:ext uri="{FF2B5EF4-FFF2-40B4-BE49-F238E27FC236}">
                <a16:creationId xmlns:a16="http://schemas.microsoft.com/office/drawing/2014/main" id="{7FF64B55-9E04-A7AE-21A7-5D6012EA173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6">
            <a:extLst>
              <a:ext uri="{FF2B5EF4-FFF2-40B4-BE49-F238E27FC236}">
                <a16:creationId xmlns:a16="http://schemas.microsoft.com/office/drawing/2014/main" id="{371690FE-1DED-6363-F9C8-2A9E66DDAD7E}"/>
              </a:ext>
            </a:extLst>
          </p:cNvPr>
          <p:cNvSpPr>
            <a:spLocks noChangeAspect="1" noChangeArrowheads="1"/>
          </p:cNvSpPr>
          <p:nvPr/>
        </p:nvSpPr>
        <p:spPr bwMode="auto">
          <a:xfrm>
            <a:off x="6095999" y="3428999"/>
            <a:ext cx="3963611" cy="39636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66872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5C01129-3453-464D-A870-ED71C6E89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D2781A6-5C82-4764-B489-F9A599C0A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8833" y="685800"/>
            <a:ext cx="5004061" cy="54864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5C267F-D8E2-E202-6E45-7151F67286EA}"/>
              </a:ext>
            </a:extLst>
          </p:cNvPr>
          <p:cNvSpPr>
            <a:spLocks noGrp="1"/>
          </p:cNvSpPr>
          <p:nvPr>
            <p:ph type="title"/>
          </p:nvPr>
        </p:nvSpPr>
        <p:spPr>
          <a:xfrm>
            <a:off x="4086447" y="1084521"/>
            <a:ext cx="4019107" cy="1361347"/>
          </a:xfrm>
        </p:spPr>
        <p:txBody>
          <a:bodyPr anchor="b">
            <a:normAutofit/>
          </a:bodyPr>
          <a:lstStyle/>
          <a:p>
            <a:pPr algn="ctr"/>
            <a:r>
              <a:rPr lang="en-US" sz="2800">
                <a:solidFill>
                  <a:schemeClr val="bg1">
                    <a:alpha val="60000"/>
                  </a:schemeClr>
                </a:solidFill>
              </a:rPr>
              <a:t>Teachers</a:t>
            </a:r>
          </a:p>
        </p:txBody>
      </p:sp>
      <p:pic>
        <p:nvPicPr>
          <p:cNvPr id="4" name="Picture 3" descr="A person smiling for a selfie&#10;&#10;Description automatically generated with low confidence">
            <a:extLst>
              <a:ext uri="{FF2B5EF4-FFF2-40B4-BE49-F238E27FC236}">
                <a16:creationId xmlns:a16="http://schemas.microsoft.com/office/drawing/2014/main" id="{E623C2B2-ED41-89D0-FD9B-FBEAA4DDB1EB}"/>
              </a:ext>
            </a:extLst>
          </p:cNvPr>
          <p:cNvPicPr>
            <a:picLocks noChangeAspect="1"/>
          </p:cNvPicPr>
          <p:nvPr/>
        </p:nvPicPr>
        <p:blipFill rotWithShape="1">
          <a:blip r:embed="rId2">
            <a:extLst>
              <a:ext uri="{28A0092B-C50C-407E-A947-70E740481C1C}">
                <a14:useLocalDpi xmlns:a14="http://schemas.microsoft.com/office/drawing/2010/main" val="0"/>
              </a:ext>
            </a:extLst>
          </a:blip>
          <a:srcRect l="16161" r="12838"/>
          <a:stretch/>
        </p:blipFill>
        <p:spPr>
          <a:xfrm>
            <a:off x="8935483" y="685795"/>
            <a:ext cx="2931299" cy="5486400"/>
          </a:xfrm>
          <a:prstGeom prst="rect">
            <a:avLst/>
          </a:prstGeom>
        </p:spPr>
      </p:pic>
      <p:sp>
        <p:nvSpPr>
          <p:cNvPr id="12" name="Content Placeholder 11">
            <a:extLst>
              <a:ext uri="{FF2B5EF4-FFF2-40B4-BE49-F238E27FC236}">
                <a16:creationId xmlns:a16="http://schemas.microsoft.com/office/drawing/2014/main" id="{CD322F6D-B6AF-06AF-6730-9A7197F868A2}"/>
              </a:ext>
            </a:extLst>
          </p:cNvPr>
          <p:cNvSpPr>
            <a:spLocks noGrp="1"/>
          </p:cNvSpPr>
          <p:nvPr>
            <p:ph idx="1"/>
          </p:nvPr>
        </p:nvSpPr>
        <p:spPr>
          <a:xfrm>
            <a:off x="4107712" y="2732739"/>
            <a:ext cx="3976577" cy="3083270"/>
          </a:xfrm>
        </p:spPr>
        <p:txBody>
          <a:bodyPr anchor="t">
            <a:normAutofit/>
          </a:bodyPr>
          <a:lstStyle/>
          <a:p>
            <a:pPr marL="0" indent="0" algn="ctr">
              <a:buNone/>
            </a:pPr>
            <a:r>
              <a:rPr lang="en-US" sz="2000" dirty="0">
                <a:solidFill>
                  <a:schemeClr val="bg1"/>
                </a:solidFill>
              </a:rPr>
              <a:t>Kim Harmon </a:t>
            </a:r>
            <a:endParaRPr lang="en-US" sz="2000">
              <a:solidFill>
                <a:schemeClr val="bg1"/>
              </a:solidFill>
            </a:endParaRPr>
          </a:p>
          <a:p>
            <a:pPr marL="0" indent="0" algn="ctr">
              <a:buNone/>
            </a:pPr>
            <a:r>
              <a:rPr lang="en-US" sz="2000" dirty="0">
                <a:solidFill>
                  <a:schemeClr val="bg1"/>
                </a:solidFill>
              </a:rPr>
              <a:t>3</a:t>
            </a:r>
            <a:r>
              <a:rPr lang="en-US" sz="2000" baseline="30000" dirty="0">
                <a:solidFill>
                  <a:schemeClr val="bg1"/>
                </a:solidFill>
              </a:rPr>
              <a:t>rd</a:t>
            </a:r>
            <a:r>
              <a:rPr lang="en-US" sz="2000" dirty="0">
                <a:solidFill>
                  <a:schemeClr val="bg1"/>
                </a:solidFill>
              </a:rPr>
              <a:t> Grade Teacher, Room 14</a:t>
            </a:r>
            <a:endParaRPr lang="en-US" sz="2000">
              <a:solidFill>
                <a:schemeClr val="bg1"/>
              </a:solidFill>
              <a:cs typeface="Calibri"/>
            </a:endParaRPr>
          </a:p>
          <a:p>
            <a:pPr marL="0" indent="0" algn="ctr">
              <a:buNone/>
            </a:pPr>
            <a:r>
              <a:rPr lang="en-US" sz="2000" dirty="0">
                <a:solidFill>
                  <a:schemeClr val="bg1"/>
                </a:solidFill>
                <a:hlinkClick r:id="rId3"/>
              </a:rPr>
              <a:t>kiharmon@enfieldschools.org</a:t>
            </a:r>
            <a:r>
              <a:rPr lang="en-US" sz="2000" dirty="0">
                <a:solidFill>
                  <a:schemeClr val="bg1"/>
                </a:solidFill>
              </a:rPr>
              <a:t>	</a:t>
            </a:r>
            <a:endParaRPr lang="en-US" sz="2000">
              <a:solidFill>
                <a:schemeClr val="bg1"/>
              </a:solidFill>
            </a:endParaRPr>
          </a:p>
          <a:p>
            <a:pPr marL="0" indent="0" algn="ctr">
              <a:buNone/>
            </a:pPr>
            <a:endParaRPr lang="en-US" sz="2000">
              <a:solidFill>
                <a:schemeClr val="bg1"/>
              </a:solidFill>
            </a:endParaRPr>
          </a:p>
          <a:p>
            <a:pPr marL="0" indent="0" algn="ctr">
              <a:buNone/>
            </a:pPr>
            <a:r>
              <a:rPr lang="en-US" sz="2000" dirty="0">
                <a:solidFill>
                  <a:schemeClr val="bg1"/>
                </a:solidFill>
              </a:rPr>
              <a:t>Cortney Sorenson </a:t>
            </a:r>
            <a:endParaRPr lang="en-US" sz="2000">
              <a:solidFill>
                <a:schemeClr val="bg1"/>
              </a:solidFill>
            </a:endParaRPr>
          </a:p>
          <a:p>
            <a:pPr marL="0" indent="0" algn="ctr">
              <a:buNone/>
            </a:pPr>
            <a:r>
              <a:rPr lang="en-US" sz="2000" dirty="0">
                <a:solidFill>
                  <a:schemeClr val="bg1"/>
                </a:solidFill>
              </a:rPr>
              <a:t>3</a:t>
            </a:r>
            <a:r>
              <a:rPr lang="en-US" sz="2000" baseline="30000" dirty="0">
                <a:solidFill>
                  <a:schemeClr val="bg1"/>
                </a:solidFill>
              </a:rPr>
              <a:t>rd</a:t>
            </a:r>
            <a:r>
              <a:rPr lang="en-US" sz="2000" dirty="0">
                <a:solidFill>
                  <a:schemeClr val="bg1"/>
                </a:solidFill>
              </a:rPr>
              <a:t> Grade Teacher, Room 15</a:t>
            </a:r>
            <a:endParaRPr lang="en-US" sz="2000">
              <a:solidFill>
                <a:schemeClr val="bg1"/>
              </a:solidFill>
              <a:cs typeface="Calibri"/>
            </a:endParaRPr>
          </a:p>
          <a:p>
            <a:pPr marL="0" indent="0" algn="ctr">
              <a:buNone/>
            </a:pPr>
            <a:r>
              <a:rPr lang="en-US" sz="2000" dirty="0">
                <a:solidFill>
                  <a:schemeClr val="bg1"/>
                </a:solidFill>
                <a:hlinkClick r:id="rId4"/>
              </a:rPr>
              <a:t>csorenson@enfieldschools.org</a:t>
            </a:r>
            <a:r>
              <a:rPr lang="en-US" sz="2000" dirty="0">
                <a:solidFill>
                  <a:schemeClr val="bg1"/>
                </a:solidFill>
              </a:rPr>
              <a:t>	</a:t>
            </a:r>
            <a:endParaRPr lang="en-US" sz="2000">
              <a:solidFill>
                <a:schemeClr val="bg1"/>
              </a:solidFill>
            </a:endParaRPr>
          </a:p>
        </p:txBody>
      </p:sp>
      <p:pic>
        <p:nvPicPr>
          <p:cNvPr id="9" name="Picture 8">
            <a:extLst>
              <a:ext uri="{FF2B5EF4-FFF2-40B4-BE49-F238E27FC236}">
                <a16:creationId xmlns:a16="http://schemas.microsoft.com/office/drawing/2014/main" id="{C0275110-5228-5F9A-BCC8-65911D711BDA}"/>
              </a:ext>
            </a:extLst>
          </p:cNvPr>
          <p:cNvPicPr>
            <a:picLocks noChangeAspect="1"/>
          </p:cNvPicPr>
          <p:nvPr/>
        </p:nvPicPr>
        <p:blipFill rotWithShape="1">
          <a:blip r:embed="rId5"/>
          <a:srcRect l="16029" r="13362"/>
          <a:stretch/>
        </p:blipFill>
        <p:spPr>
          <a:xfrm>
            <a:off x="361700" y="685805"/>
            <a:ext cx="2905400" cy="5486399"/>
          </a:xfrm>
          <a:prstGeom prst="rect">
            <a:avLst/>
          </a:prstGeom>
        </p:spPr>
      </p:pic>
      <p:sp>
        <p:nvSpPr>
          <p:cNvPr id="10" name="AutoShape 4">
            <a:extLst>
              <a:ext uri="{FF2B5EF4-FFF2-40B4-BE49-F238E27FC236}">
                <a16:creationId xmlns:a16="http://schemas.microsoft.com/office/drawing/2014/main" id="{7FF64B55-9E04-A7AE-21A7-5D6012EA173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6">
            <a:extLst>
              <a:ext uri="{FF2B5EF4-FFF2-40B4-BE49-F238E27FC236}">
                <a16:creationId xmlns:a16="http://schemas.microsoft.com/office/drawing/2014/main" id="{371690FE-1DED-6363-F9C8-2A9E66DDAD7E}"/>
              </a:ext>
            </a:extLst>
          </p:cNvPr>
          <p:cNvSpPr>
            <a:spLocks noChangeAspect="1" noChangeArrowheads="1"/>
          </p:cNvSpPr>
          <p:nvPr/>
        </p:nvSpPr>
        <p:spPr bwMode="auto">
          <a:xfrm>
            <a:off x="6095999" y="3428999"/>
            <a:ext cx="3963611" cy="39636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78208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205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D0309D3-6587-430A-9C67-A3B0986FC054}"/>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b="1"/>
              <a:t>Collaborative Relationships</a:t>
            </a:r>
            <a:endParaRPr lang="en-US" sz="5400"/>
          </a:p>
        </p:txBody>
      </p:sp>
      <p:sp>
        <p:nvSpPr>
          <p:cNvPr id="205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28252F76-A266-4047-BAC3-A6CAE32701D6}"/>
              </a:ext>
            </a:extLst>
          </p:cNvPr>
          <p:cNvSpPr>
            <a:spLocks noGrp="1"/>
          </p:cNvSpPr>
          <p:nvPr>
            <p:ph sz="half" idx="2"/>
          </p:nvPr>
        </p:nvSpPr>
        <p:spPr>
          <a:xfrm>
            <a:off x="640080" y="2872899"/>
            <a:ext cx="4243589" cy="3320668"/>
          </a:xfrm>
        </p:spPr>
        <p:txBody>
          <a:bodyPr vert="horz" lIns="91440" tIns="45720" rIns="91440" bIns="45720" rtlCol="0">
            <a:normAutofit/>
          </a:bodyPr>
          <a:lstStyle/>
          <a:p>
            <a:pPr marL="0"/>
            <a:endParaRPr lang="en-US" sz="2000"/>
          </a:p>
          <a:p>
            <a:pPr marL="0"/>
            <a:r>
              <a:rPr lang="en-US" sz="2000"/>
              <a:t>We look forward to building a collaborative relationship with all our Whitney families. We all feel that it is important to keep open dialogue between home and school. </a:t>
            </a:r>
          </a:p>
          <a:p>
            <a:pPr marL="0"/>
            <a:endParaRPr lang="en-US" sz="2000"/>
          </a:p>
          <a:p>
            <a:pPr marL="0"/>
            <a:r>
              <a:rPr lang="en-US" sz="2000"/>
              <a:t>Working together shows your child that their education is important to both you and their teacher. </a:t>
            </a:r>
          </a:p>
        </p:txBody>
      </p:sp>
      <p:pic>
        <p:nvPicPr>
          <p:cNvPr id="2050" name="Picture 2">
            <a:extLst>
              <a:ext uri="{FF2B5EF4-FFF2-40B4-BE49-F238E27FC236}">
                <a16:creationId xmlns:a16="http://schemas.microsoft.com/office/drawing/2014/main" id="{072CAF16-FE94-4640-91A1-91FFA610F8A4}"/>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21256" r="8533" b="1"/>
          <a:stretch/>
        </p:blipFill>
        <p:spPr bwMode="auto">
          <a:xfrm>
            <a:off x="6094868" y="592676"/>
            <a:ext cx="5841609" cy="5831407"/>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296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D088BD9-1AA5-469E-AE37-FB7AB08820EF}"/>
              </a:ext>
            </a:extLst>
          </p:cNvPr>
          <p:cNvSpPr>
            <a:spLocks noGrp="1"/>
          </p:cNvSpPr>
          <p:nvPr>
            <p:ph type="title"/>
          </p:nvPr>
        </p:nvSpPr>
        <p:spPr>
          <a:xfrm>
            <a:off x="337584" y="1153572"/>
            <a:ext cx="3549650" cy="4461163"/>
          </a:xfrm>
        </p:spPr>
        <p:txBody>
          <a:bodyPr>
            <a:normAutofit/>
          </a:bodyPr>
          <a:lstStyle/>
          <a:p>
            <a:r>
              <a:rPr lang="en-US" b="1" dirty="0">
                <a:solidFill>
                  <a:srgbClr val="FFFFFF"/>
                </a:solidFill>
                <a:latin typeface="Plantagenet Cherokee"/>
              </a:rPr>
              <a:t>Whitney Wolves Newsletter = SMORES</a:t>
            </a:r>
            <a:endParaRPr lang="en-US" dirty="0">
              <a:solidFill>
                <a:srgbClr val="FFFFFF"/>
              </a:solidFill>
            </a:endParaRP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4FB7A4EF-4686-44D4-8C2C-99E5030541C6}"/>
              </a:ext>
            </a:extLst>
          </p:cNvPr>
          <p:cNvSpPr>
            <a:spLocks noGrp="1"/>
          </p:cNvSpPr>
          <p:nvPr>
            <p:ph idx="1"/>
          </p:nvPr>
        </p:nvSpPr>
        <p:spPr>
          <a:xfrm>
            <a:off x="4447308" y="591344"/>
            <a:ext cx="6906491" cy="5585619"/>
          </a:xfrm>
        </p:spPr>
        <p:txBody>
          <a:bodyPr anchor="ctr">
            <a:normAutofit/>
          </a:bodyPr>
          <a:lstStyle/>
          <a:p>
            <a:pPr marL="0" indent="0">
              <a:buNone/>
            </a:pPr>
            <a:r>
              <a:rPr lang="en-US" b="1">
                <a:latin typeface="Plantagenet Cherokee"/>
              </a:rPr>
              <a:t>The Whitney Wolves Newsletter </a:t>
            </a:r>
            <a:r>
              <a:rPr lang="en-US">
                <a:latin typeface="Plantagenet Cherokee"/>
              </a:rPr>
              <a:t>will be sent home weekly via email and accessible on the Eli Whitney website and Facebook page. Please complete all student information forms online through the Parent Portal or call or email the school and be sure to include your email to ensure that you receive school communication in a timely manner. Important information and community flyers will be included in each newsletter. </a:t>
            </a:r>
            <a:endParaRPr lang="en-US">
              <a:latin typeface="Plantagenet Cherokee" panose="02020602070100000000" pitchFamily="18" charset="0"/>
            </a:endParaRPr>
          </a:p>
          <a:p>
            <a:pPr marL="0" indent="0">
              <a:buNone/>
            </a:pPr>
            <a:endParaRPr lang="en-US"/>
          </a:p>
        </p:txBody>
      </p:sp>
    </p:spTree>
    <p:extLst>
      <p:ext uri="{BB962C8B-B14F-4D97-AF65-F5344CB8AC3E}">
        <p14:creationId xmlns:p14="http://schemas.microsoft.com/office/powerpoint/2010/main" val="3259863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418E39-DE87-0E02-918A-AC5B3B62985B}"/>
              </a:ext>
            </a:extLst>
          </p:cNvPr>
          <p:cNvSpPr>
            <a:spLocks noGrp="1"/>
          </p:cNvSpPr>
          <p:nvPr>
            <p:ph type="title"/>
          </p:nvPr>
        </p:nvSpPr>
        <p:spPr>
          <a:xfrm>
            <a:off x="838200" y="177235"/>
            <a:ext cx="10515600" cy="1325563"/>
          </a:xfrm>
        </p:spPr>
        <p:txBody>
          <a:bodyPr/>
          <a:lstStyle/>
          <a:p>
            <a:pPr algn="ctr"/>
            <a:r>
              <a:rPr lang="en-US">
                <a:latin typeface="Plantagenet Cherokee" panose="02020602070100000000" pitchFamily="18" charset="0"/>
              </a:rPr>
              <a:t>First Week of School</a:t>
            </a:r>
          </a:p>
        </p:txBody>
      </p:sp>
      <p:graphicFrame>
        <p:nvGraphicFramePr>
          <p:cNvPr id="1042" name="Content Placeholder 4">
            <a:extLst>
              <a:ext uri="{FF2B5EF4-FFF2-40B4-BE49-F238E27FC236}">
                <a16:creationId xmlns:a16="http://schemas.microsoft.com/office/drawing/2014/main" id="{F7556002-12C6-11FD-6200-089BF85295C2}"/>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a:extLst>
              <a:ext uri="{FF2B5EF4-FFF2-40B4-BE49-F238E27FC236}">
                <a16:creationId xmlns:a16="http://schemas.microsoft.com/office/drawing/2014/main" id="{0CB16DBE-BFC3-8E6E-5B90-9880514BC58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725" y="-429"/>
            <a:ext cx="1607185" cy="171907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D325D1FF-9631-7877-0547-B63429B7C65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05862" y="4023360"/>
            <a:ext cx="798019" cy="246951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980C95E1-BD40-C16B-52C5-DC5BF1FD8B7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22166" y="4796285"/>
            <a:ext cx="2601913" cy="195417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3C0C8B1-C7A8-6F5C-F2E0-10D0472257E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49012" y="1109985"/>
            <a:ext cx="4514850" cy="47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30633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
  <TotalTime>2819</TotalTime>
  <Words>2258</Words>
  <Application>Microsoft Macintosh PowerPoint</Application>
  <PresentationFormat>Widescreen</PresentationFormat>
  <Paragraphs>279</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Plantagenet Cherokee</vt:lpstr>
      <vt:lpstr>Wingdings</vt:lpstr>
      <vt:lpstr>Office Theme</vt:lpstr>
      <vt:lpstr>PowerPoint Presentation</vt:lpstr>
      <vt:lpstr>Welcome Back to School  2024-25</vt:lpstr>
      <vt:lpstr>Pupil Services</vt:lpstr>
      <vt:lpstr>Teachers</vt:lpstr>
      <vt:lpstr>Teachers</vt:lpstr>
      <vt:lpstr>Teachers</vt:lpstr>
      <vt:lpstr>Collaborative Relationships</vt:lpstr>
      <vt:lpstr>Whitney Wolves Newsletter = SMORES</vt:lpstr>
      <vt:lpstr>First Week of School</vt:lpstr>
      <vt:lpstr>Procedures: Staff is always on duty to greet your child and assist as needed.</vt:lpstr>
      <vt:lpstr>Drop Off Procedures: Staff is always on duty to greet your child and assist as needed.</vt:lpstr>
      <vt:lpstr>PowerPoint Presentation</vt:lpstr>
      <vt:lpstr>Procedures</vt:lpstr>
      <vt:lpstr>Dismissal Procedure</vt:lpstr>
      <vt:lpstr>PowerPoint Presentation</vt:lpstr>
      <vt:lpstr>Procedures</vt:lpstr>
      <vt:lpstr>Bus Dismissal Procedure </vt:lpstr>
      <vt:lpstr>PowerPoint Presentation</vt:lpstr>
      <vt:lpstr>Breakfast and Lunch</vt:lpstr>
      <vt:lpstr>Whitney Office and  Special Services Staff  860-763-7540  Emails:  first initial last name @ enfieldschools.org</vt:lpstr>
      <vt:lpstr>Eli Whitney Teaching Staff</vt:lpstr>
      <vt:lpstr>Specialists &amp; Support Teachers  Emails:  first initial last name @ enfieldschools.org </vt:lpstr>
      <vt:lpstr>Support Staff Paraprofessionals Behavior Techs Tutors</vt:lpstr>
      <vt:lpstr>Technology Insurance Application</vt:lpstr>
      <vt:lpstr> Parent Responsibilities</vt:lpstr>
      <vt:lpstr> Student Responsibilities</vt:lpstr>
      <vt:lpstr> Student Responsibilities, Cont.</vt:lpstr>
      <vt:lpstr>   </vt:lpstr>
    </vt:vector>
  </TitlesOfParts>
  <Company>Town of Enfield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Wagner, Deborah</dc:creator>
  <cp:lastModifiedBy>Flanaghan, Kate</cp:lastModifiedBy>
  <cp:revision>365</cp:revision>
  <dcterms:created xsi:type="dcterms:W3CDTF">2022-07-06T15:09:59Z</dcterms:created>
  <dcterms:modified xsi:type="dcterms:W3CDTF">2024-08-07T18:41:09Z</dcterms:modified>
</cp:coreProperties>
</file>