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94" autoAdjust="0"/>
    <p:restoredTop sz="94660"/>
  </p:normalViewPr>
  <p:slideViewPr>
    <p:cSldViewPr>
      <p:cViewPr varScale="1">
        <p:scale>
          <a:sx n="73" d="100"/>
          <a:sy n="73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pPr/>
              <a:t>8/30/2017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pPr/>
              <a:t>8/30/2017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225" y="1828800"/>
            <a:ext cx="4098175" cy="317738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Picture 6" descr="EKG lin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188688" y="-1"/>
            <a:ext cx="70001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8862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pPr/>
              <a:t>8/30/2017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77154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9982200" y="0"/>
            <a:ext cx="22098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8399" y="457201"/>
            <a:ext cx="2057401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9067800" cy="5943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pPr/>
              <a:t>8/30/2017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24635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pPr/>
              <a:t>8/30/2017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12444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265112" y="228600"/>
            <a:ext cx="116586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7772400" cy="317738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685800"/>
          </a:xfrm>
        </p:spPr>
        <p:txBody>
          <a:bodyPr>
            <a:normAutofit/>
          </a:bodyPr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506778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pPr/>
              <a:t>8/30/2017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44567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pPr/>
              <a:t>8/30/2017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97906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pPr/>
              <a:t>8/30/2017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38976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pPr/>
              <a:t>8/30/2017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46817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70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5943600" cy="5943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699" y="5029200"/>
            <a:ext cx="3932237" cy="13716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667374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24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" y="0"/>
            <a:ext cx="7008810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5240" y="5029200"/>
            <a:ext cx="3932237" cy="137464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977249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 bar" descr="Red bar"/>
          <p:cNvSpPr/>
          <p:nvPr/>
        </p:nvSpPr>
        <p:spPr>
          <a:xfrm>
            <a:off x="1" y="1"/>
            <a:ext cx="12188824" cy="152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9220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144000" cy="457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481760"/>
            <a:ext cx="78486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7800" y="6465885"/>
            <a:ext cx="10668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8/30/2017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481760"/>
            <a:ext cx="8382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8680" indent="-182563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HEROIN / FENTANYL:</a:t>
            </a:r>
            <a:br>
              <a:rPr lang="en-US" dirty="0"/>
            </a:br>
            <a:r>
              <a:rPr lang="en-US" dirty="0"/>
              <a:t>THE DEADLY DUO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Amanda </a:t>
            </a:r>
            <a:r>
              <a:rPr lang="en-US" dirty="0" err="1"/>
              <a:t>Ferebee</a:t>
            </a:r>
            <a:r>
              <a:rPr lang="en-US" dirty="0"/>
              <a:t> and Frances Smith</a:t>
            </a:r>
          </a:p>
        </p:txBody>
      </p:sp>
    </p:spTree>
    <p:extLst>
      <p:ext uri="{BB962C8B-B14F-4D97-AF65-F5344CB8AC3E}">
        <p14:creationId xmlns:p14="http://schemas.microsoft.com/office/powerpoint/2010/main" xmlns="" val="435141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65D63E-105A-48BE-A0C3-942029B67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99220"/>
            <a:ext cx="5715000" cy="1325563"/>
          </a:xfrm>
        </p:spPr>
        <p:txBody>
          <a:bodyPr>
            <a:noAutofit/>
          </a:bodyPr>
          <a:lstStyle/>
          <a:p>
            <a:r>
              <a:rPr lang="en-US" sz="9600" dirty="0"/>
              <a:t>FENTANYL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FDB706-2668-44E3-AF37-A2277FBFC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IN SEVERAL FORMS:</a:t>
            </a:r>
          </a:p>
          <a:p>
            <a:endParaRPr lang="en-US" dirty="0"/>
          </a:p>
          <a:p>
            <a:pPr lvl="1"/>
            <a:r>
              <a:rPr lang="en-US" dirty="0"/>
              <a:t>TRANSDERMAL PATCHES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LOLLIPOPS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SUBLINGUIL / EFFERVESCENT TAB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NASAL SPRAY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INTRAVENOUS SOLUTION</a:t>
            </a:r>
          </a:p>
        </p:txBody>
      </p:sp>
    </p:spTree>
    <p:extLst>
      <p:ext uri="{BB962C8B-B14F-4D97-AF65-F5344CB8AC3E}">
        <p14:creationId xmlns:p14="http://schemas.microsoft.com/office/powerpoint/2010/main" xmlns="" val="3533866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4A93E9-2DEF-47BA-B002-E5A4D75C8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99220"/>
            <a:ext cx="5715000" cy="1325563"/>
          </a:xfrm>
        </p:spPr>
        <p:txBody>
          <a:bodyPr>
            <a:noAutofit/>
          </a:bodyPr>
          <a:lstStyle/>
          <a:p>
            <a:r>
              <a:rPr lang="en-US" sz="9600" dirty="0"/>
              <a:t>FENTANYL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9E6848-0C73-493B-BE36-679AADD9F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100 TIMES MORE POTENT THAN MORPHINE</a:t>
            </a:r>
          </a:p>
          <a:p>
            <a:endParaRPr lang="en-US" sz="3200" dirty="0"/>
          </a:p>
          <a:p>
            <a:r>
              <a:rPr lang="en-US" sz="3200" dirty="0"/>
              <a:t>30-50 TIMES MORE POTENT THAN HEROIN</a:t>
            </a:r>
          </a:p>
          <a:p>
            <a:endParaRPr lang="en-US" sz="3200" dirty="0"/>
          </a:p>
          <a:p>
            <a:r>
              <a:rPr lang="en-US" sz="3200" dirty="0"/>
              <a:t>MOST COMES FROM CHINA AND MEXICO</a:t>
            </a:r>
          </a:p>
        </p:txBody>
      </p:sp>
    </p:spTree>
    <p:extLst>
      <p:ext uri="{BB962C8B-B14F-4D97-AF65-F5344CB8AC3E}">
        <p14:creationId xmlns:p14="http://schemas.microsoft.com/office/powerpoint/2010/main" xmlns="" val="259286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0842B5-20DB-45EB-B37C-8688BAD0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99220"/>
            <a:ext cx="5791200" cy="1325563"/>
          </a:xfrm>
        </p:spPr>
        <p:txBody>
          <a:bodyPr>
            <a:noAutofit/>
          </a:bodyPr>
          <a:lstStyle/>
          <a:p>
            <a:r>
              <a:rPr lang="en-US" sz="9600" dirty="0"/>
              <a:t>FENTANYL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2DD159-DC1E-4BD6-9F17-F44FFC522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INJECTION</a:t>
            </a:r>
          </a:p>
          <a:p>
            <a:r>
              <a:rPr lang="en-US" dirty="0"/>
              <a:t>ORAL</a:t>
            </a:r>
          </a:p>
          <a:p>
            <a:r>
              <a:rPr lang="en-US" dirty="0"/>
              <a:t>CONTACT WITH MUCOUS MEMBRANES</a:t>
            </a:r>
          </a:p>
          <a:p>
            <a:r>
              <a:rPr lang="en-US" dirty="0"/>
              <a:t>INHALATION</a:t>
            </a:r>
          </a:p>
          <a:p>
            <a:r>
              <a:rPr lang="en-US" dirty="0"/>
              <a:t>TRANSDERMAL</a:t>
            </a:r>
          </a:p>
        </p:txBody>
      </p:sp>
    </p:spTree>
    <p:extLst>
      <p:ext uri="{BB962C8B-B14F-4D97-AF65-F5344CB8AC3E}">
        <p14:creationId xmlns:p14="http://schemas.microsoft.com/office/powerpoint/2010/main" xmlns="" val="3438320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77160F-EAEF-43D7-BE00-F39BAE26A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99220"/>
            <a:ext cx="5715000" cy="1325563"/>
          </a:xfrm>
        </p:spPr>
        <p:txBody>
          <a:bodyPr>
            <a:noAutofit/>
          </a:bodyPr>
          <a:lstStyle/>
          <a:p>
            <a:r>
              <a:rPr lang="en-US" sz="9600" dirty="0"/>
              <a:t>FENTANYL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673D93-E1A4-40E7-BE92-A54EB005B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 TERM EFFECTS:</a:t>
            </a:r>
          </a:p>
          <a:p>
            <a:pPr lvl="1"/>
            <a:r>
              <a:rPr lang="en-US" dirty="0"/>
              <a:t>PALPITATIONS</a:t>
            </a:r>
          </a:p>
          <a:p>
            <a:pPr lvl="1"/>
            <a:r>
              <a:rPr lang="en-US" dirty="0"/>
              <a:t>DIZZINESS AND LIGHT-HEADEDNESS</a:t>
            </a:r>
          </a:p>
          <a:p>
            <a:pPr lvl="1"/>
            <a:r>
              <a:rPr lang="en-US" dirty="0"/>
              <a:t>DRY MOUTH</a:t>
            </a:r>
          </a:p>
          <a:p>
            <a:pPr lvl="1"/>
            <a:r>
              <a:rPr lang="en-US" dirty="0"/>
              <a:t>NIGHTMARES</a:t>
            </a:r>
          </a:p>
          <a:p>
            <a:pPr lvl="1"/>
            <a:r>
              <a:rPr lang="en-US" dirty="0"/>
              <a:t>TROUBLE SLEEPING</a:t>
            </a:r>
          </a:p>
          <a:p>
            <a:pPr lvl="1"/>
            <a:r>
              <a:rPr lang="en-US" dirty="0"/>
              <a:t>SWEATING</a:t>
            </a:r>
          </a:p>
          <a:p>
            <a:pPr lvl="1"/>
            <a:r>
              <a:rPr lang="en-US" dirty="0"/>
              <a:t>SHAKING</a:t>
            </a:r>
          </a:p>
          <a:p>
            <a:pPr lvl="1"/>
            <a:r>
              <a:rPr lang="en-US" dirty="0"/>
              <a:t>SWOLLEN EXTREMITIES</a:t>
            </a:r>
          </a:p>
          <a:p>
            <a:pPr lvl="1"/>
            <a:r>
              <a:rPr lang="en-US" dirty="0"/>
              <a:t>NAUSEA AND VOMITING</a:t>
            </a:r>
          </a:p>
          <a:p>
            <a:pPr lvl="1"/>
            <a:r>
              <a:rPr lang="en-US" dirty="0"/>
              <a:t>LITTLE APPETITE</a:t>
            </a:r>
          </a:p>
        </p:txBody>
      </p:sp>
    </p:spTree>
    <p:extLst>
      <p:ext uri="{BB962C8B-B14F-4D97-AF65-F5344CB8AC3E}">
        <p14:creationId xmlns:p14="http://schemas.microsoft.com/office/powerpoint/2010/main" xmlns="" val="413868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658648-7C13-42D1-9278-EF4AF6A7A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99220"/>
            <a:ext cx="5638800" cy="1325563"/>
          </a:xfrm>
        </p:spPr>
        <p:txBody>
          <a:bodyPr>
            <a:noAutofit/>
          </a:bodyPr>
          <a:lstStyle/>
          <a:p>
            <a:r>
              <a:rPr lang="en-US" sz="9600" dirty="0"/>
              <a:t>FENTANYL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01766E-49A4-4825-8E46-EFE4741E2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WEIGHT LOSS</a:t>
            </a:r>
          </a:p>
          <a:p>
            <a:pPr lvl="1"/>
            <a:r>
              <a:rPr lang="en-US" dirty="0"/>
              <a:t>HEADACHE</a:t>
            </a:r>
          </a:p>
          <a:p>
            <a:pPr lvl="1"/>
            <a:r>
              <a:rPr lang="en-US" dirty="0"/>
              <a:t>TROUBLE SEEING</a:t>
            </a:r>
          </a:p>
          <a:p>
            <a:pPr lvl="1"/>
            <a:r>
              <a:rPr lang="en-US" dirty="0"/>
              <a:t>DEPRESSION</a:t>
            </a:r>
          </a:p>
          <a:p>
            <a:pPr lvl="1"/>
            <a:r>
              <a:rPr lang="en-US" dirty="0"/>
              <a:t>HALLUCINATIONS</a:t>
            </a:r>
          </a:p>
          <a:p>
            <a:pPr lvl="1"/>
            <a:r>
              <a:rPr lang="en-US" dirty="0"/>
              <a:t>RETENTION OF URINE</a:t>
            </a:r>
          </a:p>
          <a:p>
            <a:pPr lvl="1"/>
            <a:r>
              <a:rPr lang="en-US" dirty="0"/>
              <a:t>SEVERE CONSTIPATION</a:t>
            </a:r>
          </a:p>
          <a:p>
            <a:pPr lvl="1"/>
            <a:r>
              <a:rPr lang="en-US" dirty="0"/>
              <a:t>ITCHING AND HIVES</a:t>
            </a:r>
          </a:p>
        </p:txBody>
      </p:sp>
    </p:spTree>
    <p:extLst>
      <p:ext uri="{BB962C8B-B14F-4D97-AF65-F5344CB8AC3E}">
        <p14:creationId xmlns:p14="http://schemas.microsoft.com/office/powerpoint/2010/main" xmlns="" val="4085869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A5708-B7E6-4B21-8C27-8F76DDEC0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99220"/>
            <a:ext cx="5638800" cy="1325563"/>
          </a:xfrm>
        </p:spPr>
        <p:txBody>
          <a:bodyPr>
            <a:noAutofit/>
          </a:bodyPr>
          <a:lstStyle/>
          <a:p>
            <a:r>
              <a:rPr lang="en-US" sz="9600" dirty="0"/>
              <a:t>FENTANYL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D5D161-0005-4283-97BC-5E45AACE7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TERM EFFECTS:</a:t>
            </a:r>
          </a:p>
          <a:p>
            <a:endParaRPr lang="en-US" dirty="0"/>
          </a:p>
          <a:p>
            <a:pPr lvl="1"/>
            <a:r>
              <a:rPr lang="en-US" dirty="0"/>
              <a:t>KIDNEY AND LIVER DAMAGE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HEAT INTOLERANCE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EXTREME FATIGUE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PROFUSE SWEATING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BREATHING PROBLEMS</a:t>
            </a:r>
          </a:p>
        </p:txBody>
      </p:sp>
    </p:spTree>
    <p:extLst>
      <p:ext uri="{BB962C8B-B14F-4D97-AF65-F5344CB8AC3E}">
        <p14:creationId xmlns:p14="http://schemas.microsoft.com/office/powerpoint/2010/main" xmlns="" val="2921046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94DDD5-95AA-4641-BE50-56DF0C5B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99220"/>
            <a:ext cx="11506200" cy="1325563"/>
          </a:xfrm>
        </p:spPr>
        <p:txBody>
          <a:bodyPr>
            <a:noAutofit/>
          </a:bodyPr>
          <a:lstStyle/>
          <a:p>
            <a:r>
              <a:rPr lang="en-US" sz="8000" dirty="0"/>
              <a:t>HEROIN WITH FENTANYL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019BA0-7A79-4B42-8BF4-2DCBF8E3A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FOUND IN THE 1990’S AS TANGO AND CASH</a:t>
            </a:r>
          </a:p>
          <a:p>
            <a:r>
              <a:rPr lang="en-US" dirty="0"/>
              <a:t>FOUND AS A BRIGHT WHITE POWDER</a:t>
            </a:r>
          </a:p>
          <a:p>
            <a:r>
              <a:rPr lang="en-US" dirty="0"/>
              <a:t>THE DRUGS POTENTIATE THE EFFECTS OF EACH OTHER</a:t>
            </a:r>
          </a:p>
          <a:p>
            <a:r>
              <a:rPr lang="en-US" dirty="0"/>
              <a:t>VARYING STRENGTHS MAKE EFFECTS HARD TO DETERMINE</a:t>
            </a:r>
          </a:p>
          <a:p>
            <a:r>
              <a:rPr lang="en-US" dirty="0"/>
              <a:t>CONTERFEIT PILLS MIMICING OTHER DRUGS SUCH AS OXYCODONE AND XANAX</a:t>
            </a:r>
          </a:p>
        </p:txBody>
      </p:sp>
    </p:spTree>
    <p:extLst>
      <p:ext uri="{BB962C8B-B14F-4D97-AF65-F5344CB8AC3E}">
        <p14:creationId xmlns:p14="http://schemas.microsoft.com/office/powerpoint/2010/main" xmlns="" val="2855827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E50B73-2197-466B-B550-F46A60EC7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99220"/>
            <a:ext cx="7620000" cy="1325563"/>
          </a:xfrm>
        </p:spPr>
        <p:txBody>
          <a:bodyPr>
            <a:noAutofit/>
          </a:bodyPr>
          <a:lstStyle/>
          <a:p>
            <a:r>
              <a:rPr lang="en-US" sz="9600" dirty="0"/>
              <a:t>CARFENTANIL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39214D-8F92-41EA-99F6-140B102D9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LARGE ANIMAL SEDATIVE USED IN SMALL DOSES  (2 MG FOR AN ELEPHANT)</a:t>
            </a:r>
          </a:p>
          <a:p>
            <a:r>
              <a:rPr lang="en-US" dirty="0"/>
              <a:t>10,000 TIMES MORE POTENT THAN MORPHINE</a:t>
            </a:r>
          </a:p>
          <a:p>
            <a:r>
              <a:rPr lang="en-US" dirty="0"/>
              <a:t>1,000 TIMES MORE POTENT THAN HEROIN</a:t>
            </a:r>
          </a:p>
          <a:p>
            <a:r>
              <a:rPr lang="en-US" dirty="0"/>
              <a:t>100 TIMES MORE POTENT THAN FENTANYL</a:t>
            </a:r>
          </a:p>
          <a:p>
            <a:r>
              <a:rPr lang="en-US" dirty="0"/>
              <a:t>KNOWN AS “GREY DEATH” DUE TO THE GREY, CONCRETE COLOR</a:t>
            </a:r>
          </a:p>
          <a:p>
            <a:r>
              <a:rPr lang="en-US" dirty="0"/>
              <a:t>1 GRAM = 50,000 OVERDOSES</a:t>
            </a:r>
          </a:p>
          <a:p>
            <a:r>
              <a:rPr lang="en-US" dirty="0"/>
              <a:t>RESPIRATORY DEPRESSION TO CARDIAC ARREST</a:t>
            </a:r>
          </a:p>
          <a:p>
            <a:r>
              <a:rPr lang="en-US" dirty="0"/>
              <a:t>OVERWHELMS THE BODY LEADING TO DEATH WITHIN 2-3 MINUTES</a:t>
            </a:r>
          </a:p>
        </p:txBody>
      </p:sp>
    </p:spTree>
    <p:extLst>
      <p:ext uri="{BB962C8B-B14F-4D97-AF65-F5344CB8AC3E}">
        <p14:creationId xmlns:p14="http://schemas.microsoft.com/office/powerpoint/2010/main" xmlns="" val="1688957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678C8-112C-44C4-9722-F78D6CB93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3800" y="99220"/>
            <a:ext cx="4724400" cy="1325563"/>
          </a:xfrm>
        </p:spPr>
        <p:txBody>
          <a:bodyPr>
            <a:noAutofit/>
          </a:bodyPr>
          <a:lstStyle/>
          <a:p>
            <a:r>
              <a:rPr lang="en-US" sz="9600" dirty="0"/>
              <a:t>NARCAN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2C42EB-520F-4DE1-99AD-F7DC4690C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OPIOD ANTAGONIST – REVERSES THE EFFECTS OF OPIODS IN THE BRAIN</a:t>
            </a:r>
          </a:p>
          <a:p>
            <a:endParaRPr lang="en-US" dirty="0"/>
          </a:p>
          <a:p>
            <a:r>
              <a:rPr lang="en-US" dirty="0"/>
              <a:t>GIVEN FOR OVERDOSES RESULTING IN RESPIRATORY DEPRESSION</a:t>
            </a:r>
          </a:p>
          <a:p>
            <a:endParaRPr lang="en-US" dirty="0"/>
          </a:p>
          <a:p>
            <a:r>
              <a:rPr lang="en-US" dirty="0"/>
              <a:t>USUAL DOSAGE IS 0.4 MG -2 MG</a:t>
            </a:r>
          </a:p>
          <a:p>
            <a:endParaRPr lang="en-US" dirty="0"/>
          </a:p>
          <a:p>
            <a:r>
              <a:rPr lang="en-US" dirty="0"/>
              <a:t>RECENT DOSAGES FROM 2 MG – 6 MG DUE TO THE HEROIN BEING CUT WITH FENTANYL</a:t>
            </a:r>
          </a:p>
        </p:txBody>
      </p:sp>
    </p:spTree>
    <p:extLst>
      <p:ext uri="{BB962C8B-B14F-4D97-AF65-F5344CB8AC3E}">
        <p14:creationId xmlns:p14="http://schemas.microsoft.com/office/powerpoint/2010/main" xmlns="" val="280745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F728EB65-259B-447B-A48D-BF6969875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99220"/>
            <a:ext cx="4495800" cy="1325563"/>
          </a:xfrm>
        </p:spPr>
        <p:txBody>
          <a:bodyPr>
            <a:noAutofit/>
          </a:bodyPr>
          <a:lstStyle/>
          <a:p>
            <a:pPr algn="just"/>
            <a:r>
              <a:rPr lang="en-US" sz="9600" dirty="0"/>
              <a:t>HEROIN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0F9F331C-9017-46F4-A2DD-1303CA540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OPIOD DRUG FROM MORPHINE</a:t>
            </a:r>
          </a:p>
          <a:p>
            <a:endParaRPr lang="en-US" dirty="0"/>
          </a:p>
          <a:p>
            <a:r>
              <a:rPr lang="en-US" dirty="0"/>
              <a:t>SEED POD OF OPIUM POPPY PLANTS</a:t>
            </a:r>
          </a:p>
          <a:p>
            <a:endParaRPr lang="en-US" dirty="0"/>
          </a:p>
          <a:p>
            <a:r>
              <a:rPr lang="en-US" dirty="0"/>
              <a:t>WHITE OR BROWN POWDER; BLACK TAR</a:t>
            </a:r>
          </a:p>
          <a:p>
            <a:endParaRPr lang="en-US" dirty="0"/>
          </a:p>
          <a:p>
            <a:r>
              <a:rPr lang="en-US" dirty="0"/>
              <a:t>FROM CHINA AND MEXICO</a:t>
            </a:r>
          </a:p>
        </p:txBody>
      </p:sp>
    </p:spTree>
    <p:extLst>
      <p:ext uri="{BB962C8B-B14F-4D97-AF65-F5344CB8AC3E}">
        <p14:creationId xmlns:p14="http://schemas.microsoft.com/office/powerpoint/2010/main" xmlns="" val="86921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FB3D86-FA2A-4816-B5FE-B063C6406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0" y="99220"/>
            <a:ext cx="4953000" cy="1325563"/>
          </a:xfrm>
        </p:spPr>
        <p:txBody>
          <a:bodyPr>
            <a:noAutofit/>
          </a:bodyPr>
          <a:lstStyle/>
          <a:p>
            <a:r>
              <a:rPr lang="en-US" sz="9600" dirty="0"/>
              <a:t>HEROIN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3F21E778-F937-48D0-90F6-681429318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INJECT</a:t>
            </a:r>
          </a:p>
          <a:p>
            <a:endParaRPr lang="en-US" dirty="0"/>
          </a:p>
          <a:p>
            <a:r>
              <a:rPr lang="en-US" dirty="0"/>
              <a:t>SNIFF / SNORT</a:t>
            </a:r>
          </a:p>
          <a:p>
            <a:endParaRPr lang="en-US" dirty="0"/>
          </a:p>
          <a:p>
            <a:r>
              <a:rPr lang="en-US" dirty="0"/>
              <a:t>SMOKE</a:t>
            </a:r>
          </a:p>
          <a:p>
            <a:endParaRPr lang="en-US" dirty="0"/>
          </a:p>
          <a:p>
            <a:r>
              <a:rPr lang="en-US" dirty="0"/>
              <a:t>SPEEDBALLING – MIXED WITH COCAINE</a:t>
            </a:r>
          </a:p>
        </p:txBody>
      </p:sp>
    </p:spTree>
    <p:extLst>
      <p:ext uri="{BB962C8B-B14F-4D97-AF65-F5344CB8AC3E}">
        <p14:creationId xmlns:p14="http://schemas.microsoft.com/office/powerpoint/2010/main" xmlns="" val="2675248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84ABD5-CAF2-4142-AD24-AF2E1CF16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0" y="99220"/>
            <a:ext cx="4724400" cy="1325563"/>
          </a:xfrm>
        </p:spPr>
        <p:txBody>
          <a:bodyPr>
            <a:noAutofit/>
          </a:bodyPr>
          <a:lstStyle/>
          <a:p>
            <a:r>
              <a:rPr lang="en-US" sz="9600" dirty="0"/>
              <a:t>HEROIN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85E830-F7C4-482A-B078-55AF59BA0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 TERM EFFECTS:</a:t>
            </a:r>
          </a:p>
          <a:p>
            <a:pPr lvl="1"/>
            <a:r>
              <a:rPr lang="en-US" dirty="0"/>
              <a:t>PALPITATIONS</a:t>
            </a:r>
          </a:p>
          <a:p>
            <a:pPr lvl="1"/>
            <a:r>
              <a:rPr lang="en-US" dirty="0"/>
              <a:t>DRY MOUTH</a:t>
            </a:r>
          </a:p>
          <a:p>
            <a:pPr lvl="1"/>
            <a:r>
              <a:rPr lang="en-US" dirty="0"/>
              <a:t>WARM FLUSHING OF THE SKIN</a:t>
            </a:r>
          </a:p>
          <a:p>
            <a:pPr lvl="1"/>
            <a:r>
              <a:rPr lang="en-US" dirty="0"/>
              <a:t>HEAVY FEELING IN THE ARMS AND LEGS</a:t>
            </a:r>
          </a:p>
          <a:p>
            <a:pPr lvl="1"/>
            <a:r>
              <a:rPr lang="en-US" dirty="0"/>
              <a:t>NAUSEA AND VOMITING</a:t>
            </a:r>
          </a:p>
          <a:p>
            <a:pPr lvl="1"/>
            <a:r>
              <a:rPr lang="en-US" dirty="0"/>
              <a:t>SEVERE ITCHING</a:t>
            </a:r>
          </a:p>
          <a:p>
            <a:pPr lvl="1"/>
            <a:r>
              <a:rPr lang="en-US" dirty="0"/>
              <a:t>CLOUDED MENTAL FUNCTIONING</a:t>
            </a:r>
          </a:p>
          <a:p>
            <a:pPr lvl="1"/>
            <a:r>
              <a:rPr lang="en-US" dirty="0"/>
              <a:t>GOING “ON THE NOD” – A BACK AND FORTH STATE OF BEING CONSCIOUS AND SEMICONSCIOUS</a:t>
            </a:r>
          </a:p>
        </p:txBody>
      </p:sp>
    </p:spTree>
    <p:extLst>
      <p:ext uri="{BB962C8B-B14F-4D97-AF65-F5344CB8AC3E}">
        <p14:creationId xmlns:p14="http://schemas.microsoft.com/office/powerpoint/2010/main" xmlns="" val="882559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32BAB5-1AF2-419A-9C64-AE00EAEA3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0" y="99220"/>
            <a:ext cx="5029200" cy="1325563"/>
          </a:xfrm>
        </p:spPr>
        <p:txBody>
          <a:bodyPr>
            <a:noAutofit/>
          </a:bodyPr>
          <a:lstStyle/>
          <a:p>
            <a:r>
              <a:rPr lang="en-US" sz="9600" dirty="0"/>
              <a:t>HEROIN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B9EFC4-D821-482D-848F-EB0EB7392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LONG TERM EFFECTS:</a:t>
            </a:r>
          </a:p>
          <a:p>
            <a:pPr lvl="1"/>
            <a:r>
              <a:rPr lang="en-US" dirty="0"/>
              <a:t>INSOMNIA</a:t>
            </a:r>
          </a:p>
          <a:p>
            <a:pPr lvl="1"/>
            <a:r>
              <a:rPr lang="en-US" dirty="0"/>
              <a:t>COLLAPSED VEINS FOR INJECTORS</a:t>
            </a:r>
          </a:p>
          <a:p>
            <a:pPr lvl="1"/>
            <a:r>
              <a:rPr lang="en-US" dirty="0"/>
              <a:t>DAMAGED NASAL TISSUE FOR SNIFFERS / SNORTERS</a:t>
            </a:r>
          </a:p>
          <a:p>
            <a:pPr lvl="1"/>
            <a:r>
              <a:rPr lang="en-US" dirty="0"/>
              <a:t>INFECTION OF HEART LINING AND VALVES</a:t>
            </a:r>
          </a:p>
          <a:p>
            <a:pPr lvl="1"/>
            <a:r>
              <a:rPr lang="en-US" dirty="0"/>
              <a:t>ABSCESSES (SWOLLEN, PUS FILLED TISSUE)</a:t>
            </a:r>
          </a:p>
          <a:p>
            <a:pPr lvl="1"/>
            <a:r>
              <a:rPr lang="en-US" dirty="0"/>
              <a:t>CONSTIPATION WITH ABDOMINAL CRAMPING</a:t>
            </a:r>
          </a:p>
          <a:p>
            <a:pPr lvl="1"/>
            <a:r>
              <a:rPr lang="en-US" dirty="0"/>
              <a:t>LIVER AND KIDNEY DISEASE</a:t>
            </a:r>
          </a:p>
          <a:p>
            <a:pPr lvl="1"/>
            <a:r>
              <a:rPr lang="en-US" dirty="0"/>
              <a:t>LUNG PROBLEMS</a:t>
            </a:r>
          </a:p>
          <a:p>
            <a:pPr lvl="1"/>
            <a:r>
              <a:rPr lang="en-US" dirty="0"/>
              <a:t>MENTAL DISORDERS – I.E. DEPRESSION, ANTISOCIAL PERSONALITY</a:t>
            </a:r>
          </a:p>
          <a:p>
            <a:pPr lvl="1"/>
            <a:r>
              <a:rPr lang="en-US" dirty="0"/>
              <a:t>SEXUAL DYSFUNCTION FOR MEN</a:t>
            </a:r>
          </a:p>
          <a:p>
            <a:pPr lvl="1"/>
            <a:r>
              <a:rPr lang="en-US" dirty="0"/>
              <a:t>IRREGULAR MENSTRUAL CYCLE FOR WOMEN</a:t>
            </a:r>
          </a:p>
        </p:txBody>
      </p:sp>
    </p:spTree>
    <p:extLst>
      <p:ext uri="{BB962C8B-B14F-4D97-AF65-F5344CB8AC3E}">
        <p14:creationId xmlns:p14="http://schemas.microsoft.com/office/powerpoint/2010/main" xmlns="" val="2744105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E58C76-411C-4EFA-9E21-3752B2839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3800" y="99220"/>
            <a:ext cx="4495800" cy="1325563"/>
          </a:xfrm>
        </p:spPr>
        <p:txBody>
          <a:bodyPr>
            <a:noAutofit/>
          </a:bodyPr>
          <a:lstStyle/>
          <a:p>
            <a:r>
              <a:rPr lang="en-US" sz="9600" dirty="0"/>
              <a:t>HEROIN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69D80B-0EC2-4327-A1BF-8D4343251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RESEARCH SHOWS AFFECT ON DECISION-MAKING, BEHAVIOR CONTROL AND RESPONSES TO STRESS.</a:t>
            </a:r>
          </a:p>
        </p:txBody>
      </p:sp>
    </p:spTree>
    <p:extLst>
      <p:ext uri="{BB962C8B-B14F-4D97-AF65-F5344CB8AC3E}">
        <p14:creationId xmlns:p14="http://schemas.microsoft.com/office/powerpoint/2010/main" xmlns="" val="3142188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80CC3E-4687-41DD-B056-4EC647780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3800" y="99220"/>
            <a:ext cx="4800600" cy="1325563"/>
          </a:xfrm>
        </p:spPr>
        <p:txBody>
          <a:bodyPr>
            <a:noAutofit/>
          </a:bodyPr>
          <a:lstStyle/>
          <a:p>
            <a:r>
              <a:rPr lang="en-US" sz="9600" dirty="0"/>
              <a:t>HEROIN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F34E3E-8E7D-4322-875E-6658279CE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ADD-INS CAUSE PERMANENT DAMAGE</a:t>
            </a:r>
          </a:p>
          <a:p>
            <a:endParaRPr lang="en-US" dirty="0"/>
          </a:p>
          <a:p>
            <a:r>
              <a:rPr lang="en-US" dirty="0"/>
              <a:t>SHARING NEEDLES LEAD TO INFECTIOUS DISEASES</a:t>
            </a:r>
          </a:p>
          <a:p>
            <a:endParaRPr lang="en-US" dirty="0"/>
          </a:p>
          <a:p>
            <a:r>
              <a:rPr lang="en-US" dirty="0"/>
              <a:t>HIGHLY ADDICTIVE</a:t>
            </a:r>
          </a:p>
          <a:p>
            <a:endParaRPr lang="en-US" dirty="0"/>
          </a:p>
          <a:p>
            <a:r>
              <a:rPr lang="en-US" dirty="0"/>
              <a:t>BUILD UP A TOLERANCE</a:t>
            </a:r>
          </a:p>
        </p:txBody>
      </p:sp>
    </p:spTree>
    <p:extLst>
      <p:ext uri="{BB962C8B-B14F-4D97-AF65-F5344CB8AC3E}">
        <p14:creationId xmlns:p14="http://schemas.microsoft.com/office/powerpoint/2010/main" xmlns="" val="150122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2A88B-6119-46DD-9FF0-5DD7059E8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99220"/>
            <a:ext cx="4648200" cy="1325563"/>
          </a:xfrm>
        </p:spPr>
        <p:txBody>
          <a:bodyPr>
            <a:noAutofit/>
          </a:bodyPr>
          <a:lstStyle/>
          <a:p>
            <a:r>
              <a:rPr lang="en-US" sz="9600" dirty="0"/>
              <a:t>HEROIN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3C5B79-B327-416D-BB0C-B68A01B86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WITHDRAWAL:</a:t>
            </a:r>
          </a:p>
          <a:p>
            <a:pPr lvl="1"/>
            <a:r>
              <a:rPr lang="en-US" dirty="0"/>
              <a:t>RESTLESSNESS</a:t>
            </a:r>
          </a:p>
          <a:p>
            <a:pPr lvl="1"/>
            <a:r>
              <a:rPr lang="en-US" dirty="0"/>
              <a:t>SEVERE MUSCLE AND BONE PAIN</a:t>
            </a:r>
          </a:p>
          <a:p>
            <a:pPr lvl="1"/>
            <a:r>
              <a:rPr lang="en-US" dirty="0"/>
              <a:t>SLEEP PROBLEMS</a:t>
            </a:r>
          </a:p>
          <a:p>
            <a:pPr lvl="1"/>
            <a:r>
              <a:rPr lang="en-US" dirty="0"/>
              <a:t>DIARRHEA AND VOMITING</a:t>
            </a:r>
          </a:p>
          <a:p>
            <a:pPr lvl="1"/>
            <a:r>
              <a:rPr lang="en-US" dirty="0"/>
              <a:t>COLD FLASHES  (COLD TURKEY)</a:t>
            </a:r>
          </a:p>
          <a:p>
            <a:pPr lvl="1"/>
            <a:r>
              <a:rPr lang="en-US" dirty="0"/>
              <a:t>UNCONTROLLABLE LEG MOVEMENTS  (KICKING THE HABIT)</a:t>
            </a:r>
          </a:p>
          <a:p>
            <a:pPr lvl="1"/>
            <a:r>
              <a:rPr lang="en-US" dirty="0"/>
              <a:t>SEVERE CRAVINGS</a:t>
            </a:r>
          </a:p>
        </p:txBody>
      </p:sp>
    </p:spTree>
    <p:extLst>
      <p:ext uri="{BB962C8B-B14F-4D97-AF65-F5344CB8AC3E}">
        <p14:creationId xmlns:p14="http://schemas.microsoft.com/office/powerpoint/2010/main" xmlns="" val="1791195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13DF59-F99A-40E8-8C37-8CE384AC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800" y="99220"/>
            <a:ext cx="6096000" cy="1325563"/>
          </a:xfrm>
        </p:spPr>
        <p:txBody>
          <a:bodyPr>
            <a:noAutofit/>
          </a:bodyPr>
          <a:lstStyle/>
          <a:p>
            <a:r>
              <a:rPr lang="en-US" sz="9600" dirty="0"/>
              <a:t>FENTANYL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A1C7D5-283D-4764-89BC-D08177B32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SYNTHETIC OPIOD SYNTHESIZED IN 1959 BY BELGIAN CHEMIST AS AN INTRAVENOUS ANALGESIC.</a:t>
            </a:r>
          </a:p>
        </p:txBody>
      </p:sp>
    </p:spTree>
    <p:extLst>
      <p:ext uri="{BB962C8B-B14F-4D97-AF65-F5344CB8AC3E}">
        <p14:creationId xmlns:p14="http://schemas.microsoft.com/office/powerpoint/2010/main" xmlns="" val="2913003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dical Design 16x9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00001141.potx" id="{D7485564-6666-4DDB-B0D3-55F6E694D6E5}" vid="{6E950D30-6FC6-4411-BCFF-468AD9ECA787}"/>
    </a:ext>
  </a:extLst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presentation (widescreen)</Template>
  <TotalTime>87</TotalTime>
  <Words>474</Words>
  <Application>Microsoft Office PowerPoint</Application>
  <PresentationFormat>Custom</PresentationFormat>
  <Paragraphs>142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Medical Design 16x9</vt:lpstr>
      <vt:lpstr>HEROIN / FENTANYL: THE DEADLY DUO</vt:lpstr>
      <vt:lpstr>HEROIN</vt:lpstr>
      <vt:lpstr>HEROIN</vt:lpstr>
      <vt:lpstr>HEROIN</vt:lpstr>
      <vt:lpstr>HEROIN</vt:lpstr>
      <vt:lpstr>HEROIN</vt:lpstr>
      <vt:lpstr>HEROIN</vt:lpstr>
      <vt:lpstr>HEROIN</vt:lpstr>
      <vt:lpstr>FENTANYL</vt:lpstr>
      <vt:lpstr>FENTANYL</vt:lpstr>
      <vt:lpstr>FENTANYL</vt:lpstr>
      <vt:lpstr>FENTANYL</vt:lpstr>
      <vt:lpstr>FENTANYL</vt:lpstr>
      <vt:lpstr>FENTANYL</vt:lpstr>
      <vt:lpstr>FENTANYL</vt:lpstr>
      <vt:lpstr>HEROIN WITH FENTANYL</vt:lpstr>
      <vt:lpstr>CARFENTANIL</vt:lpstr>
      <vt:lpstr>NARCAN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HEROIN / FENTANYL: THE DUO OF DEATH</dc:title>
  <dc:creator>Township Seven</dc:creator>
  <cp:lastModifiedBy>MillCreekFarm</cp:lastModifiedBy>
  <cp:revision>10</cp:revision>
  <dcterms:created xsi:type="dcterms:W3CDTF">2017-08-19T12:39:23Z</dcterms:created>
  <dcterms:modified xsi:type="dcterms:W3CDTF">2017-08-31T00:30:07Z</dcterms:modified>
</cp:coreProperties>
</file>