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0">
              <a:srgbClr val="FF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53C8-517C-498B-AD85-BFE2128F71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74F1-619D-424D-A124-6EACA2F8A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6002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Should Christians be involved in politics?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RoseAnn\AppData\Local\Microsoft\Windows\INetCache\IE\VRR3724A\UncleSam_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133600" cy="2133600"/>
          </a:xfrm>
          <a:prstGeom prst="rect">
            <a:avLst/>
          </a:prstGeom>
          <a:noFill/>
        </p:spPr>
      </p:pic>
      <p:pic>
        <p:nvPicPr>
          <p:cNvPr id="11266" name="Picture 2" descr="Bible and cro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52400"/>
            <a:ext cx="5715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"He answered, "'Love the Lord your God with all your heart and with all your soul and with all your strength and with all your mind'; and, 'Love your neighbor as yourself.'“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Luke 10:27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reature in l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"/>
            <a:ext cx="32766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52800" y="838200"/>
            <a:ext cx="5791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 “If men were angels, we would have no need of government."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2" descr="Angelic smi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40972">
            <a:off x="461175" y="881044"/>
            <a:ext cx="3687651" cy="296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1295400"/>
            <a:ext cx="7696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"We hold these truths to be self-evident, that all men are created equal, that they are endowed by their Creator with certain unalienable rights, that among these are life, liberty and the pursuit of happiness."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The right to life, liberty,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and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pursuit of happiness.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 descr="C:\Users\RoseAnn\AppData\Local\Microsoft\Windows\INetCache\IE\UUJVT8IS\liberty_shlp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"/>
            <a:ext cx="1676400" cy="1752600"/>
          </a:xfrm>
          <a:prstGeom prst="rect">
            <a:avLst/>
          </a:prstGeom>
          <a:noFill/>
        </p:spPr>
      </p:pic>
      <p:pic>
        <p:nvPicPr>
          <p:cNvPr id="4101" name="Picture 5" descr="C:\Users\RoseAnn\AppData\Local\Microsoft\Windows\INetCache\IE\XR8OLS3K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2438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3" name="Picture 1" descr="C:\Users\RoseAnn\AppData\Local\Microsoft\Windows\INetCache\IE\XR8OLS3K\795px-Liberty_Bell_icon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837" y="0"/>
            <a:ext cx="5324326" cy="6858000"/>
          </a:xfrm>
          <a:prstGeom prst="rect">
            <a:avLst/>
          </a:prstGeom>
          <a:noFill/>
        </p:spPr>
      </p:pic>
      <p:pic>
        <p:nvPicPr>
          <p:cNvPr id="3074" name="Picture 2" descr="C:\Users\RoseAnn\AppData\Local\Microsoft\Windows\INetCache\IE\XR8OLS3K\795px-Liberty_Bell_icon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837" y="0"/>
            <a:ext cx="53243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33800" y="304800"/>
            <a:ext cx="5410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The freedom to think or act without being constrained by necessity or force; freedom from captivity or slavery.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Thinking d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1146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90600" y="2971800"/>
            <a:ext cx="701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"Where the Spirit of the Lord is, there is liberty." 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8" name="Picture 2" descr="C:\Users\RoseAnn\AppData\Local\Microsoft\Windows\INetCache\IE\VE0DHHI3\flying-dove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62600" y="304800"/>
            <a:ext cx="2133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15240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Proverbs 14:12.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There is a way </a:t>
            </a: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that seems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 right to a man,</a:t>
            </a:r>
            <a:b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</a:b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But its end </a:t>
            </a: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is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 the way of death."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3400" y="3124200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"God who gave us life gave us liberty.  And can the liberties of a nation be thought secure when we have removed their only firm basis, a conviction in the minds of the people that these liberties are a gift of God?"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C:\Users\RoseAnn\AppData\Local\Microsoft\Windows\INetCache\IE\VRR3724A\Thomas_Jefferson[1].jpg"/>
          <p:cNvPicPr>
            <a:picLocks noChangeAspect="1" noChangeArrowheads="1"/>
          </p:cNvPicPr>
          <p:nvPr/>
        </p:nvPicPr>
        <p:blipFill>
          <a:blip r:embed="rId3">
            <a:lum bright="31000"/>
          </a:blip>
          <a:srcRect/>
          <a:stretch>
            <a:fillRect/>
          </a:stretch>
        </p:blipFill>
        <p:spPr bwMode="auto">
          <a:xfrm>
            <a:off x="3429000" y="0"/>
            <a:ext cx="2438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eAnn\AppData\Local\Microsoft\Windows\INetCache\IE\VE0DHHI3\usa_bandera[1].jpg"/>
          <p:cNvPicPr>
            <a:picLocks noChangeAspect="1" noChangeArrowheads="1"/>
          </p:cNvPicPr>
          <p:nvPr/>
        </p:nvPicPr>
        <p:blipFill>
          <a:blip r:embed="rId2">
            <a:lum bright="8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"But one who looks intently at the perfect law, the law of liberty, and abides by it not having become a forgetful hearer but an effectual doer; this man shall be blessed in what he does.“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Arial" pitchFamily="34" charset="0"/>
                <a:cs typeface="Aharoni" pitchFamily="2" charset="-79"/>
              </a:rPr>
              <a:t>James 1:25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246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RoseAnn</dc:creator>
  <cp:lastModifiedBy>RoseAnn</cp:lastModifiedBy>
  <cp:revision>14</cp:revision>
  <dcterms:created xsi:type="dcterms:W3CDTF">2017-05-03T13:16:26Z</dcterms:created>
  <dcterms:modified xsi:type="dcterms:W3CDTF">2018-02-02T15:45:56Z</dcterms:modified>
</cp:coreProperties>
</file>