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3" r:id="rId5"/>
    <p:sldId id="264" r:id="rId6"/>
    <p:sldId id="265" r:id="rId7"/>
    <p:sldId id="27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1F5B-977A-4E79-83FD-7A2DAC71626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D758-E436-4887-B755-BE887F095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Three Lies of the Devil</a:t>
            </a:r>
            <a:endParaRPr lang="en-US" sz="6000" dirty="0"/>
          </a:p>
        </p:txBody>
      </p:sp>
      <p:pic>
        <p:nvPicPr>
          <p:cNvPr id="2" name="Picture 2" descr="An emoticon of a de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47625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The lens through which we view the world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6146" name="Picture 2" descr="Multi search illustration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124200" y="2590800"/>
            <a:ext cx="47625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" y="37338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           A Biblical Worldview is how you view the world if you believe in the Bible.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+mj-lt"/>
                <a:cs typeface="Times New Roman" pitchFamily="18" charset="0"/>
              </a:rPr>
              <a:t>-or-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	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2226" name="Picture 2" descr="Holy command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038600" cy="325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609600"/>
            <a:ext cx="426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+mj-lt"/>
                <a:ea typeface="Arial" pitchFamily="34" charset="0"/>
                <a:cs typeface="Times New Roman" pitchFamily="18" charset="0"/>
              </a:rPr>
              <a:t>A Humanistic Worldview  is how you view the world if you don't  believe God exists and your faith is in </a:t>
            </a:r>
            <a:r>
              <a:rPr lang="en-US" sz="4000" dirty="0" smtClean="0">
                <a:latin typeface="+mj-lt"/>
                <a:ea typeface="Arial" pitchFamily="34" charset="0"/>
                <a:cs typeface="Times New Roman" pitchFamily="18" charset="0"/>
              </a:rPr>
              <a:t>human kind </a:t>
            </a:r>
            <a:r>
              <a:rPr lang="en-US" sz="4000" dirty="0">
                <a:latin typeface="+mj-lt"/>
                <a:ea typeface="Arial" pitchFamily="34" charset="0"/>
                <a:cs typeface="Times New Roman" pitchFamily="18" charset="0"/>
              </a:rPr>
              <a:t>instead.</a:t>
            </a:r>
            <a:endParaRPr lang="en-US" sz="4000" dirty="0">
              <a:latin typeface="+mj-lt"/>
              <a:cs typeface="Arial" pitchFamily="34" charset="0"/>
            </a:endParaRPr>
          </a:p>
        </p:txBody>
      </p:sp>
      <p:pic>
        <p:nvPicPr>
          <p:cNvPr id="27650" name="Picture 2" descr="C:\Users\RoseAnn\AppData\Local\Microsoft\Windows\INetCache\IE\UUJVT8IS\human-carto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490913" cy="399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581400"/>
            <a:ext cx="8991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Times New Roman" pitchFamily="18" charset="0"/>
              </a:rPr>
              <a:t>"We hold these truths to be self-evident, that all men are created equal, that they are endowed by their Creator with certain unalienable rights, that among these are life, liberty and the pursuit of happiness."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8674" name="Picture 2" descr="C:\Users\RoseAnn\AppData\Local\Microsoft\Windows\INetCache\IE\XR8OLS3K\declaration-1024x76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28600" y="990600"/>
            <a:ext cx="8915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"That to secure these rights </a:t>
            </a:r>
            <a:r>
              <a:rPr kumimoji="0" lang="en-US" sz="4800" b="0" i="1" u="none" strike="noStrike" cap="none" normalizeH="0" baseline="0" dirty="0" smtClean="0">
                <a:ln>
                  <a:solidFill>
                    <a:schemeClr val="bg1">
                      <a:alpha val="52000"/>
                    </a:schemeClr>
                  </a:solidFill>
                </a:ln>
                <a:solidFill>
                  <a:srgbClr val="FF0000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(those that we stated come from God), </a:t>
            </a: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governments are instituted among them, deriving their just powers from the consent of the governed..."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0574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The right to life, liberty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and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itchFamily="34" charset="0"/>
                <a:cs typeface="Times New Roman" pitchFamily="18" charset="0"/>
              </a:rPr>
              <a:t>pursuit of happiness.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Everything evolved through natural processes = NO GOD!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C:\Users\RoseAnn\AppData\Local\Microsoft\Windows\INetCache\IE\XR8OLS3K\800px-Human_evolution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382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Vector graphics of distorted shape ap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71600"/>
            <a:ext cx="41148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066800"/>
            <a:ext cx="2514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bg1">
                      <a:alpha val="84000"/>
                    </a:schemeClr>
                  </a:solidFill>
                </a:ln>
              </a:rPr>
              <a:t>You</a:t>
            </a:r>
          </a:p>
          <a:p>
            <a:pPr algn="ctr"/>
            <a:r>
              <a:rPr lang="en-US" sz="6000" dirty="0" smtClean="0">
                <a:ln>
                  <a:solidFill>
                    <a:schemeClr val="bg1">
                      <a:alpha val="84000"/>
                    </a:schemeClr>
                  </a:solidFill>
                </a:ln>
              </a:rPr>
              <a:t>Can</a:t>
            </a:r>
          </a:p>
          <a:p>
            <a:pPr algn="ctr"/>
            <a:r>
              <a:rPr lang="en-US" sz="6000" dirty="0" smtClean="0">
                <a:ln>
                  <a:solidFill>
                    <a:schemeClr val="bg1">
                      <a:alpha val="84000"/>
                    </a:schemeClr>
                  </a:solidFill>
                </a:ln>
              </a:rPr>
              <a:t>Be</a:t>
            </a:r>
          </a:p>
          <a:p>
            <a:pPr algn="ctr"/>
            <a:r>
              <a:rPr lang="en-US" sz="6000" dirty="0" smtClean="0">
                <a:ln>
                  <a:solidFill>
                    <a:schemeClr val="bg1">
                      <a:alpha val="84000"/>
                    </a:schemeClr>
                  </a:solidFill>
                </a:ln>
              </a:rPr>
              <a:t>Like</a:t>
            </a:r>
          </a:p>
          <a:p>
            <a:pPr algn="ctr"/>
            <a:r>
              <a:rPr lang="en-US" sz="6000" dirty="0" smtClean="0">
                <a:ln>
                  <a:solidFill>
                    <a:schemeClr val="bg1">
                      <a:alpha val="84000"/>
                    </a:schemeClr>
                  </a:solidFill>
                </a:ln>
              </a:rPr>
              <a:t>God</a:t>
            </a:r>
            <a:endParaRPr lang="en-US" sz="6000" dirty="0">
              <a:ln>
                <a:solidFill>
                  <a:schemeClr val="bg1">
                    <a:alpha val="84000"/>
                  </a:schemeClr>
                </a:solidFill>
              </a:ln>
            </a:endParaRPr>
          </a:p>
        </p:txBody>
      </p:sp>
      <p:pic>
        <p:nvPicPr>
          <p:cNvPr id="13314" name="Picture 2" descr="Funny serp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85800"/>
            <a:ext cx="35052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95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bg1">
                      <a:alpha val="72000"/>
                    </a:schemeClr>
                  </a:solidFill>
                </a:ln>
                <a:latin typeface="Aharoni" pitchFamily="2" charset="-79"/>
                <a:cs typeface="Aharoni" pitchFamily="2" charset="-79"/>
              </a:rPr>
              <a:t>Christians shouldn’t be </a:t>
            </a:r>
          </a:p>
          <a:p>
            <a:pPr algn="ctr"/>
            <a:r>
              <a:rPr lang="en-US" sz="4400" dirty="0" smtClean="0">
                <a:ln>
                  <a:solidFill>
                    <a:schemeClr val="bg1">
                      <a:alpha val="72000"/>
                    </a:schemeClr>
                  </a:solidFill>
                </a:ln>
                <a:latin typeface="Aharoni" pitchFamily="2" charset="-79"/>
                <a:cs typeface="Aharoni" pitchFamily="2" charset="-79"/>
              </a:rPr>
              <a:t>involved in politics – or government.</a:t>
            </a:r>
            <a:endParaRPr lang="en-US" sz="4400" dirty="0">
              <a:ln>
                <a:solidFill>
                  <a:schemeClr val="bg1">
                    <a:alpha val="72000"/>
                  </a:schemeClr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 descr="Vector illustration of Joseph Wellington Byrns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3200400" y="381000"/>
            <a:ext cx="283845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400" y="1219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It’s</a:t>
            </a:r>
          </a:p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Just</a:t>
            </a:r>
          </a:p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business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Business 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5562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public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25908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Republican</a:t>
            </a:r>
            <a:endParaRPr lang="en-US" dirty="0"/>
          </a:p>
        </p:txBody>
      </p:sp>
      <p:pic>
        <p:nvPicPr>
          <p:cNvPr id="10246" name="Picture 6" descr="Vector image of toy donkey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3657600"/>
            <a:ext cx="25908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579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Democrat</a:t>
            </a:r>
            <a:endParaRPr lang="en-US" dirty="0"/>
          </a:p>
        </p:txBody>
      </p:sp>
      <p:pic>
        <p:nvPicPr>
          <p:cNvPr id="10" name="Picture 2" descr="Vector illustration of Joseph Wellington Byrns"/>
          <p:cNvPicPr>
            <a:picLocks noChangeAspect="1" noChangeArrowheads="1"/>
          </p:cNvPicPr>
          <p:nvPr/>
        </p:nvPicPr>
        <p:blipFill>
          <a:blip r:embed="rId4">
            <a:biLevel thresh="50000"/>
          </a:blip>
          <a:srcRect/>
          <a:stretch>
            <a:fillRect/>
          </a:stretch>
        </p:blipFill>
        <p:spPr bwMode="auto">
          <a:xfrm>
            <a:off x="5791200" y="2895600"/>
            <a:ext cx="2838450" cy="3619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62800" y="601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Politician </a:t>
            </a:r>
            <a:endParaRPr lang="en-US" dirty="0"/>
          </a:p>
        </p:txBody>
      </p:sp>
      <p:pic>
        <p:nvPicPr>
          <p:cNvPr id="10250" name="Picture 10" descr="Vote at elections icon vector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57200"/>
            <a:ext cx="3352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447800" y="533400"/>
          <a:ext cx="6172199" cy="5867400"/>
        </p:xfrm>
        <a:graphic>
          <a:graphicData uri="http://schemas.openxmlformats.org/presentationml/2006/ole">
            <p:oleObj spid="_x0000_s28674" name="Acrobat Document" r:id="rId3" imgW="5829298" imgH="7543706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Related image"/>
          <p:cNvPicPr>
            <a:picLocks noChangeAspect="1" noChangeArrowheads="1"/>
          </p:cNvPicPr>
          <p:nvPr/>
        </p:nvPicPr>
        <p:blipFill>
          <a:blip r:embed="rId2">
            <a:lum contrast="23000"/>
          </a:blip>
          <a:srcRect/>
          <a:stretch>
            <a:fillRect/>
          </a:stretch>
        </p:blipFill>
        <p:spPr bwMode="auto">
          <a:xfrm>
            <a:off x="685800" y="6858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utenberg 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162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171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RoseAnn</dc:creator>
  <cp:lastModifiedBy>RoseAnn</cp:lastModifiedBy>
  <cp:revision>41</cp:revision>
  <dcterms:created xsi:type="dcterms:W3CDTF">2017-05-01T17:45:36Z</dcterms:created>
  <dcterms:modified xsi:type="dcterms:W3CDTF">2018-02-02T15:45:40Z</dcterms:modified>
</cp:coreProperties>
</file>