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3" r:id="rId8"/>
    <p:sldId id="264" r:id="rId9"/>
    <p:sldId id="265" r:id="rId10"/>
    <p:sldId id="266"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00099"/>
    <a:srgbClr val="9999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70" d="100"/>
          <a:sy n="70" d="100"/>
        </p:scale>
        <p:origin x="-1140"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40B09C-5895-4CB5-9D39-41DD00567CC6}" type="datetimeFigureOut">
              <a:rPr lang="en-US" smtClean="0"/>
              <a:pPr/>
              <a:t>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0DAA24-D9CC-4783-8A18-D8DC018DEA9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40B09C-5895-4CB5-9D39-41DD00567CC6}" type="datetimeFigureOut">
              <a:rPr lang="en-US" smtClean="0"/>
              <a:pPr/>
              <a:t>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0DAA24-D9CC-4783-8A18-D8DC018DEA9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40B09C-5895-4CB5-9D39-41DD00567CC6}" type="datetimeFigureOut">
              <a:rPr lang="en-US" smtClean="0"/>
              <a:pPr/>
              <a:t>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0DAA24-D9CC-4783-8A18-D8DC018DEA9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40B09C-5895-4CB5-9D39-41DD00567CC6}" type="datetimeFigureOut">
              <a:rPr lang="en-US" smtClean="0"/>
              <a:pPr/>
              <a:t>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0DAA24-D9CC-4783-8A18-D8DC018DEA9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40B09C-5895-4CB5-9D39-41DD00567CC6}" type="datetimeFigureOut">
              <a:rPr lang="en-US" smtClean="0"/>
              <a:pPr/>
              <a:t>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0DAA24-D9CC-4783-8A18-D8DC018DEA9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40B09C-5895-4CB5-9D39-41DD00567CC6}" type="datetimeFigureOut">
              <a:rPr lang="en-US" smtClean="0"/>
              <a:pPr/>
              <a:t>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0DAA24-D9CC-4783-8A18-D8DC018DEA9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40B09C-5895-4CB5-9D39-41DD00567CC6}" type="datetimeFigureOut">
              <a:rPr lang="en-US" smtClean="0"/>
              <a:pPr/>
              <a:t>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C0DAA24-D9CC-4783-8A18-D8DC018DEA9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40B09C-5895-4CB5-9D39-41DD00567CC6}" type="datetimeFigureOut">
              <a:rPr lang="en-US" smtClean="0"/>
              <a:pPr/>
              <a:t>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C0DAA24-D9CC-4783-8A18-D8DC018DEA9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40B09C-5895-4CB5-9D39-41DD00567CC6}" type="datetimeFigureOut">
              <a:rPr lang="en-US" smtClean="0"/>
              <a:pPr/>
              <a:t>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C0DAA24-D9CC-4783-8A18-D8DC018DEA9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40B09C-5895-4CB5-9D39-41DD00567CC6}" type="datetimeFigureOut">
              <a:rPr lang="en-US" smtClean="0"/>
              <a:pPr/>
              <a:t>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0DAA24-D9CC-4783-8A18-D8DC018DEA9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40B09C-5895-4CB5-9D39-41DD00567CC6}" type="datetimeFigureOut">
              <a:rPr lang="en-US" smtClean="0"/>
              <a:pPr/>
              <a:t>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0DAA24-D9CC-4783-8A18-D8DC018DEA9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0000"/>
            </a:gs>
            <a:gs pos="39999">
              <a:srgbClr val="0A128C"/>
            </a:gs>
            <a:gs pos="70000">
              <a:srgbClr val="181CC7"/>
            </a:gs>
            <a:gs pos="88000">
              <a:srgbClr val="7005D4"/>
            </a:gs>
            <a:gs pos="100000">
              <a:srgbClr val="8C3D91"/>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40B09C-5895-4CB5-9D39-41DD00567CC6}" type="datetimeFigureOut">
              <a:rPr lang="en-US" smtClean="0"/>
              <a:pPr/>
              <a:t>2/2/2018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0DAA24-D9CC-4783-8A18-D8DC018DEA9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Related image"/>
          <p:cNvPicPr>
            <a:picLocks noChangeAspect="1" noChangeArrowheads="1"/>
          </p:cNvPicPr>
          <p:nvPr/>
        </p:nvPicPr>
        <p:blipFill>
          <a:blip r:embed="rId2"/>
          <a:srcRect/>
          <a:stretch>
            <a:fillRect/>
          </a:stretch>
        </p:blipFill>
        <p:spPr bwMode="auto">
          <a:xfrm rot="851837">
            <a:off x="6381057" y="538635"/>
            <a:ext cx="2502131" cy="2438400"/>
          </a:xfrm>
          <a:prstGeom prst="rect">
            <a:avLst/>
          </a:prstGeom>
          <a:noFill/>
          <a:ln w="73025">
            <a:solidFill>
              <a:srgbClr val="C00000"/>
            </a:solidFill>
          </a:ln>
        </p:spPr>
      </p:pic>
      <p:pic>
        <p:nvPicPr>
          <p:cNvPr id="1030" name="Picture 6" descr="http://www.nobelprize.org/nobel_prizes/physics/laureates/1921/einstein.jpg"/>
          <p:cNvPicPr>
            <a:picLocks noChangeAspect="1" noChangeArrowheads="1"/>
          </p:cNvPicPr>
          <p:nvPr/>
        </p:nvPicPr>
        <p:blipFill>
          <a:blip r:embed="rId3"/>
          <a:srcRect/>
          <a:stretch>
            <a:fillRect/>
          </a:stretch>
        </p:blipFill>
        <p:spPr bwMode="auto">
          <a:xfrm rot="363288">
            <a:off x="304800" y="4038600"/>
            <a:ext cx="2362200" cy="2543176"/>
          </a:xfrm>
          <a:prstGeom prst="rect">
            <a:avLst/>
          </a:prstGeom>
          <a:noFill/>
          <a:ln w="73025">
            <a:solidFill>
              <a:srgbClr val="C00000"/>
            </a:solidFill>
          </a:ln>
        </p:spPr>
      </p:pic>
      <p:pic>
        <p:nvPicPr>
          <p:cNvPr id="1034" name="Picture 10" descr="Image result for george reeves superman"/>
          <p:cNvPicPr>
            <a:picLocks noChangeAspect="1" noChangeArrowheads="1"/>
          </p:cNvPicPr>
          <p:nvPr/>
        </p:nvPicPr>
        <p:blipFill>
          <a:blip r:embed="rId4" cstate="print"/>
          <a:srcRect/>
          <a:stretch>
            <a:fillRect/>
          </a:stretch>
        </p:blipFill>
        <p:spPr bwMode="auto">
          <a:xfrm rot="21199113">
            <a:off x="292335" y="457928"/>
            <a:ext cx="2511425" cy="2605128"/>
          </a:xfrm>
          <a:prstGeom prst="rect">
            <a:avLst/>
          </a:prstGeom>
          <a:noFill/>
          <a:ln w="73025">
            <a:solidFill>
              <a:srgbClr val="C00000"/>
            </a:solidFill>
          </a:ln>
        </p:spPr>
      </p:pic>
      <p:pic>
        <p:nvPicPr>
          <p:cNvPr id="1042" name="Picture 18" descr="Image result for elvis presley"/>
          <p:cNvPicPr>
            <a:picLocks noChangeAspect="1" noChangeArrowheads="1"/>
          </p:cNvPicPr>
          <p:nvPr/>
        </p:nvPicPr>
        <p:blipFill>
          <a:blip r:embed="rId5"/>
          <a:srcRect/>
          <a:stretch>
            <a:fillRect/>
          </a:stretch>
        </p:blipFill>
        <p:spPr bwMode="auto">
          <a:xfrm>
            <a:off x="6096000" y="3733800"/>
            <a:ext cx="2590800" cy="2895600"/>
          </a:xfrm>
          <a:prstGeom prst="rect">
            <a:avLst/>
          </a:prstGeom>
          <a:noFill/>
          <a:ln w="73025">
            <a:solidFill>
              <a:srgbClr val="C00000"/>
            </a:solidFill>
          </a:ln>
        </p:spPr>
      </p:pic>
      <p:sp>
        <p:nvSpPr>
          <p:cNvPr id="13" name="TextBox 12"/>
          <p:cNvSpPr txBox="1"/>
          <p:nvPr/>
        </p:nvSpPr>
        <p:spPr>
          <a:xfrm>
            <a:off x="3048000" y="1600200"/>
            <a:ext cx="2819400" cy="3139321"/>
          </a:xfrm>
          <a:prstGeom prst="rect">
            <a:avLst/>
          </a:prstGeom>
          <a:solidFill>
            <a:schemeClr val="bg1"/>
          </a:solidFill>
          <a:ln>
            <a:solidFill>
              <a:srgbClr val="000000"/>
            </a:solidFill>
          </a:ln>
        </p:spPr>
        <p:txBody>
          <a:bodyPr wrap="square" rtlCol="0">
            <a:spAutoFit/>
          </a:bodyPr>
          <a:lstStyle/>
          <a:p>
            <a:pPr algn="ctr"/>
            <a:r>
              <a:rPr lang="en-US" sz="6600" dirty="0" smtClean="0">
                <a:ln w="47625">
                  <a:solidFill>
                    <a:schemeClr val="tx1">
                      <a:alpha val="99000"/>
                    </a:schemeClr>
                  </a:solidFill>
                </a:ln>
                <a:solidFill>
                  <a:srgbClr val="C00000"/>
                </a:solidFill>
                <a:latin typeface="Aharoni" pitchFamily="2" charset="-79"/>
                <a:cs typeface="Aharoni" pitchFamily="2" charset="-79"/>
              </a:rPr>
              <a:t>Who’s</a:t>
            </a:r>
          </a:p>
          <a:p>
            <a:pPr algn="ctr"/>
            <a:r>
              <a:rPr lang="en-US" sz="6600" dirty="0" smtClean="0">
                <a:ln w="47625">
                  <a:solidFill>
                    <a:schemeClr val="tx1">
                      <a:alpha val="99000"/>
                    </a:schemeClr>
                  </a:solidFill>
                </a:ln>
                <a:solidFill>
                  <a:srgbClr val="C00000"/>
                </a:solidFill>
                <a:latin typeface="Aharoni" pitchFamily="2" charset="-79"/>
                <a:cs typeface="Aharoni" pitchFamily="2" charset="-79"/>
              </a:rPr>
              <a:t>Your </a:t>
            </a:r>
          </a:p>
          <a:p>
            <a:pPr algn="ctr"/>
            <a:r>
              <a:rPr lang="en-US" sz="6600" dirty="0" smtClean="0">
                <a:ln w="47625">
                  <a:solidFill>
                    <a:schemeClr val="tx1">
                      <a:alpha val="99000"/>
                    </a:schemeClr>
                  </a:solidFill>
                </a:ln>
                <a:solidFill>
                  <a:srgbClr val="C00000"/>
                </a:solidFill>
                <a:latin typeface="Aharoni" pitchFamily="2" charset="-79"/>
                <a:cs typeface="Aharoni" pitchFamily="2" charset="-79"/>
              </a:rPr>
              <a:t>Hero?</a:t>
            </a:r>
            <a:endParaRPr lang="en-US" sz="6600" dirty="0">
              <a:ln w="47625">
                <a:solidFill>
                  <a:schemeClr val="tx1">
                    <a:alpha val="99000"/>
                  </a:schemeClr>
                </a:solidFill>
              </a:ln>
              <a:solidFill>
                <a:srgbClr val="C00000"/>
              </a:solidFill>
              <a:latin typeface="Aharoni" pitchFamily="2" charset="-79"/>
              <a:cs typeface="Aharoni" pitchFamily="2" charset="-79"/>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ChangeArrowheads="1"/>
          </p:cNvSpPr>
          <p:nvPr/>
        </p:nvSpPr>
        <p:spPr bwMode="auto">
          <a:xfrm>
            <a:off x="457200" y="838200"/>
            <a:ext cx="8077200"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0" i="1" u="none" strike="noStrike" cap="none" normalizeH="0" baseline="0" dirty="0" smtClean="0">
                <a:ln>
                  <a:noFill/>
                </a:ln>
                <a:solidFill>
                  <a:schemeClr val="bg1"/>
                </a:solidFill>
                <a:effectLst/>
                <a:latin typeface="Aharoni" pitchFamily="2" charset="-79"/>
                <a:ea typeface="Times New Roman" pitchFamily="18" charset="0"/>
                <a:cs typeface="Aharoni" pitchFamily="2" charset="-79"/>
              </a:rPr>
              <a:t>"No people can be bound to acknowledge and adore the Invisible Hand which conducts the affairs of men more than the people of the United States. Every step by which they have advanced to the character of an independent nation seems to have been distinguished by some token of providential agency... We ought to be no less persuaded that the propitious smiles of Heaven can never be expected on a nation that disregards the eternal rules of order and right which Heaven itself has ordained."</a:t>
            </a:r>
            <a:endParaRPr kumimoji="0" lang="en-US" sz="2800" b="0" i="0" u="none" strike="noStrike" cap="none" normalizeH="0" baseline="0" dirty="0" smtClean="0">
              <a:ln>
                <a:noFill/>
              </a:ln>
              <a:solidFill>
                <a:schemeClr val="bg1"/>
              </a:solidFill>
              <a:effectLst/>
              <a:latin typeface="Aharoni" pitchFamily="2" charset="-79"/>
              <a:cs typeface="Aharoni" pitchFamily="2" charset="-79"/>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3" descr="C:\Users\RoseAnn\AppData\Local\Microsoft\Windows\INetCache\IE\UUJVT8IS\washingtondollar_pic[1].png"/>
          <p:cNvPicPr>
            <a:picLocks noChangeAspect="1" noChangeArrowheads="1"/>
          </p:cNvPicPr>
          <p:nvPr/>
        </p:nvPicPr>
        <p:blipFill>
          <a:blip r:embed="rId2"/>
          <a:srcRect/>
          <a:stretch>
            <a:fillRect/>
          </a:stretch>
        </p:blipFill>
        <p:spPr bwMode="auto">
          <a:xfrm>
            <a:off x="2057400" y="762000"/>
            <a:ext cx="4876800" cy="5105400"/>
          </a:xfrm>
          <a:prstGeom prst="rect">
            <a:avLst/>
          </a:prstGeom>
          <a:noFill/>
          <a:ln w="73025" cmpd="tri">
            <a:solidFill>
              <a:srgbClr val="C00000"/>
            </a:solid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9" name="Picture 9" descr="http://s3.amazonaws.com/mtv-main-assets/files/resources/surrender_of_lord_cornwallis-capitol-web.jpg"/>
          <p:cNvPicPr>
            <a:picLocks noChangeAspect="1" noChangeArrowheads="1"/>
          </p:cNvPicPr>
          <p:nvPr/>
        </p:nvPicPr>
        <p:blipFill>
          <a:blip r:embed="rId2"/>
          <a:srcRect/>
          <a:stretch>
            <a:fillRect/>
          </a:stretch>
        </p:blipFill>
        <p:spPr bwMode="auto">
          <a:xfrm>
            <a:off x="457200" y="304800"/>
            <a:ext cx="8305800" cy="5715000"/>
          </a:xfrm>
          <a:prstGeom prst="rect">
            <a:avLst/>
          </a:prstGeom>
          <a:noFill/>
        </p:spPr>
      </p:pic>
      <p:sp>
        <p:nvSpPr>
          <p:cNvPr id="9" name="Rectangle 8"/>
          <p:cNvSpPr/>
          <p:nvPr/>
        </p:nvSpPr>
        <p:spPr>
          <a:xfrm>
            <a:off x="533400" y="6211669"/>
            <a:ext cx="8382000" cy="369332"/>
          </a:xfrm>
          <a:prstGeom prst="rect">
            <a:avLst/>
          </a:prstGeom>
        </p:spPr>
        <p:txBody>
          <a:bodyPr wrap="square">
            <a:spAutoFit/>
          </a:bodyPr>
          <a:lstStyle/>
          <a:p>
            <a:r>
              <a:rPr lang="en-US" b="1" i="1" dirty="0"/>
              <a:t>The surrender of the British forces at Yorktown. Painting by John Trumbull (US Capitol)</a:t>
            </a:r>
            <a:endParaRPr lang="en-US" b="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1676400"/>
            <a:ext cx="8382000" cy="3785652"/>
          </a:xfrm>
          <a:prstGeom prst="rect">
            <a:avLst/>
          </a:prstGeom>
        </p:spPr>
        <p:txBody>
          <a:bodyPr wrap="square">
            <a:spAutoFit/>
          </a:bodyPr>
          <a:lstStyle/>
          <a:p>
            <a:pPr algn="ctr"/>
            <a:r>
              <a:rPr lang="en-US" sz="6000" dirty="0" smtClean="0">
                <a:ln w="47625">
                  <a:solidFill>
                    <a:srgbClr val="000000"/>
                  </a:solidFill>
                </a:ln>
                <a:solidFill>
                  <a:schemeClr val="bg1"/>
                </a:solidFill>
                <a:latin typeface="Aharoni" pitchFamily="2" charset="-79"/>
                <a:cs typeface="Aharoni" pitchFamily="2" charset="-79"/>
              </a:rPr>
              <a:t>Providence:</a:t>
            </a:r>
          </a:p>
          <a:p>
            <a:pPr algn="ctr"/>
            <a:r>
              <a:rPr lang="en-US" sz="6000" dirty="0" smtClean="0">
                <a:ln w="47625">
                  <a:solidFill>
                    <a:srgbClr val="000000"/>
                  </a:solidFill>
                </a:ln>
                <a:solidFill>
                  <a:schemeClr val="bg1"/>
                </a:solidFill>
                <a:latin typeface="Aharoni" pitchFamily="2" charset="-79"/>
                <a:cs typeface="Aharoni" pitchFamily="2" charset="-79"/>
              </a:rPr>
              <a:t>Care </a:t>
            </a:r>
            <a:r>
              <a:rPr lang="en-US" sz="6000" dirty="0">
                <a:ln w="47625">
                  <a:solidFill>
                    <a:srgbClr val="000000"/>
                  </a:solidFill>
                </a:ln>
                <a:solidFill>
                  <a:schemeClr val="bg1"/>
                </a:solidFill>
                <a:latin typeface="Aharoni" pitchFamily="2" charset="-79"/>
                <a:cs typeface="Aharoni" pitchFamily="2" charset="-79"/>
              </a:rPr>
              <a:t>and guidance provided by God to accomplish His will</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ChangeArrowheads="1"/>
          </p:cNvSpPr>
          <p:nvPr/>
        </p:nvSpPr>
        <p:spPr bwMode="auto">
          <a:xfrm>
            <a:off x="0" y="990600"/>
            <a:ext cx="9144000" cy="50783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1" u="none" strike="noStrike" cap="none" normalizeH="0" baseline="0" dirty="0" smtClean="0">
                <a:ln w="22225">
                  <a:solidFill>
                    <a:schemeClr val="tx1"/>
                  </a:solidFill>
                </a:ln>
                <a:solidFill>
                  <a:schemeClr val="bg1"/>
                </a:solidFill>
                <a:effectLst/>
                <a:latin typeface="Aharoni" pitchFamily="2" charset="-79"/>
                <a:ea typeface="Times New Roman" pitchFamily="18" charset="0"/>
                <a:cs typeface="Aharoni" pitchFamily="2" charset="-79"/>
              </a:rPr>
              <a:t>“But by the all-powerful dispensations of Providence, I have been protected </a:t>
            </a:r>
            <a:endParaRPr kumimoji="0" lang="en-US" sz="3600" b="0" i="0" u="none" strike="noStrike" cap="none" normalizeH="0" baseline="0" dirty="0" smtClean="0">
              <a:ln w="22225">
                <a:solidFill>
                  <a:schemeClr val="tx1"/>
                </a:solidFill>
              </a:ln>
              <a:solidFill>
                <a:schemeClr val="bg1"/>
              </a:solidFill>
              <a:effectLst/>
              <a:latin typeface="Aharoni" pitchFamily="2" charset="-79"/>
              <a:cs typeface="Aharoni" pitchFamily="2" charset="-79"/>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3600" b="0" i="1" u="none" strike="noStrike" cap="none" normalizeH="0" baseline="0" dirty="0" smtClean="0">
                <a:ln w="22225">
                  <a:solidFill>
                    <a:schemeClr val="tx1"/>
                  </a:solidFill>
                </a:ln>
                <a:solidFill>
                  <a:schemeClr val="bg1"/>
                </a:solidFill>
                <a:effectLst/>
                <a:latin typeface="Aharoni" pitchFamily="2" charset="-79"/>
                <a:ea typeface="Times New Roman" pitchFamily="18" charset="0"/>
                <a:cs typeface="Aharoni" pitchFamily="2" charset="-79"/>
              </a:rPr>
              <a:t>beyond all human probability or expectation; for I had four bullets through my coat, </a:t>
            </a:r>
            <a:endParaRPr kumimoji="0" lang="en-US" sz="3600" b="0" i="0" u="none" strike="noStrike" cap="none" normalizeH="0" baseline="0" dirty="0" smtClean="0">
              <a:ln w="22225">
                <a:solidFill>
                  <a:schemeClr val="tx1"/>
                </a:solidFill>
              </a:ln>
              <a:solidFill>
                <a:schemeClr val="bg1"/>
              </a:solidFill>
              <a:effectLst/>
              <a:latin typeface="Aharoni" pitchFamily="2" charset="-79"/>
              <a:cs typeface="Aharoni" pitchFamily="2" charset="-79"/>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3600" b="0" i="1" u="none" strike="noStrike" cap="none" normalizeH="0" baseline="0" dirty="0" smtClean="0">
                <a:ln w="22225">
                  <a:solidFill>
                    <a:schemeClr val="tx1"/>
                  </a:solidFill>
                </a:ln>
                <a:solidFill>
                  <a:schemeClr val="bg1"/>
                </a:solidFill>
                <a:effectLst/>
                <a:latin typeface="Aharoni" pitchFamily="2" charset="-79"/>
                <a:ea typeface="Times New Roman" pitchFamily="18" charset="0"/>
                <a:cs typeface="Aharoni" pitchFamily="2" charset="-79"/>
              </a:rPr>
              <a:t>and two horses shot under me, yet escaped unhurt, although death was leveling </a:t>
            </a:r>
            <a:endParaRPr kumimoji="0" lang="en-US" sz="3600" b="0" i="0" u="none" strike="noStrike" cap="none" normalizeH="0" baseline="0" dirty="0" smtClean="0">
              <a:ln w="22225">
                <a:solidFill>
                  <a:schemeClr val="tx1"/>
                </a:solidFill>
              </a:ln>
              <a:solidFill>
                <a:schemeClr val="bg1"/>
              </a:solidFill>
              <a:effectLst/>
              <a:latin typeface="Aharoni" pitchFamily="2" charset="-79"/>
              <a:cs typeface="Aharoni" pitchFamily="2" charset="-79"/>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3600" b="0" i="1" u="none" strike="noStrike" cap="none" normalizeH="0" baseline="0" dirty="0" smtClean="0">
                <a:ln w="22225">
                  <a:solidFill>
                    <a:schemeClr val="tx1"/>
                  </a:solidFill>
                </a:ln>
                <a:solidFill>
                  <a:schemeClr val="bg1"/>
                </a:solidFill>
                <a:effectLst/>
                <a:latin typeface="Aharoni" pitchFamily="2" charset="-79"/>
                <a:ea typeface="Times New Roman" pitchFamily="18" charset="0"/>
                <a:cs typeface="Aharoni" pitchFamily="2" charset="-79"/>
              </a:rPr>
              <a:t>my companions on every side of me.”</a:t>
            </a:r>
            <a:endParaRPr kumimoji="0" lang="en-US" sz="3600" b="0" i="0" u="none" strike="noStrike" cap="none" normalizeH="0" baseline="0" dirty="0" smtClean="0">
              <a:ln w="22225">
                <a:solidFill>
                  <a:schemeClr val="tx1"/>
                </a:solidFill>
              </a:ln>
              <a:solidFill>
                <a:schemeClr val="bg1"/>
              </a:solidFill>
              <a:effectLst/>
              <a:latin typeface="Aharoni" pitchFamily="2" charset="-79"/>
              <a:cs typeface="Aharoni" pitchFamily="2" charset="-79"/>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Users\RoseAnn\AppData\Local\Microsoft\Windows\INetCache\IE\VRR3724A\ChiefJoseph5-500[1].jpg"/>
          <p:cNvPicPr>
            <a:picLocks noChangeAspect="1" noChangeArrowheads="1"/>
          </p:cNvPicPr>
          <p:nvPr/>
        </p:nvPicPr>
        <p:blipFill>
          <a:blip r:embed="rId2"/>
          <a:srcRect/>
          <a:stretch>
            <a:fillRect/>
          </a:stretch>
        </p:blipFill>
        <p:spPr bwMode="auto">
          <a:xfrm>
            <a:off x="2133600" y="1143000"/>
            <a:ext cx="5105400" cy="46482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12" name="Picture 8" descr="Image result for Revolutionary War Chaplains"/>
          <p:cNvPicPr>
            <a:picLocks noChangeAspect="1" noChangeArrowheads="1"/>
          </p:cNvPicPr>
          <p:nvPr/>
        </p:nvPicPr>
        <p:blipFill>
          <a:blip r:embed="rId2">
            <a:lum contrast="17000"/>
          </a:blip>
          <a:srcRect/>
          <a:stretch>
            <a:fillRect/>
          </a:stretch>
        </p:blipFill>
        <p:spPr bwMode="auto">
          <a:xfrm>
            <a:off x="609600" y="914400"/>
            <a:ext cx="8001000" cy="52578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Related image"/>
          <p:cNvPicPr>
            <a:picLocks noChangeAspect="1" noChangeArrowheads="1"/>
          </p:cNvPicPr>
          <p:nvPr/>
        </p:nvPicPr>
        <p:blipFill>
          <a:blip r:embed="rId2">
            <a:lum bright="14000" contrast="29000"/>
          </a:blip>
          <a:srcRect/>
          <a:stretch>
            <a:fillRect/>
          </a:stretch>
        </p:blipFill>
        <p:spPr bwMode="auto">
          <a:xfrm>
            <a:off x="685800" y="533400"/>
            <a:ext cx="7620000" cy="55626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8" name="Picture 4" descr="Image result for Fog over river"/>
          <p:cNvPicPr>
            <a:picLocks noChangeAspect="1" noChangeArrowheads="1"/>
          </p:cNvPicPr>
          <p:nvPr/>
        </p:nvPicPr>
        <p:blipFill>
          <a:blip r:embed="rId2"/>
          <a:srcRect/>
          <a:stretch>
            <a:fillRect/>
          </a:stretch>
        </p:blipFill>
        <p:spPr bwMode="auto">
          <a:xfrm>
            <a:off x="762000" y="990600"/>
            <a:ext cx="7620000" cy="5029200"/>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176</TotalTime>
  <Words>174</Words>
  <Application>Microsoft Office PowerPoint</Application>
  <PresentationFormat>On-screen Show (4:3)</PresentationFormat>
  <Paragraphs>11</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Slide 1</vt:lpstr>
      <vt:lpstr>Slide 2</vt:lpstr>
      <vt:lpstr>Slide 3</vt:lpstr>
      <vt:lpstr>Slide 4</vt:lpstr>
      <vt:lpstr>Slide 5</vt:lpstr>
      <vt:lpstr>Slide 6</vt:lpstr>
      <vt:lpstr>Slide 7</vt:lpstr>
      <vt:lpstr>Slide 8</vt:lpstr>
      <vt:lpstr>Slide 9</vt:lpstr>
      <vt:lpstr>Slide 10</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RoseAnn</dc:creator>
  <cp:lastModifiedBy>RoseAnn</cp:lastModifiedBy>
  <cp:revision>13</cp:revision>
  <dcterms:created xsi:type="dcterms:W3CDTF">2017-05-05T14:29:59Z</dcterms:created>
  <dcterms:modified xsi:type="dcterms:W3CDTF">2018-02-02T15:46:28Z</dcterms:modified>
</cp:coreProperties>
</file>