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62" r:id="rId3"/>
    <p:sldId id="263" r:id="rId4"/>
    <p:sldId id="257" r:id="rId5"/>
    <p:sldId id="267" r:id="rId6"/>
    <p:sldId id="258" r:id="rId7"/>
    <p:sldId id="259" r:id="rId8"/>
    <p:sldId id="260" r:id="rId9"/>
    <p:sldId id="264" r:id="rId10"/>
    <p:sldId id="269" r:id="rId11"/>
    <p:sldId id="268" r:id="rId12"/>
    <p:sldId id="270" r:id="rId13"/>
    <p:sldId id="272" r:id="rId14"/>
    <p:sldId id="286" r:id="rId15"/>
    <p:sldId id="276" r:id="rId16"/>
    <p:sldId id="288" r:id="rId17"/>
    <p:sldId id="289" r:id="rId18"/>
    <p:sldId id="290" r:id="rId19"/>
    <p:sldId id="291" r:id="rId20"/>
    <p:sldId id="292" r:id="rId21"/>
    <p:sldId id="293" r:id="rId22"/>
    <p:sldId id="29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46" d="100"/>
          <a:sy n="46" d="100"/>
        </p:scale>
        <p:origin x="-1830" y="-6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356D-A21D-42AB-95D3-4F21CA924FCD}" type="datetimeFigureOut">
              <a:rPr lang="en-US" smtClean="0"/>
              <a:pPr/>
              <a:t>2/2/2018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02BFD-75B4-4BE0-90D7-123975933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356D-A21D-42AB-95D3-4F21CA924FCD}" type="datetimeFigureOut">
              <a:rPr lang="en-US" smtClean="0"/>
              <a:pPr/>
              <a:t>2/2/2018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02BFD-75B4-4BE0-90D7-123975933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356D-A21D-42AB-95D3-4F21CA924FCD}" type="datetimeFigureOut">
              <a:rPr lang="en-US" smtClean="0"/>
              <a:pPr/>
              <a:t>2/2/2018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02BFD-75B4-4BE0-90D7-123975933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356D-A21D-42AB-95D3-4F21CA924FCD}" type="datetimeFigureOut">
              <a:rPr lang="en-US" smtClean="0"/>
              <a:pPr/>
              <a:t>2/2/2018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02BFD-75B4-4BE0-90D7-123975933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356D-A21D-42AB-95D3-4F21CA924FCD}" type="datetimeFigureOut">
              <a:rPr lang="en-US" smtClean="0"/>
              <a:pPr/>
              <a:t>2/2/2018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02BFD-75B4-4BE0-90D7-123975933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356D-A21D-42AB-95D3-4F21CA924FCD}" type="datetimeFigureOut">
              <a:rPr lang="en-US" smtClean="0"/>
              <a:pPr/>
              <a:t>2/2/2018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02BFD-75B4-4BE0-90D7-123975933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356D-A21D-42AB-95D3-4F21CA924FCD}" type="datetimeFigureOut">
              <a:rPr lang="en-US" smtClean="0"/>
              <a:pPr/>
              <a:t>2/2/2018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02BFD-75B4-4BE0-90D7-123975933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356D-A21D-42AB-95D3-4F21CA924FCD}" type="datetimeFigureOut">
              <a:rPr lang="en-US" smtClean="0"/>
              <a:pPr/>
              <a:t>2/2/2018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02BFD-75B4-4BE0-90D7-123975933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356D-A21D-42AB-95D3-4F21CA924FCD}" type="datetimeFigureOut">
              <a:rPr lang="en-US" smtClean="0"/>
              <a:pPr/>
              <a:t>2/2/2018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02BFD-75B4-4BE0-90D7-123975933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356D-A21D-42AB-95D3-4F21CA924FCD}" type="datetimeFigureOut">
              <a:rPr lang="en-US" smtClean="0"/>
              <a:pPr/>
              <a:t>2/2/2018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02BFD-75B4-4BE0-90D7-123975933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356D-A21D-42AB-95D3-4F21CA924FCD}" type="datetimeFigureOut">
              <a:rPr lang="en-US" smtClean="0"/>
              <a:pPr/>
              <a:t>2/2/2018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02BFD-75B4-4BE0-90D7-123975933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4356D-A21D-42AB-95D3-4F21CA924FCD}" type="datetimeFigureOut">
              <a:rPr lang="en-US" smtClean="0"/>
              <a:pPr/>
              <a:t>2/2/2018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02BFD-75B4-4BE0-90D7-123975933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0" y="0"/>
          <a:ext cx="9144000" cy="7162800"/>
        </p:xfrm>
        <a:graphic>
          <a:graphicData uri="http://schemas.openxmlformats.org/presentationml/2006/ole">
            <p:oleObj spid="_x0000_s36866" name="Acrobat Document" r:id="rId3" imgW="5800552" imgH="6600648" progId="AcroExch.Document.DC">
              <p:embed/>
            </p:oleObj>
          </a:graphicData>
        </a:graphic>
      </p:graphicFrame>
      <p:sp>
        <p:nvSpPr>
          <p:cNvPr id="7" name="Rectangle 6"/>
          <p:cNvSpPr/>
          <p:nvPr/>
        </p:nvSpPr>
        <p:spPr>
          <a:xfrm>
            <a:off x="381000" y="1371600"/>
            <a:ext cx="3733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 smtClean="0">
                <a:ln>
                  <a:solidFill>
                    <a:schemeClr val="bg1"/>
                  </a:solidFill>
                </a:ln>
                <a:latin typeface="Aharoni" pitchFamily="2" charset="-79"/>
                <a:cs typeface="Aharoni" pitchFamily="2" charset="-79"/>
              </a:rPr>
              <a:t>The Fallen Nature of Man</a:t>
            </a:r>
            <a:endParaRPr lang="en-US" sz="6600" dirty="0">
              <a:ln>
                <a:solidFill>
                  <a:schemeClr val="bg1"/>
                </a:solidFill>
              </a:ln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kpock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609600"/>
            <a:ext cx="7086600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3810000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"But if anyone does not provide for his own, and especially for those of his household, he has denied the faith and is worse than an unbeliever."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 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1 Tim.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 5:8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3314" name="Picture 2" descr="Pedestrian shopp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457200"/>
            <a:ext cx="3848100" cy="3286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066800" y="4191000"/>
            <a:ext cx="67818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"If anyone is </a:t>
            </a:r>
            <a:r>
              <a:rPr kumimoji="0" lang="en-US" sz="44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not willing </a:t>
            </a:r>
            <a:r>
              <a:rPr kumimoji="0" lang="en-US" sz="4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to work, then he is not to eat.“  1 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Thess.</a:t>
            </a:r>
            <a:r>
              <a:rPr kumimoji="0" lang="en-US" sz="4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 3:30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2290" name="Picture 2" descr="Man in hammo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762000"/>
            <a:ext cx="4762500" cy="312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lag of the United States vector graphics"/>
          <p:cNvPicPr>
            <a:picLocks noChangeAspect="1" noChangeArrowheads="1"/>
          </p:cNvPicPr>
          <p:nvPr/>
        </p:nvPicPr>
        <p:blipFill>
          <a:blip r:embed="rId2">
            <a:lum bright="84000" contrast="-63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9600" y="1143000"/>
            <a:ext cx="8153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i="1" dirty="0" smtClean="0">
                <a:latin typeface="Aharoni" pitchFamily="2" charset="-79"/>
                <a:ea typeface="Arial" pitchFamily="34" charset="0"/>
                <a:cs typeface="Aharoni" pitchFamily="2" charset="-79"/>
              </a:rPr>
              <a:t>"We hold these truths to be self-evident, that all men are created equal, that they are endowed by their Creator with certain unalienable Rights, that among these are Life, Liberty and the </a:t>
            </a:r>
            <a:r>
              <a:rPr lang="en-US" sz="4000" i="1" u="sng" dirty="0" smtClean="0">
                <a:latin typeface="Aharoni" pitchFamily="2" charset="-79"/>
                <a:ea typeface="Arial" pitchFamily="34" charset="0"/>
                <a:cs typeface="Aharoni" pitchFamily="2" charset="-79"/>
              </a:rPr>
              <a:t>pursuit of Happiness</a:t>
            </a:r>
            <a:r>
              <a:rPr lang="en-US" sz="4000" i="1" dirty="0" smtClean="0">
                <a:latin typeface="Aharoni" pitchFamily="2" charset="-79"/>
                <a:ea typeface="Arial" pitchFamily="34" charset="0"/>
                <a:cs typeface="Aharoni" pitchFamily="2" charset="-79"/>
              </a:rPr>
              <a:t>."</a:t>
            </a:r>
            <a:endParaRPr lang="en-US" sz="4000" dirty="0" smtClean="0">
              <a:latin typeface="Aharoni" pitchFamily="2" charset="-79"/>
              <a:cs typeface="Aharoni" pitchFamily="2" charset="-79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dirty="0" smtClean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lag of the United States vector graphics"/>
          <p:cNvPicPr>
            <a:picLocks noChangeAspect="1" noChangeArrowheads="1"/>
          </p:cNvPicPr>
          <p:nvPr/>
        </p:nvPicPr>
        <p:blipFill>
          <a:blip r:embed="rId2">
            <a:lum bright="84000" contrast="-63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9600" y="1143000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4000" dirty="0" smtClean="0">
              <a:latin typeface="Aharoni" pitchFamily="2" charset="-79"/>
              <a:cs typeface="Aharoni" pitchFamily="2" charset="-79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1524000"/>
            <a:ext cx="8153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i="1" dirty="0" smtClean="0">
                <a:latin typeface="Aharoni" pitchFamily="2" charset="-79"/>
                <a:ea typeface="Arial" pitchFamily="34" charset="0"/>
                <a:cs typeface="Aharoni" pitchFamily="2" charset="-79"/>
              </a:rPr>
              <a:t>"That to secure these rights, Governments are instituted among Men, deriving their just powers from the consent of the governed"</a:t>
            </a:r>
            <a:endParaRPr lang="en-US" sz="4400" dirty="0" smtClean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7" name="Object 1"/>
          <p:cNvGraphicFramePr>
            <a:graphicFrameLocks noChangeAspect="1"/>
          </p:cNvGraphicFramePr>
          <p:nvPr/>
        </p:nvGraphicFramePr>
        <p:xfrm>
          <a:off x="0" y="1"/>
          <a:ext cx="9144000" cy="6858000"/>
        </p:xfrm>
        <a:graphic>
          <a:graphicData uri="http://schemas.openxmlformats.org/presentationml/2006/ole">
            <p:oleObj spid="_x0000_s9217" name="Acrobat Document" r:id="rId3" imgW="5800552" imgH="6600648" progId="AcroExch.Document.DC">
              <p:embed/>
            </p:oleObj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838200"/>
            <a:ext cx="4267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ln w="3175">
                  <a:solidFill>
                    <a:schemeClr val="bg1"/>
                  </a:solidFill>
                </a:ln>
                <a:latin typeface="Aharoni" pitchFamily="2" charset="-79"/>
                <a:cs typeface="Aharoni" pitchFamily="2" charset="-79"/>
              </a:rPr>
              <a:t>“Authority that does not exist for liberty is not authority but force.” Lord Acton</a:t>
            </a:r>
            <a:endParaRPr lang="en-US" sz="4800" dirty="0">
              <a:ln w="3175">
                <a:solidFill>
                  <a:schemeClr val="bg1"/>
                </a:solidFill>
              </a:ln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7" name="Object 1"/>
          <p:cNvGraphicFramePr>
            <a:graphicFrameLocks noChangeAspect="1"/>
          </p:cNvGraphicFramePr>
          <p:nvPr/>
        </p:nvGraphicFramePr>
        <p:xfrm>
          <a:off x="0" y="1"/>
          <a:ext cx="9144000" cy="6858000"/>
        </p:xfrm>
        <a:graphic>
          <a:graphicData uri="http://schemas.openxmlformats.org/presentationml/2006/ole">
            <p:oleObj spid="_x0000_s37890" name="Acrobat Document" r:id="rId3" imgW="5800552" imgH="6600648" progId="AcroExch.Document.DC">
              <p:embed/>
            </p:oleObj>
          </a:graphicData>
        </a:graphic>
      </p:graphicFrame>
      <p:pic>
        <p:nvPicPr>
          <p:cNvPr id="4" name="Picture 2" descr="C:\Users\RoseAnn\AppData\Local\Microsoft\Windows\INetCache\IE\XR8OLS3K\795px-Liberty_Bell_icon.svg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333726">
            <a:off x="649545" y="262298"/>
            <a:ext cx="1878831" cy="226486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81000" y="3072348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ln w="3175">
                  <a:solidFill>
                    <a:schemeClr val="bg1"/>
                  </a:solidFill>
                </a:ln>
                <a:latin typeface="Aharoni" pitchFamily="2" charset="-79"/>
                <a:ea typeface="Arial" pitchFamily="34" charset="0"/>
                <a:cs typeface="Aharoni" pitchFamily="2" charset="-79"/>
              </a:rPr>
              <a:t>"</a:t>
            </a:r>
            <a:r>
              <a:rPr lang="en-US" sz="4000" i="1" dirty="0" smtClean="0">
                <a:ln w="3175">
                  <a:solidFill>
                    <a:schemeClr val="bg1"/>
                  </a:solidFill>
                </a:ln>
                <a:latin typeface="Aharoni" pitchFamily="2" charset="-79"/>
                <a:ea typeface="Arial" pitchFamily="34" charset="0"/>
                <a:cs typeface="Aharoni" pitchFamily="2" charset="-79"/>
              </a:rPr>
              <a:t>Proclaim liberty throughout all the land all the inhabitants thereof.“ Leviticus 25:5</a:t>
            </a:r>
            <a:endParaRPr lang="en-US" sz="4000" dirty="0" smtClean="0">
              <a:ln w="3175">
                <a:solidFill>
                  <a:schemeClr val="bg1"/>
                </a:solidFill>
              </a:ln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0" y="1"/>
          <a:ext cx="9144000" cy="6857999"/>
        </p:xfrm>
        <a:graphic>
          <a:graphicData uri="http://schemas.openxmlformats.org/presentationml/2006/ole">
            <p:oleObj spid="_x0000_s38914" name="Acrobat Document" r:id="rId3" imgW="5800552" imgH="6600648" progId="AcroExch.Document.DC">
              <p:embed/>
            </p:oleObj>
          </a:graphicData>
        </a:graphic>
      </p:graphicFrame>
      <p:pic>
        <p:nvPicPr>
          <p:cNvPr id="5" name="Picture 3" descr="C:\Users\RoseAnn\AppData\Local\Microsoft\Windows\INetCache\IE\HP4K74WJ\ny-statue-of-liberty-ny-car-suv-service184x235[1]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667000" cy="31242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3352800"/>
            <a:ext cx="50292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ln w="3175">
                  <a:solidFill>
                    <a:schemeClr val="bg1"/>
                  </a:solidFill>
                </a:ln>
                <a:latin typeface="Aharoni" pitchFamily="2" charset="-79"/>
                <a:ea typeface="Arial" pitchFamily="34" charset="0"/>
                <a:cs typeface="Aharoni" pitchFamily="2" charset="-79"/>
              </a:rPr>
              <a:t>"</a:t>
            </a:r>
            <a:r>
              <a:rPr lang="en-US" sz="4000" i="1" dirty="0" smtClean="0">
                <a:ln w="3175">
                  <a:solidFill>
                    <a:schemeClr val="bg1"/>
                  </a:solidFill>
                </a:ln>
                <a:latin typeface="Aharoni" pitchFamily="2" charset="-79"/>
                <a:ea typeface="Arial" pitchFamily="34" charset="0"/>
                <a:cs typeface="Aharoni" pitchFamily="2" charset="-79"/>
              </a:rPr>
              <a:t>Now the Lord is the Spirit; and where the Spirit of the Lord is, there is liberty."</a:t>
            </a:r>
            <a:endParaRPr lang="en-US" sz="4000" dirty="0" smtClean="0">
              <a:ln w="3175">
                <a:solidFill>
                  <a:schemeClr val="bg1"/>
                </a:solidFill>
              </a:ln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9938" name="Acrobat Document" r:id="rId3" imgW="5800552" imgH="6600648" progId="AcroExch.Document.DC">
              <p:embed/>
            </p:oleObj>
          </a:graphicData>
        </a:graphic>
      </p:graphicFrame>
      <p:pic>
        <p:nvPicPr>
          <p:cNvPr id="5" name="Picture 4" descr="C:\Users\RoseAnn\AppData\Local\Microsoft\Windows\INetCache\IE\7CI66ONT\Thomas-Jefferson-headshot[1].png"/>
          <p:cNvPicPr>
            <a:picLocks noChangeAspect="1" noChangeArrowheads="1"/>
          </p:cNvPicPr>
          <p:nvPr/>
        </p:nvPicPr>
        <p:blipFill>
          <a:blip r:embed="rId4">
            <a:biLevel thresh="50000"/>
          </a:blip>
          <a:srcRect/>
          <a:stretch>
            <a:fillRect/>
          </a:stretch>
        </p:blipFill>
        <p:spPr bwMode="auto">
          <a:xfrm>
            <a:off x="457200" y="0"/>
            <a:ext cx="3429000" cy="3733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3733800"/>
            <a:ext cx="5029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latin typeface="Aharoni" pitchFamily="2" charset="-79"/>
                <a:ea typeface="Arial" pitchFamily="34" charset="0"/>
                <a:cs typeface="Aharoni" pitchFamily="2" charset="-79"/>
              </a:rPr>
              <a:t>"</a:t>
            </a:r>
            <a:r>
              <a:rPr lang="en-US" sz="3200" i="1" dirty="0" smtClean="0">
                <a:ln w="3175">
                  <a:solidFill>
                    <a:schemeClr val="bg1"/>
                  </a:solidFill>
                </a:ln>
                <a:latin typeface="Aharoni" pitchFamily="2" charset="-79"/>
                <a:ea typeface="Arial" pitchFamily="34" charset="0"/>
                <a:cs typeface="Aharoni" pitchFamily="2" charset="-79"/>
              </a:rPr>
              <a:t>Can the liberties of a nation be secure when we have removed the conviction that these liberties are the gift of God?"</a:t>
            </a:r>
            <a:endParaRPr lang="en-US" sz="3200" dirty="0" smtClean="0">
              <a:ln w="3175">
                <a:solidFill>
                  <a:schemeClr val="bg1"/>
                </a:solidFill>
              </a:ln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0962" name="Acrobat Document" r:id="rId3" imgW="5800552" imgH="6600648" progId="AcroExch.Document.DC">
              <p:embed/>
            </p:oleObj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228600"/>
            <a:ext cx="4267200" cy="6646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ln w="3175">
                  <a:solidFill>
                    <a:schemeClr val="bg1"/>
                  </a:solidFill>
                </a:ln>
                <a:latin typeface="Aharoni" pitchFamily="2" charset="-79"/>
                <a:ea typeface="Arial" pitchFamily="34" charset="0"/>
                <a:cs typeface="Aharoni" pitchFamily="2" charset="-79"/>
              </a:rPr>
              <a:t> 1. Freedom from a corrupt government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ln w="3175">
                  <a:solidFill>
                    <a:schemeClr val="bg1"/>
                  </a:solidFill>
                </a:ln>
                <a:latin typeface="Aharoni" pitchFamily="2" charset="-79"/>
                <a:ea typeface="Arial" pitchFamily="34" charset="0"/>
                <a:cs typeface="Aharoni" pitchFamily="2" charset="-79"/>
              </a:rPr>
              <a:t>2. Freedom from foreign rule and national          independence or sovereignty; and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ln w="3175">
                  <a:solidFill>
                    <a:schemeClr val="bg1"/>
                  </a:solidFill>
                </a:ln>
                <a:latin typeface="Aharoni" pitchFamily="2" charset="-79"/>
                <a:ea typeface="Arial" pitchFamily="34" charset="0"/>
                <a:cs typeface="Aharoni" pitchFamily="2" charset="-79"/>
              </a:rPr>
              <a:t>   3. The power or right to think, speak or                         believe according to your personal choice.</a:t>
            </a:r>
            <a:endParaRPr lang="en-US" sz="3200" dirty="0">
              <a:ln w="3175"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0" y="2362200"/>
            <a:ext cx="6019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Arial Black" pitchFamily="34" charset="0"/>
              </a:rPr>
              <a:t>The lens through which we view the world</a:t>
            </a:r>
            <a:endParaRPr lang="en-US" sz="5400" dirty="0">
              <a:latin typeface="Arial Black" pitchFamily="34" charset="0"/>
            </a:endParaRPr>
          </a:p>
        </p:txBody>
      </p:sp>
      <p:pic>
        <p:nvPicPr>
          <p:cNvPr id="22532" name="Picture 4" descr="Eyes for the world vector illustr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163628">
            <a:off x="0" y="838200"/>
            <a:ext cx="4762500" cy="15716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0" y="128588"/>
          <a:ext cx="9144000" cy="6600825"/>
        </p:xfrm>
        <a:graphic>
          <a:graphicData uri="http://schemas.openxmlformats.org/presentationml/2006/ole">
            <p:oleObj spid="_x0000_s41986" name="Acrobat Document" r:id="rId3" imgW="5800552" imgH="6600648" progId="AcroExch.Document.DC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1000" y="838200"/>
            <a:ext cx="4038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“The fear of the Lord is the beginning of wisdom, and knowledge of the Holy One is understanding.”  Proverbs 9:10</a:t>
            </a:r>
            <a:endParaRPr lang="en-US" sz="40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0" y="0"/>
          <a:ext cx="9144000" cy="6857999"/>
        </p:xfrm>
        <a:graphic>
          <a:graphicData uri="http://schemas.openxmlformats.org/presentationml/2006/ole">
            <p:oleObj spid="_x0000_s43010" name="Acrobat Document" r:id="rId3" imgW="5800552" imgH="6600648" progId="AcroExch.Document.DC">
              <p:embed/>
            </p:oleObj>
          </a:graphicData>
        </a:graphic>
      </p:graphicFrame>
      <p:pic>
        <p:nvPicPr>
          <p:cNvPr id="5" name="Picture 5" descr="C:\Users\RoseAnn\AppData\Local\Microsoft\Windows\INetCache\IE\1BDW32J1\John_Adams_2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0"/>
            <a:ext cx="2895600" cy="28956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2887682"/>
            <a:ext cx="4876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dirty="0" smtClean="0">
                <a:ln w="3175">
                  <a:solidFill>
                    <a:schemeClr val="bg1"/>
                  </a:solidFill>
                </a:ln>
                <a:latin typeface="Aharoni" pitchFamily="2" charset="-79"/>
                <a:ea typeface="Arial" pitchFamily="34" charset="0"/>
                <a:cs typeface="Aharoni" pitchFamily="2" charset="-79"/>
              </a:rPr>
              <a:t>"Our Constitution was designed for a moral and religious people...it is wholly inadequate to govern any other.“John Adams</a:t>
            </a:r>
            <a:endParaRPr lang="en-US" sz="3600" dirty="0" smtClean="0">
              <a:ln w="3175">
                <a:solidFill>
                  <a:schemeClr val="bg1"/>
                </a:solidFill>
              </a:ln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0" y="0"/>
          <a:ext cx="9144000" cy="6857999"/>
        </p:xfrm>
        <a:graphic>
          <a:graphicData uri="http://schemas.openxmlformats.org/presentationml/2006/ole">
            <p:oleObj spid="_x0000_s45058" name="Acrobat Document" r:id="rId3" imgW="5800552" imgH="6600648" progId="AcroExch.Document.DC">
              <p:embed/>
            </p:oleObj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3581400"/>
            <a:ext cx="49530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i="1" dirty="0" smtClean="0">
                <a:ln w="3175">
                  <a:solidFill>
                    <a:schemeClr val="bg1"/>
                  </a:solidFill>
                </a:ln>
                <a:latin typeface="Aharoni" pitchFamily="2" charset="-79"/>
                <a:ea typeface="Arial" pitchFamily="34" charset="0"/>
                <a:cs typeface="Aharoni" pitchFamily="2" charset="-79"/>
              </a:rPr>
              <a:t>"W</a:t>
            </a:r>
            <a:r>
              <a:rPr lang="en-US" sz="3600" i="1" dirty="0" smtClean="0">
                <a:ln w="3175">
                  <a:solidFill>
                    <a:schemeClr val="bg1"/>
                  </a:solidFill>
                </a:ln>
                <a:latin typeface="Aharoni" pitchFamily="2" charset="-79"/>
                <a:ea typeface="Arial" pitchFamily="34" charset="0"/>
                <a:cs typeface="Aharoni" pitchFamily="2" charset="-79"/>
              </a:rPr>
              <a:t>hatever makes men good Christians, makes them good citizens.“ Daniel Webster</a:t>
            </a:r>
            <a:endParaRPr lang="en-US" sz="3600" dirty="0" smtClean="0">
              <a:ln w="3175">
                <a:solidFill>
                  <a:schemeClr val="bg1"/>
                </a:solidFill>
              </a:ln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5060" name="Picture 4" descr="Image result for Daniel Webs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609600"/>
            <a:ext cx="2514600" cy="259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381000"/>
            <a:ext cx="2971800" cy="781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4400" b="0" i="1" u="none" strike="noStrike" cap="none" normalizeH="0" baseline="0" dirty="0" smtClean="0">
                <a:ln>
                  <a:noFill/>
                </a:ln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"There is a way that seems right to man but in the end, it leads to death.“</a:t>
            </a:r>
            <a:endParaRPr kumimoji="0" lang="en-US" b="0" i="1" u="none" strike="noStrike" cap="none" normalizeH="0" baseline="0" dirty="0" smtClean="0">
              <a:ln>
                <a:noFill/>
              </a:ln>
              <a:effectLst/>
              <a:latin typeface="Aharoni" pitchFamily="2" charset="-79"/>
              <a:ea typeface="Arial" pitchFamily="34" charset="0"/>
              <a:cs typeface="Aharoni" pitchFamily="2" charset="-79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dirty="0" smtClean="0">
                <a:latin typeface="Aharoni" pitchFamily="2" charset="-79"/>
                <a:ea typeface="Arial" pitchFamily="34" charset="0"/>
                <a:cs typeface="Aharoni" pitchFamily="2" charset="-79"/>
              </a:rPr>
              <a:t>Prov. 14:12</a:t>
            </a:r>
            <a:endParaRPr kumimoji="0" lang="en-US" sz="3600" b="0" i="1" u="none" strike="noStrike" cap="none" normalizeH="0" baseline="0" dirty="0" smtClean="0">
              <a:ln>
                <a:noFill/>
              </a:ln>
              <a:effectLst/>
              <a:latin typeface="Aharoni" pitchFamily="2" charset="-79"/>
              <a:ea typeface="Arial" pitchFamily="34" charset="0"/>
              <a:cs typeface="Aharoni" pitchFamily="2" charset="-79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4400" b="0" i="1" u="none" strike="noStrike" cap="none" normalizeH="0" baseline="0" dirty="0" smtClean="0">
              <a:ln>
                <a:noFill/>
              </a:ln>
              <a:effectLst/>
              <a:latin typeface="Aharoni" pitchFamily="2" charset="-79"/>
              <a:ea typeface="Arial" pitchFamily="34" charset="0"/>
              <a:cs typeface="Aharoni" pitchFamily="2" charset="-79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en-US" b="0" i="0" u="none" strike="noStrike" cap="none" normalizeH="0" baseline="0" dirty="0" smtClean="0">
              <a:ln>
                <a:noFill/>
              </a:ln>
              <a:effectLst/>
              <a:latin typeface="Aharoni" pitchFamily="2" charset="-79"/>
              <a:cs typeface="Aharoni" pitchFamily="2" charset="-79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4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 descr="Star path vector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990600"/>
            <a:ext cx="4343400" cy="5429251"/>
          </a:xfrm>
          <a:prstGeom prst="rect">
            <a:avLst/>
          </a:prstGeom>
          <a:noFill/>
        </p:spPr>
      </p:pic>
      <p:pic>
        <p:nvPicPr>
          <p:cNvPr id="21510" name="Picture 6" descr="Grim reaper vector illustr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0"/>
            <a:ext cx="3429000" cy="259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0" y="128588"/>
          <a:ext cx="9144000" cy="6600825"/>
        </p:xfrm>
        <a:graphic>
          <a:graphicData uri="http://schemas.openxmlformats.org/presentationml/2006/ole">
            <p:oleObj spid="_x0000_s20482" name="Acrobat Document" r:id="rId3" imgW="5800552" imgH="6600648" progId="AcroExch.Document.DC">
              <p:embed/>
            </p:oleObj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304800"/>
            <a:ext cx="4572000" cy="64940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ln w="6350">
                  <a:solidFill>
                    <a:schemeClr val="bg1"/>
                  </a:solidFill>
                </a:ln>
                <a:latin typeface="Aharoni" pitchFamily="2" charset="-79"/>
                <a:ea typeface="Arial" pitchFamily="34" charset="0"/>
                <a:cs typeface="Aharoni" pitchFamily="2" charset="-79"/>
              </a:rPr>
              <a:t>"Without a firm moral foundation, freedom degenerates quickly into selfishness ... Unless men exercise their freedom ... without moral restraints, a free society can degenerate into anarchy.” President Harry S. Truman, April 3, 1951</a:t>
            </a:r>
            <a:endParaRPr lang="en-US" sz="3200" dirty="0" smtClean="0">
              <a:ln w="6350">
                <a:solidFill>
                  <a:schemeClr val="bg1"/>
                </a:solidFill>
              </a:ln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5029200" y="457200"/>
            <a:ext cx="3657600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4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“</a:t>
            </a:r>
            <a:r>
              <a:rPr lang="en-US" sz="4800" dirty="0" smtClean="0">
                <a:latin typeface="Aharoni" pitchFamily="2" charset="-79"/>
                <a:cs typeface="Aharoni" pitchFamily="2" charset="-79"/>
              </a:rPr>
              <a:t>Liberty </a:t>
            </a:r>
            <a:r>
              <a:rPr lang="en-US" sz="4800" dirty="0">
                <a:latin typeface="Aharoni" pitchFamily="2" charset="-79"/>
                <a:cs typeface="Aharoni" pitchFamily="2" charset="-79"/>
              </a:rPr>
              <a:t>becomes a question of morals more than of politics</a:t>
            </a:r>
            <a:r>
              <a:rPr lang="en-US" sz="4800" dirty="0" smtClean="0">
                <a:latin typeface="Aharoni" pitchFamily="2" charset="-79"/>
                <a:cs typeface="Aharoni" pitchFamily="2" charset="-79"/>
              </a:rPr>
              <a:t>.”</a:t>
            </a:r>
            <a:r>
              <a:rPr lang="en-US" sz="3600" dirty="0" smtClean="0">
                <a:latin typeface="Aharoni" pitchFamily="2" charset="-79"/>
                <a:cs typeface="Aharoni" pitchFamily="2" charset="-79"/>
              </a:rPr>
              <a:t>Lord Acton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9458" name="Picture 2" descr="Hammering liber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762000"/>
            <a:ext cx="4457700" cy="476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381000" y="457200"/>
            <a:ext cx="48768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"All of us have become like one who is unclean, and all our righteous acts are like filthy rags; we all shrivel up like a leaf, and like the wind our sins sweep us away.“ </a:t>
            </a: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Isaiah</a:t>
            </a:r>
            <a:r>
              <a:rPr kumimoji="0" lang="en-US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 64:6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haroni" pitchFamily="2" charset="-79"/>
              <a:cs typeface="Aharoni" pitchFamily="2" charset="-79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8434" name="Picture 2" descr="Vector image of blue Mr Wind clou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930155">
            <a:off x="5938564" y="442266"/>
            <a:ext cx="2957560" cy="3002187"/>
          </a:xfrm>
          <a:prstGeom prst="rect">
            <a:avLst/>
          </a:prstGeom>
          <a:noFill/>
        </p:spPr>
      </p:pic>
      <p:pic>
        <p:nvPicPr>
          <p:cNvPr id="18436" name="Picture 4" descr="Dying flow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334000" y="3352800"/>
            <a:ext cx="2286000" cy="30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3733800" y="1676400"/>
            <a:ext cx="54102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"</a:t>
            </a:r>
            <a:r>
              <a:rPr kumimoji="0" lang="en-US" sz="4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The heart is deceitful above all things, and desperately wicked: who can know it?”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cs typeface="Aharoni" pitchFamily="2" charset="-79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cs typeface="Aharoni" pitchFamily="2" charset="-79"/>
              </a:rPr>
              <a:t>Jeremiah 17:9</a:t>
            </a:r>
          </a:p>
        </p:txBody>
      </p:sp>
      <p:pic>
        <p:nvPicPr>
          <p:cNvPr id="17410" name="Picture 2" descr="Heart sliced with a knife vector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4314825" cy="476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81000" y="4343400"/>
            <a:ext cx="8229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“Power tends to corrupt and absolute power corrupts absolutely…”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 Lord Acton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6146" name="Picture 2" descr="C:\Users\RoseAnn\AppData\Local\Microsoft\Windows\INetCache\IE\7CI66ONT\cybergedeon-green-power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533400"/>
            <a:ext cx="3581400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54102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haroni" pitchFamily="2" charset="-79"/>
                <a:cs typeface="Aharoni" pitchFamily="2" charset="-79"/>
              </a:rPr>
              <a:t>DO NOT STEAL…DO NOT COVET</a:t>
            </a:r>
            <a:endParaRPr lang="en-US" sz="40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5362" name="Picture 2" descr="Ten Commandments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457200"/>
            <a:ext cx="7848600" cy="4495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1725</TotalTime>
  <Words>466</Words>
  <Application>Microsoft Office PowerPoint</Application>
  <PresentationFormat>On-screen Show (4:3)</PresentationFormat>
  <Paragraphs>26</Paragraphs>
  <Slides>22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Acrobat 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RoseAnn</dc:creator>
  <cp:lastModifiedBy>RoseAnn</cp:lastModifiedBy>
  <cp:revision>70</cp:revision>
  <dcterms:created xsi:type="dcterms:W3CDTF">2017-05-08T15:59:57Z</dcterms:created>
  <dcterms:modified xsi:type="dcterms:W3CDTF">2018-02-02T15:47:05Z</dcterms:modified>
</cp:coreProperties>
</file>