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64" r:id="rId4"/>
    <p:sldId id="266" r:id="rId5"/>
    <p:sldId id="263" r:id="rId6"/>
    <p:sldId id="265" r:id="rId7"/>
    <p:sldId id="267" r:id="rId8"/>
    <p:sldId id="288" r:id="rId9"/>
    <p:sldId id="270" r:id="rId10"/>
    <p:sldId id="269" r:id="rId11"/>
    <p:sldId id="291" r:id="rId12"/>
    <p:sldId id="272" r:id="rId13"/>
    <p:sldId id="273" r:id="rId14"/>
    <p:sldId id="274" r:id="rId15"/>
    <p:sldId id="277" r:id="rId16"/>
    <p:sldId id="276" r:id="rId17"/>
    <p:sldId id="278" r:id="rId18"/>
    <p:sldId id="280" r:id="rId19"/>
    <p:sldId id="281" r:id="rId20"/>
    <p:sldId id="282" r:id="rId21"/>
    <p:sldId id="289" r:id="rId22"/>
    <p:sldId id="290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2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06D27-88EE-477C-9CB9-1FE6284FDD08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4F67EE-0320-407F-A55C-E1F6CD64ABEC}">
      <dgm:prSet phldrT="[Text]" custT="1"/>
      <dgm:spPr/>
      <dgm:t>
        <a:bodyPr/>
        <a:lstStyle/>
        <a:p>
          <a:r>
            <a:rPr lang="en-US" sz="2000">
              <a:solidFill>
                <a:sysClr val="windowText" lastClr="000000"/>
              </a:solidFill>
              <a:latin typeface="Arial Black" pitchFamily="34" charset="0"/>
            </a:rPr>
            <a:t>Find Data</a:t>
          </a:r>
        </a:p>
      </dgm:t>
    </dgm:pt>
    <dgm:pt modelId="{C1141902-9587-4120-B532-3CE2EA6EF767}" type="parTrans" cxnId="{453934C4-27B6-4BF3-8BC8-987D45BB20D7}">
      <dgm:prSet/>
      <dgm:spPr/>
      <dgm:t>
        <a:bodyPr/>
        <a:lstStyle/>
        <a:p>
          <a:endParaRPr lang="en-US"/>
        </a:p>
      </dgm:t>
    </dgm:pt>
    <dgm:pt modelId="{B864316E-9F33-449D-91FA-E9807437103D}" type="sibTrans" cxnId="{453934C4-27B6-4BF3-8BC8-987D45BB20D7}">
      <dgm:prSet/>
      <dgm:spPr/>
      <dgm:t>
        <a:bodyPr/>
        <a:lstStyle/>
        <a:p>
          <a:endParaRPr lang="en-US"/>
        </a:p>
      </dgm:t>
    </dgm:pt>
    <dgm:pt modelId="{9FB13942-222C-4B51-9904-9578EC9E9675}">
      <dgm:prSet phldrT="[Text]"/>
      <dgm:spPr/>
      <dgm:t>
        <a:bodyPr/>
        <a:lstStyle/>
        <a:p>
          <a:r>
            <a:rPr lang="en-US">
              <a:solidFill>
                <a:sysClr val="windowText" lastClr="000000"/>
              </a:solidFill>
              <a:latin typeface="Arial Black" pitchFamily="34" charset="0"/>
            </a:rPr>
            <a:t>Enter Data Into a Computer</a:t>
          </a:r>
        </a:p>
      </dgm:t>
    </dgm:pt>
    <dgm:pt modelId="{8D53DF0A-663E-4713-A1E7-5CC293A80825}" type="parTrans" cxnId="{D717CDBB-D50D-447A-AA0E-0D0A5B18A517}">
      <dgm:prSet/>
      <dgm:spPr/>
      <dgm:t>
        <a:bodyPr/>
        <a:lstStyle/>
        <a:p>
          <a:endParaRPr lang="en-US"/>
        </a:p>
      </dgm:t>
    </dgm:pt>
    <dgm:pt modelId="{48AFA096-E302-40AD-9496-AB454A79A1B3}" type="sibTrans" cxnId="{D717CDBB-D50D-447A-AA0E-0D0A5B18A517}">
      <dgm:prSet/>
      <dgm:spPr/>
      <dgm:t>
        <a:bodyPr/>
        <a:lstStyle/>
        <a:p>
          <a:endParaRPr lang="en-US"/>
        </a:p>
      </dgm:t>
    </dgm:pt>
    <dgm:pt modelId="{746B2F0E-726E-42CB-BCD0-70CAB58C82EB}">
      <dgm:prSet phldrT="[Text]"/>
      <dgm:spPr/>
      <dgm:t>
        <a:bodyPr/>
        <a:lstStyle/>
        <a:p>
          <a:r>
            <a:rPr lang="en-US">
              <a:solidFill>
                <a:sysClr val="windowText" lastClr="000000"/>
              </a:solidFill>
              <a:latin typeface="Arial Black" pitchFamily="34" charset="0"/>
            </a:rPr>
            <a:t>Computer Processes Data</a:t>
          </a:r>
        </a:p>
      </dgm:t>
    </dgm:pt>
    <dgm:pt modelId="{276E4F83-61A8-4A42-B4FA-557F4753D6BE}" type="parTrans" cxnId="{16F3E336-33C2-45A2-B8BB-F0AFF13D6B7B}">
      <dgm:prSet/>
      <dgm:spPr/>
      <dgm:t>
        <a:bodyPr/>
        <a:lstStyle/>
        <a:p>
          <a:endParaRPr lang="en-US"/>
        </a:p>
      </dgm:t>
    </dgm:pt>
    <dgm:pt modelId="{2CC6F9A4-43C5-44B2-9B5F-26B09579BA3F}" type="sibTrans" cxnId="{16F3E336-33C2-45A2-B8BB-F0AFF13D6B7B}">
      <dgm:prSet/>
      <dgm:spPr/>
      <dgm:t>
        <a:bodyPr/>
        <a:lstStyle/>
        <a:p>
          <a:endParaRPr lang="en-US"/>
        </a:p>
      </dgm:t>
    </dgm:pt>
    <dgm:pt modelId="{CB0A5B97-DA30-45A8-AB63-E6AE6F08ADED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Arial Black" pitchFamily="34" charset="0"/>
            </a:rPr>
            <a:t>Data is Accessible for </a:t>
          </a:r>
          <a:r>
            <a:rPr lang="en-US" dirty="0" smtClean="0">
              <a:solidFill>
                <a:sysClr val="windowText" lastClr="000000"/>
              </a:solidFill>
              <a:latin typeface="Arial Black" pitchFamily="34" charset="0"/>
            </a:rPr>
            <a:t>Use &amp; Interpretation</a:t>
          </a:r>
          <a:endParaRPr lang="en-US" dirty="0">
            <a:solidFill>
              <a:sysClr val="windowText" lastClr="000000"/>
            </a:solidFill>
            <a:latin typeface="Arial Black" pitchFamily="34" charset="0"/>
          </a:endParaRPr>
        </a:p>
      </dgm:t>
    </dgm:pt>
    <dgm:pt modelId="{E7B50F64-2AA7-4954-B035-C23F980340CB}" type="parTrans" cxnId="{51292C56-BEBA-43B6-9394-4C628126C33F}">
      <dgm:prSet/>
      <dgm:spPr/>
      <dgm:t>
        <a:bodyPr/>
        <a:lstStyle/>
        <a:p>
          <a:endParaRPr lang="en-US"/>
        </a:p>
      </dgm:t>
    </dgm:pt>
    <dgm:pt modelId="{1DD049DF-7C44-4458-9A3A-D96079B35EE9}" type="sibTrans" cxnId="{51292C56-BEBA-43B6-9394-4C628126C33F}">
      <dgm:prSet/>
      <dgm:spPr/>
      <dgm:t>
        <a:bodyPr/>
        <a:lstStyle/>
        <a:p>
          <a:endParaRPr lang="en-US"/>
        </a:p>
      </dgm:t>
    </dgm:pt>
    <dgm:pt modelId="{05F2555A-1BCE-40B8-ACAC-CECE8DBD4945}">
      <dgm:prSet phldrT="[Text]"/>
      <dgm:spPr/>
      <dgm:t>
        <a:bodyPr/>
        <a:lstStyle/>
        <a:p>
          <a:r>
            <a:rPr lang="en-US">
              <a:solidFill>
                <a:sysClr val="windowText" lastClr="000000"/>
              </a:solidFill>
              <a:latin typeface="Arial Black" pitchFamily="34" charset="0"/>
            </a:rPr>
            <a:t>Data is Stored in Computer</a:t>
          </a:r>
        </a:p>
      </dgm:t>
    </dgm:pt>
    <dgm:pt modelId="{5326AFFA-E950-4AD2-95E3-2EBF52BAE8E5}" type="parTrans" cxnId="{D5C9B9B7-3FB0-4121-922B-493B937F938A}">
      <dgm:prSet/>
      <dgm:spPr/>
      <dgm:t>
        <a:bodyPr/>
        <a:lstStyle/>
        <a:p>
          <a:endParaRPr lang="en-US"/>
        </a:p>
      </dgm:t>
    </dgm:pt>
    <dgm:pt modelId="{FD6A14C0-42D3-4ADF-AA06-F44F87BD7199}" type="sibTrans" cxnId="{D5C9B9B7-3FB0-4121-922B-493B937F938A}">
      <dgm:prSet/>
      <dgm:spPr/>
      <dgm:t>
        <a:bodyPr/>
        <a:lstStyle/>
        <a:p>
          <a:endParaRPr lang="en-US"/>
        </a:p>
      </dgm:t>
    </dgm:pt>
    <dgm:pt modelId="{A3272E6B-9D91-4BC3-888D-FC1EF87D739F}" type="pres">
      <dgm:prSet presAssocID="{D5E06D27-88EE-477C-9CB9-1FE6284FDD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7BE8B-EDDE-433F-8D22-14F6C8B05C42}" type="pres">
      <dgm:prSet presAssocID="{DA4F67EE-0320-407F-A55C-E1F6CD64AB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243DF-1C69-4FE7-9935-80C53F5940BE}" type="pres">
      <dgm:prSet presAssocID="{B864316E-9F33-449D-91FA-E9807437103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A50D3CE-1E73-4C77-A1B4-BF4A1C0DCE0E}" type="pres">
      <dgm:prSet presAssocID="{B864316E-9F33-449D-91FA-E9807437103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E8F4BCA-B7FF-40A3-91B6-9818E29B03ED}" type="pres">
      <dgm:prSet presAssocID="{9FB13942-222C-4B51-9904-9578EC9E96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00CDA-FCAF-4F03-85E7-D73A76036A66}" type="pres">
      <dgm:prSet presAssocID="{48AFA096-E302-40AD-9496-AB454A79A1B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E8D8746-766E-4DA5-AB69-B57870A65F9F}" type="pres">
      <dgm:prSet presAssocID="{48AFA096-E302-40AD-9496-AB454A79A1B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4BA0731-F178-4A54-9452-D56A81B71AF6}" type="pres">
      <dgm:prSet presAssocID="{746B2F0E-726E-42CB-BCD0-70CAB58C82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DE714-E31C-4A69-90D0-DFE19060B664}" type="pres">
      <dgm:prSet presAssocID="{2CC6F9A4-43C5-44B2-9B5F-26B09579BA3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3F5B2D2-EED2-4358-9C16-E034A256F498}" type="pres">
      <dgm:prSet presAssocID="{2CC6F9A4-43C5-44B2-9B5F-26B09579BA3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94D12B2-86E8-4C88-9C8D-3C5860B4363D}" type="pres">
      <dgm:prSet presAssocID="{CB0A5B97-DA30-45A8-AB63-E6AE6F08AD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27060-7589-41E8-8F62-52F4FFE4AA8C}" type="pres">
      <dgm:prSet presAssocID="{1DD049DF-7C44-4458-9A3A-D96079B35EE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F390D9B-CB36-471B-93D3-A6263848847F}" type="pres">
      <dgm:prSet presAssocID="{1DD049DF-7C44-4458-9A3A-D96079B35EE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FD5E29E-3E51-444C-886B-2D0E8233453D}" type="pres">
      <dgm:prSet presAssocID="{05F2555A-1BCE-40B8-ACAC-CECE8DBD49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E44FD8-C2E3-4593-A51D-632DBD93AA69}" type="presOf" srcId="{B864316E-9F33-449D-91FA-E9807437103D}" destId="{FA50D3CE-1E73-4C77-A1B4-BF4A1C0DCE0E}" srcOrd="1" destOrd="0" presId="urn:microsoft.com/office/officeart/2005/8/layout/process5"/>
    <dgm:cxn modelId="{D3315942-3827-4752-A423-1EC9BD906154}" type="presOf" srcId="{48AFA096-E302-40AD-9496-AB454A79A1B3}" destId="{B2B00CDA-FCAF-4F03-85E7-D73A76036A66}" srcOrd="0" destOrd="0" presId="urn:microsoft.com/office/officeart/2005/8/layout/process5"/>
    <dgm:cxn modelId="{E16C4060-FBEF-4623-8135-B8A6BEA84CDC}" type="presOf" srcId="{D5E06D27-88EE-477C-9CB9-1FE6284FDD08}" destId="{A3272E6B-9D91-4BC3-888D-FC1EF87D739F}" srcOrd="0" destOrd="0" presId="urn:microsoft.com/office/officeart/2005/8/layout/process5"/>
    <dgm:cxn modelId="{1D07D764-314E-4CBB-A786-61D9BBF0088E}" type="presOf" srcId="{2CC6F9A4-43C5-44B2-9B5F-26B09579BA3F}" destId="{728DE714-E31C-4A69-90D0-DFE19060B664}" srcOrd="0" destOrd="0" presId="urn:microsoft.com/office/officeart/2005/8/layout/process5"/>
    <dgm:cxn modelId="{453934C4-27B6-4BF3-8BC8-987D45BB20D7}" srcId="{D5E06D27-88EE-477C-9CB9-1FE6284FDD08}" destId="{DA4F67EE-0320-407F-A55C-E1F6CD64ABEC}" srcOrd="0" destOrd="0" parTransId="{C1141902-9587-4120-B532-3CE2EA6EF767}" sibTransId="{B864316E-9F33-449D-91FA-E9807437103D}"/>
    <dgm:cxn modelId="{A03A18E9-621A-4CF1-998D-6EA84D0190EE}" type="presOf" srcId="{CB0A5B97-DA30-45A8-AB63-E6AE6F08ADED}" destId="{794D12B2-86E8-4C88-9C8D-3C5860B4363D}" srcOrd="0" destOrd="0" presId="urn:microsoft.com/office/officeart/2005/8/layout/process5"/>
    <dgm:cxn modelId="{51292C56-BEBA-43B6-9394-4C628126C33F}" srcId="{D5E06D27-88EE-477C-9CB9-1FE6284FDD08}" destId="{CB0A5B97-DA30-45A8-AB63-E6AE6F08ADED}" srcOrd="3" destOrd="0" parTransId="{E7B50F64-2AA7-4954-B035-C23F980340CB}" sibTransId="{1DD049DF-7C44-4458-9A3A-D96079B35EE9}"/>
    <dgm:cxn modelId="{682C5642-64F4-4E02-990F-F36B86ADB73F}" type="presOf" srcId="{05F2555A-1BCE-40B8-ACAC-CECE8DBD4945}" destId="{4FD5E29E-3E51-444C-886B-2D0E8233453D}" srcOrd="0" destOrd="0" presId="urn:microsoft.com/office/officeart/2005/8/layout/process5"/>
    <dgm:cxn modelId="{0BF56AF0-3ECB-4A6F-8367-0E03CE801D73}" type="presOf" srcId="{1DD049DF-7C44-4458-9A3A-D96079B35EE9}" destId="{BF390D9B-CB36-471B-93D3-A6263848847F}" srcOrd="1" destOrd="0" presId="urn:microsoft.com/office/officeart/2005/8/layout/process5"/>
    <dgm:cxn modelId="{85ABBFCD-6C06-4977-9AFF-1660FC8DD1F2}" type="presOf" srcId="{2CC6F9A4-43C5-44B2-9B5F-26B09579BA3F}" destId="{93F5B2D2-EED2-4358-9C16-E034A256F498}" srcOrd="1" destOrd="0" presId="urn:microsoft.com/office/officeart/2005/8/layout/process5"/>
    <dgm:cxn modelId="{D717CDBB-D50D-447A-AA0E-0D0A5B18A517}" srcId="{D5E06D27-88EE-477C-9CB9-1FE6284FDD08}" destId="{9FB13942-222C-4B51-9904-9578EC9E9675}" srcOrd="1" destOrd="0" parTransId="{8D53DF0A-663E-4713-A1E7-5CC293A80825}" sibTransId="{48AFA096-E302-40AD-9496-AB454A79A1B3}"/>
    <dgm:cxn modelId="{C94DF876-1373-4C1A-9D90-8249A7F74FD4}" type="presOf" srcId="{DA4F67EE-0320-407F-A55C-E1F6CD64ABEC}" destId="{18A7BE8B-EDDE-433F-8D22-14F6C8B05C42}" srcOrd="0" destOrd="0" presId="urn:microsoft.com/office/officeart/2005/8/layout/process5"/>
    <dgm:cxn modelId="{7AE750D3-7EAD-4ED6-ADE9-57104864B353}" type="presOf" srcId="{9FB13942-222C-4B51-9904-9578EC9E9675}" destId="{2E8F4BCA-B7FF-40A3-91B6-9818E29B03ED}" srcOrd="0" destOrd="0" presId="urn:microsoft.com/office/officeart/2005/8/layout/process5"/>
    <dgm:cxn modelId="{486E029E-0354-461A-8C62-72E122E0B29D}" type="presOf" srcId="{1DD049DF-7C44-4458-9A3A-D96079B35EE9}" destId="{00727060-7589-41E8-8F62-52F4FFE4AA8C}" srcOrd="0" destOrd="0" presId="urn:microsoft.com/office/officeart/2005/8/layout/process5"/>
    <dgm:cxn modelId="{9F42A4ED-E6D2-4D19-AC7A-15C584C4EBFB}" type="presOf" srcId="{B864316E-9F33-449D-91FA-E9807437103D}" destId="{662243DF-1C69-4FE7-9935-80C53F5940BE}" srcOrd="0" destOrd="0" presId="urn:microsoft.com/office/officeart/2005/8/layout/process5"/>
    <dgm:cxn modelId="{11AE6811-5F30-47B8-8956-D39DFA6BF1A7}" type="presOf" srcId="{746B2F0E-726E-42CB-BCD0-70CAB58C82EB}" destId="{F4BA0731-F178-4A54-9452-D56A81B71AF6}" srcOrd="0" destOrd="0" presId="urn:microsoft.com/office/officeart/2005/8/layout/process5"/>
    <dgm:cxn modelId="{F92AABE4-9BA7-49E0-853D-CB0A8261E27C}" type="presOf" srcId="{48AFA096-E302-40AD-9496-AB454A79A1B3}" destId="{4E8D8746-766E-4DA5-AB69-B57870A65F9F}" srcOrd="1" destOrd="0" presId="urn:microsoft.com/office/officeart/2005/8/layout/process5"/>
    <dgm:cxn modelId="{16F3E336-33C2-45A2-B8BB-F0AFF13D6B7B}" srcId="{D5E06D27-88EE-477C-9CB9-1FE6284FDD08}" destId="{746B2F0E-726E-42CB-BCD0-70CAB58C82EB}" srcOrd="2" destOrd="0" parTransId="{276E4F83-61A8-4A42-B4FA-557F4753D6BE}" sibTransId="{2CC6F9A4-43C5-44B2-9B5F-26B09579BA3F}"/>
    <dgm:cxn modelId="{D5C9B9B7-3FB0-4121-922B-493B937F938A}" srcId="{D5E06D27-88EE-477C-9CB9-1FE6284FDD08}" destId="{05F2555A-1BCE-40B8-ACAC-CECE8DBD4945}" srcOrd="4" destOrd="0" parTransId="{5326AFFA-E950-4AD2-95E3-2EBF52BAE8E5}" sibTransId="{FD6A14C0-42D3-4ADF-AA06-F44F87BD7199}"/>
    <dgm:cxn modelId="{D0AAF08C-B158-4D19-9079-5A1C2C2B8346}" type="presParOf" srcId="{A3272E6B-9D91-4BC3-888D-FC1EF87D739F}" destId="{18A7BE8B-EDDE-433F-8D22-14F6C8B05C42}" srcOrd="0" destOrd="0" presId="urn:microsoft.com/office/officeart/2005/8/layout/process5"/>
    <dgm:cxn modelId="{BC24827F-63CA-4434-8270-1997D2014649}" type="presParOf" srcId="{A3272E6B-9D91-4BC3-888D-FC1EF87D739F}" destId="{662243DF-1C69-4FE7-9935-80C53F5940BE}" srcOrd="1" destOrd="0" presId="urn:microsoft.com/office/officeart/2005/8/layout/process5"/>
    <dgm:cxn modelId="{8C41C7C2-9BAB-4358-BEE7-C06D0351DAA0}" type="presParOf" srcId="{662243DF-1C69-4FE7-9935-80C53F5940BE}" destId="{FA50D3CE-1E73-4C77-A1B4-BF4A1C0DCE0E}" srcOrd="0" destOrd="0" presId="urn:microsoft.com/office/officeart/2005/8/layout/process5"/>
    <dgm:cxn modelId="{279E83D3-3992-4563-978C-C66741202173}" type="presParOf" srcId="{A3272E6B-9D91-4BC3-888D-FC1EF87D739F}" destId="{2E8F4BCA-B7FF-40A3-91B6-9818E29B03ED}" srcOrd="2" destOrd="0" presId="urn:microsoft.com/office/officeart/2005/8/layout/process5"/>
    <dgm:cxn modelId="{DA4AD50B-0110-4247-9F2D-63BD0993A9D6}" type="presParOf" srcId="{A3272E6B-9D91-4BC3-888D-FC1EF87D739F}" destId="{B2B00CDA-FCAF-4F03-85E7-D73A76036A66}" srcOrd="3" destOrd="0" presId="urn:microsoft.com/office/officeart/2005/8/layout/process5"/>
    <dgm:cxn modelId="{3A9F2B7C-48D3-49A9-90AE-40DD0DF528E3}" type="presParOf" srcId="{B2B00CDA-FCAF-4F03-85E7-D73A76036A66}" destId="{4E8D8746-766E-4DA5-AB69-B57870A65F9F}" srcOrd="0" destOrd="0" presId="urn:microsoft.com/office/officeart/2005/8/layout/process5"/>
    <dgm:cxn modelId="{5B107D4D-1520-4C1F-B11D-12ADCB84489F}" type="presParOf" srcId="{A3272E6B-9D91-4BC3-888D-FC1EF87D739F}" destId="{F4BA0731-F178-4A54-9452-D56A81B71AF6}" srcOrd="4" destOrd="0" presId="urn:microsoft.com/office/officeart/2005/8/layout/process5"/>
    <dgm:cxn modelId="{034EC185-4690-4857-86FA-9353BEED5D74}" type="presParOf" srcId="{A3272E6B-9D91-4BC3-888D-FC1EF87D739F}" destId="{728DE714-E31C-4A69-90D0-DFE19060B664}" srcOrd="5" destOrd="0" presId="urn:microsoft.com/office/officeart/2005/8/layout/process5"/>
    <dgm:cxn modelId="{7756471A-CC9C-4196-855F-83436D245B78}" type="presParOf" srcId="{728DE714-E31C-4A69-90D0-DFE19060B664}" destId="{93F5B2D2-EED2-4358-9C16-E034A256F498}" srcOrd="0" destOrd="0" presId="urn:microsoft.com/office/officeart/2005/8/layout/process5"/>
    <dgm:cxn modelId="{49A238E4-8C5B-4407-B93B-29A240C71332}" type="presParOf" srcId="{A3272E6B-9D91-4BC3-888D-FC1EF87D739F}" destId="{794D12B2-86E8-4C88-9C8D-3C5860B4363D}" srcOrd="6" destOrd="0" presId="urn:microsoft.com/office/officeart/2005/8/layout/process5"/>
    <dgm:cxn modelId="{98231EDF-D122-4727-85F8-478BF46EBF3D}" type="presParOf" srcId="{A3272E6B-9D91-4BC3-888D-FC1EF87D739F}" destId="{00727060-7589-41E8-8F62-52F4FFE4AA8C}" srcOrd="7" destOrd="0" presId="urn:microsoft.com/office/officeart/2005/8/layout/process5"/>
    <dgm:cxn modelId="{EC9E8B3C-094F-4F6F-94F6-091F61A105B4}" type="presParOf" srcId="{00727060-7589-41E8-8F62-52F4FFE4AA8C}" destId="{BF390D9B-CB36-471B-93D3-A6263848847F}" srcOrd="0" destOrd="0" presId="urn:microsoft.com/office/officeart/2005/8/layout/process5"/>
    <dgm:cxn modelId="{8519673D-A081-4CCF-93C9-9EAEE709FC76}" type="presParOf" srcId="{A3272E6B-9D91-4BC3-888D-FC1EF87D739F}" destId="{4FD5E29E-3E51-444C-886B-2D0E8233453D}" srcOrd="8" destOrd="0" presId="urn:microsoft.com/office/officeart/2005/8/layout/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C6AFC-CEC3-48AD-A0FB-F93B8B57C3DB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F53272-72A4-4DFE-8608-7A6DAB961E62}">
      <dgm:prSet phldrT="[Text]" custT="1"/>
      <dgm:spPr/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Arial Black" pitchFamily="34" charset="0"/>
            </a:rPr>
            <a:t>Data</a:t>
          </a:r>
        </a:p>
      </dgm:t>
    </dgm:pt>
    <dgm:pt modelId="{E19AB3B3-EB12-468C-ADF5-3AE242FFD803}" type="parTrans" cxnId="{051FAD2B-9385-4C2F-BBD5-E0A8F2006E81}">
      <dgm:prSet/>
      <dgm:spPr/>
      <dgm:t>
        <a:bodyPr/>
        <a:lstStyle/>
        <a:p>
          <a:endParaRPr lang="en-US"/>
        </a:p>
      </dgm:t>
    </dgm:pt>
    <dgm:pt modelId="{CF6E1992-8DA6-4B01-B36D-ADFBCA8AAFA3}" type="sibTrans" cxnId="{051FAD2B-9385-4C2F-BBD5-E0A8F2006E81}">
      <dgm:prSet/>
      <dgm:spPr/>
      <dgm:t>
        <a:bodyPr/>
        <a:lstStyle/>
        <a:p>
          <a:endParaRPr lang="en-US"/>
        </a:p>
      </dgm:t>
    </dgm:pt>
    <dgm:pt modelId="{01F8B00E-34D0-4C51-A6DD-7FEAE5453B87}">
      <dgm:prSet phldrT="[Text]" custT="1"/>
      <dgm:spPr/>
      <dgm:t>
        <a:bodyPr/>
        <a:lstStyle/>
        <a:p>
          <a:r>
            <a:rPr lang="en-US" sz="2800" dirty="0">
              <a:solidFill>
                <a:sysClr val="windowText" lastClr="000000"/>
              </a:solidFill>
              <a:latin typeface="Arial Black" pitchFamily="34" charset="0"/>
            </a:rPr>
            <a:t>Information</a:t>
          </a:r>
        </a:p>
      </dgm:t>
    </dgm:pt>
    <dgm:pt modelId="{15117ADA-07F9-4AF4-95F5-C3C0C1F31EC5}" type="parTrans" cxnId="{29DF36B0-683C-4AC4-910C-AD30CD6D7C4C}">
      <dgm:prSet/>
      <dgm:spPr/>
      <dgm:t>
        <a:bodyPr/>
        <a:lstStyle/>
        <a:p>
          <a:endParaRPr lang="en-US"/>
        </a:p>
      </dgm:t>
    </dgm:pt>
    <dgm:pt modelId="{D1CA2459-6083-4895-8166-A47FEC4061A6}" type="sibTrans" cxnId="{29DF36B0-683C-4AC4-910C-AD30CD6D7C4C}">
      <dgm:prSet/>
      <dgm:spPr/>
      <dgm:t>
        <a:bodyPr/>
        <a:lstStyle/>
        <a:p>
          <a:endParaRPr lang="en-US"/>
        </a:p>
      </dgm:t>
    </dgm:pt>
    <dgm:pt modelId="{08C1BC94-B456-4D21-BCCA-80658C839D8D}">
      <dgm:prSet phldrT="[Text]" custT="1"/>
      <dgm:spPr/>
      <dgm:t>
        <a:bodyPr/>
        <a:lstStyle/>
        <a:p>
          <a:r>
            <a:rPr lang="en-US" sz="2800" dirty="0">
              <a:solidFill>
                <a:sysClr val="windowText" lastClr="000000"/>
              </a:solidFill>
              <a:latin typeface="Arial Black" pitchFamily="34" charset="0"/>
            </a:rPr>
            <a:t>Knowledge</a:t>
          </a:r>
        </a:p>
      </dgm:t>
    </dgm:pt>
    <dgm:pt modelId="{4B603BBA-C023-4467-875F-F743C6C72DE6}" type="parTrans" cxnId="{4A41DF98-366A-4AE0-A886-09E957B4F0B8}">
      <dgm:prSet/>
      <dgm:spPr/>
      <dgm:t>
        <a:bodyPr/>
        <a:lstStyle/>
        <a:p>
          <a:endParaRPr lang="en-US"/>
        </a:p>
      </dgm:t>
    </dgm:pt>
    <dgm:pt modelId="{C812CDC6-B10B-4568-AA81-1150E3FDE932}" type="sibTrans" cxnId="{4A41DF98-366A-4AE0-A886-09E957B4F0B8}">
      <dgm:prSet/>
      <dgm:spPr/>
      <dgm:t>
        <a:bodyPr/>
        <a:lstStyle/>
        <a:p>
          <a:endParaRPr lang="en-US"/>
        </a:p>
      </dgm:t>
    </dgm:pt>
    <dgm:pt modelId="{47597A34-590C-40EF-80C3-99306F29E791}">
      <dgm:prSet phldrT="[Text]"/>
      <dgm:spPr/>
      <dgm:t>
        <a:bodyPr/>
        <a:lstStyle/>
        <a:p>
          <a:endParaRPr lang="en-US"/>
        </a:p>
      </dgm:t>
    </dgm:pt>
    <dgm:pt modelId="{E0AE15E4-3A37-4294-B639-A6CD25F6A361}" type="parTrans" cxnId="{D7FF890F-EAD9-4540-A632-D4761A788D02}">
      <dgm:prSet/>
      <dgm:spPr/>
      <dgm:t>
        <a:bodyPr/>
        <a:lstStyle/>
        <a:p>
          <a:endParaRPr lang="en-US"/>
        </a:p>
      </dgm:t>
    </dgm:pt>
    <dgm:pt modelId="{F85B49D8-1876-4A40-B035-92FD895E7F7E}" type="sibTrans" cxnId="{D7FF890F-EAD9-4540-A632-D4761A788D02}">
      <dgm:prSet/>
      <dgm:spPr/>
      <dgm:t>
        <a:bodyPr/>
        <a:lstStyle/>
        <a:p>
          <a:endParaRPr lang="en-US"/>
        </a:p>
      </dgm:t>
    </dgm:pt>
    <dgm:pt modelId="{E83CEBDD-188D-4324-ACFA-00FF0322A2EF}" type="pres">
      <dgm:prSet presAssocID="{025C6AFC-CEC3-48AD-A0FB-F93B8B57C3D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343FF-71B8-43C5-AC9E-64C1EC820A49}" type="pres">
      <dgm:prSet presAssocID="{32F53272-72A4-4DFE-8608-7A6DAB961E6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53104-DE0F-4DE5-954A-0FECBF0CDC30}" type="pres">
      <dgm:prSet presAssocID="{32F53272-72A4-4DFE-8608-7A6DAB961E62}" presName="gear1srcNode" presStyleLbl="node1" presStyleIdx="0" presStyleCnt="3"/>
      <dgm:spPr/>
      <dgm:t>
        <a:bodyPr/>
        <a:lstStyle/>
        <a:p>
          <a:endParaRPr lang="en-US"/>
        </a:p>
      </dgm:t>
    </dgm:pt>
    <dgm:pt modelId="{83B00CC2-4BD2-4701-95F9-21B0385911A2}" type="pres">
      <dgm:prSet presAssocID="{32F53272-72A4-4DFE-8608-7A6DAB961E62}" presName="gear1dstNode" presStyleLbl="node1" presStyleIdx="0" presStyleCnt="3"/>
      <dgm:spPr/>
      <dgm:t>
        <a:bodyPr/>
        <a:lstStyle/>
        <a:p>
          <a:endParaRPr lang="en-US"/>
        </a:p>
      </dgm:t>
    </dgm:pt>
    <dgm:pt modelId="{41C03CBC-C76C-4EC1-A3F3-8437A2F4716B}" type="pres">
      <dgm:prSet presAssocID="{01F8B00E-34D0-4C51-A6DD-7FEAE5453B87}" presName="gear2" presStyleLbl="node1" presStyleIdx="1" presStyleCnt="3" custScaleX="190298" custScaleY="128393" custLinFactNeighborX="-9043" custLinFactNeighborY="76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7B09E-3DAA-47D7-A0B6-9A42E5E14BC2}" type="pres">
      <dgm:prSet presAssocID="{01F8B00E-34D0-4C51-A6DD-7FEAE5453B87}" presName="gear2srcNode" presStyleLbl="node1" presStyleIdx="1" presStyleCnt="3"/>
      <dgm:spPr/>
      <dgm:t>
        <a:bodyPr/>
        <a:lstStyle/>
        <a:p>
          <a:endParaRPr lang="en-US"/>
        </a:p>
      </dgm:t>
    </dgm:pt>
    <dgm:pt modelId="{DF54639A-F3F0-4433-9C94-B487716B63DF}" type="pres">
      <dgm:prSet presAssocID="{01F8B00E-34D0-4C51-A6DD-7FEAE5453B87}" presName="gear2dstNode" presStyleLbl="node1" presStyleIdx="1" presStyleCnt="3"/>
      <dgm:spPr/>
      <dgm:t>
        <a:bodyPr/>
        <a:lstStyle/>
        <a:p>
          <a:endParaRPr lang="en-US"/>
        </a:p>
      </dgm:t>
    </dgm:pt>
    <dgm:pt modelId="{93AB9D0B-C7F0-4D4A-837E-D4DAC0CFE384}" type="pres">
      <dgm:prSet presAssocID="{08C1BC94-B456-4D21-BCCA-80658C839D8D}" presName="gear3" presStyleLbl="node1" presStyleIdx="2" presStyleCnt="3" custScaleX="195799" custScaleY="158154"/>
      <dgm:spPr/>
      <dgm:t>
        <a:bodyPr/>
        <a:lstStyle/>
        <a:p>
          <a:endParaRPr lang="en-US"/>
        </a:p>
      </dgm:t>
    </dgm:pt>
    <dgm:pt modelId="{62A27D63-844E-481C-A447-4A534536E4A5}" type="pres">
      <dgm:prSet presAssocID="{08C1BC94-B456-4D21-BCCA-80658C839D8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D92ED-2441-4320-8C4D-1C50044E1A16}" type="pres">
      <dgm:prSet presAssocID="{08C1BC94-B456-4D21-BCCA-80658C839D8D}" presName="gear3srcNode" presStyleLbl="node1" presStyleIdx="2" presStyleCnt="3"/>
      <dgm:spPr/>
      <dgm:t>
        <a:bodyPr/>
        <a:lstStyle/>
        <a:p>
          <a:endParaRPr lang="en-US"/>
        </a:p>
      </dgm:t>
    </dgm:pt>
    <dgm:pt modelId="{ABC489BE-800D-4D04-B73A-ACD4C3A9BA14}" type="pres">
      <dgm:prSet presAssocID="{08C1BC94-B456-4D21-BCCA-80658C839D8D}" presName="gear3dstNode" presStyleLbl="node1" presStyleIdx="2" presStyleCnt="3"/>
      <dgm:spPr/>
      <dgm:t>
        <a:bodyPr/>
        <a:lstStyle/>
        <a:p>
          <a:endParaRPr lang="en-US"/>
        </a:p>
      </dgm:t>
    </dgm:pt>
    <dgm:pt modelId="{B9E2E2F4-E8B9-4DC3-864E-6C0DBDD8F3BA}" type="pres">
      <dgm:prSet presAssocID="{CF6E1992-8DA6-4B01-B36D-ADFBCA8AAF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9DE5364-A11C-4F70-B632-2E91D98B68DD}" type="pres">
      <dgm:prSet presAssocID="{D1CA2459-6083-4895-8166-A47FEC4061A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57605E7-2541-47E8-9CE7-1C3BFFC6944F}" type="pres">
      <dgm:prSet presAssocID="{C812CDC6-B10B-4568-AA81-1150E3FDE93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06EBE3B-00BD-43BD-9D22-FA9F3DE453A2}" type="presOf" srcId="{01F8B00E-34D0-4C51-A6DD-7FEAE5453B87}" destId="{5207B09E-3DAA-47D7-A0B6-9A42E5E14BC2}" srcOrd="1" destOrd="0" presId="urn:microsoft.com/office/officeart/2005/8/layout/gear1"/>
    <dgm:cxn modelId="{B4CD1210-F228-4D5F-9B75-C7B891984CC2}" type="presOf" srcId="{32F53272-72A4-4DFE-8608-7A6DAB961E62}" destId="{CEA343FF-71B8-43C5-AC9E-64C1EC820A49}" srcOrd="0" destOrd="0" presId="urn:microsoft.com/office/officeart/2005/8/layout/gear1"/>
    <dgm:cxn modelId="{A928657F-65A5-43AF-B29F-DC4F8855F2EA}" type="presOf" srcId="{08C1BC94-B456-4D21-BCCA-80658C839D8D}" destId="{93AB9D0B-C7F0-4D4A-837E-D4DAC0CFE384}" srcOrd="0" destOrd="0" presId="urn:microsoft.com/office/officeart/2005/8/layout/gear1"/>
    <dgm:cxn modelId="{BBD1F2E4-CEE5-4226-B7D5-725B8A54C366}" type="presOf" srcId="{08C1BC94-B456-4D21-BCCA-80658C839D8D}" destId="{ABC489BE-800D-4D04-B73A-ACD4C3A9BA14}" srcOrd="3" destOrd="0" presId="urn:microsoft.com/office/officeart/2005/8/layout/gear1"/>
    <dgm:cxn modelId="{29DF36B0-683C-4AC4-910C-AD30CD6D7C4C}" srcId="{025C6AFC-CEC3-48AD-A0FB-F93B8B57C3DB}" destId="{01F8B00E-34D0-4C51-A6DD-7FEAE5453B87}" srcOrd="1" destOrd="0" parTransId="{15117ADA-07F9-4AF4-95F5-C3C0C1F31EC5}" sibTransId="{D1CA2459-6083-4895-8166-A47FEC4061A6}"/>
    <dgm:cxn modelId="{0C7DFB45-E923-4E27-A172-E77AEBFA5334}" type="presOf" srcId="{CF6E1992-8DA6-4B01-B36D-ADFBCA8AAFA3}" destId="{B9E2E2F4-E8B9-4DC3-864E-6C0DBDD8F3BA}" srcOrd="0" destOrd="0" presId="urn:microsoft.com/office/officeart/2005/8/layout/gear1"/>
    <dgm:cxn modelId="{4A41DF98-366A-4AE0-A886-09E957B4F0B8}" srcId="{025C6AFC-CEC3-48AD-A0FB-F93B8B57C3DB}" destId="{08C1BC94-B456-4D21-BCCA-80658C839D8D}" srcOrd="2" destOrd="0" parTransId="{4B603BBA-C023-4467-875F-F743C6C72DE6}" sibTransId="{C812CDC6-B10B-4568-AA81-1150E3FDE932}"/>
    <dgm:cxn modelId="{2E2D53BF-D429-4B7D-A6D4-E007DFC0BB44}" type="presOf" srcId="{32F53272-72A4-4DFE-8608-7A6DAB961E62}" destId="{83B00CC2-4BD2-4701-95F9-21B0385911A2}" srcOrd="2" destOrd="0" presId="urn:microsoft.com/office/officeart/2005/8/layout/gear1"/>
    <dgm:cxn modelId="{D7FF890F-EAD9-4540-A632-D4761A788D02}" srcId="{025C6AFC-CEC3-48AD-A0FB-F93B8B57C3DB}" destId="{47597A34-590C-40EF-80C3-99306F29E791}" srcOrd="3" destOrd="0" parTransId="{E0AE15E4-3A37-4294-B639-A6CD25F6A361}" sibTransId="{F85B49D8-1876-4A40-B035-92FD895E7F7E}"/>
    <dgm:cxn modelId="{FED51004-B41C-439A-9CC5-D457AF0F8B4C}" type="presOf" srcId="{01F8B00E-34D0-4C51-A6DD-7FEAE5453B87}" destId="{41C03CBC-C76C-4EC1-A3F3-8437A2F4716B}" srcOrd="0" destOrd="0" presId="urn:microsoft.com/office/officeart/2005/8/layout/gear1"/>
    <dgm:cxn modelId="{4227DC30-8841-4F17-B664-3A3917C868C4}" type="presOf" srcId="{08C1BC94-B456-4D21-BCCA-80658C839D8D}" destId="{62A27D63-844E-481C-A447-4A534536E4A5}" srcOrd="1" destOrd="0" presId="urn:microsoft.com/office/officeart/2005/8/layout/gear1"/>
    <dgm:cxn modelId="{502969F3-6E83-4E73-BD62-A864D366A080}" type="presOf" srcId="{C812CDC6-B10B-4568-AA81-1150E3FDE932}" destId="{D57605E7-2541-47E8-9CE7-1C3BFFC6944F}" srcOrd="0" destOrd="0" presId="urn:microsoft.com/office/officeart/2005/8/layout/gear1"/>
    <dgm:cxn modelId="{8BC1302D-85D3-420F-8F9A-5CD6BA8DCD91}" type="presOf" srcId="{D1CA2459-6083-4895-8166-A47FEC4061A6}" destId="{A9DE5364-A11C-4F70-B632-2E91D98B68DD}" srcOrd="0" destOrd="0" presId="urn:microsoft.com/office/officeart/2005/8/layout/gear1"/>
    <dgm:cxn modelId="{051FAD2B-9385-4C2F-BBD5-E0A8F2006E81}" srcId="{025C6AFC-CEC3-48AD-A0FB-F93B8B57C3DB}" destId="{32F53272-72A4-4DFE-8608-7A6DAB961E62}" srcOrd="0" destOrd="0" parTransId="{E19AB3B3-EB12-468C-ADF5-3AE242FFD803}" sibTransId="{CF6E1992-8DA6-4B01-B36D-ADFBCA8AAFA3}"/>
    <dgm:cxn modelId="{73286B0C-8E35-4801-93B4-4D04B4AA11B9}" type="presOf" srcId="{025C6AFC-CEC3-48AD-A0FB-F93B8B57C3DB}" destId="{E83CEBDD-188D-4324-ACFA-00FF0322A2EF}" srcOrd="0" destOrd="0" presId="urn:microsoft.com/office/officeart/2005/8/layout/gear1"/>
    <dgm:cxn modelId="{AFC8A209-5F70-40F1-AC08-F001B892D227}" type="presOf" srcId="{08C1BC94-B456-4D21-BCCA-80658C839D8D}" destId="{E78D92ED-2441-4320-8C4D-1C50044E1A16}" srcOrd="2" destOrd="0" presId="urn:microsoft.com/office/officeart/2005/8/layout/gear1"/>
    <dgm:cxn modelId="{559446BF-95F8-4DE1-8FC7-29E56DF359C5}" type="presOf" srcId="{32F53272-72A4-4DFE-8608-7A6DAB961E62}" destId="{EAB53104-DE0F-4DE5-954A-0FECBF0CDC30}" srcOrd="1" destOrd="0" presId="urn:microsoft.com/office/officeart/2005/8/layout/gear1"/>
    <dgm:cxn modelId="{216D68C8-9FB4-46E6-B800-5435A55490E6}" type="presOf" srcId="{01F8B00E-34D0-4C51-A6DD-7FEAE5453B87}" destId="{DF54639A-F3F0-4433-9C94-B487716B63DF}" srcOrd="2" destOrd="0" presId="urn:microsoft.com/office/officeart/2005/8/layout/gear1"/>
    <dgm:cxn modelId="{30B41469-8B2E-4926-90C3-98175FD2570B}" type="presParOf" srcId="{E83CEBDD-188D-4324-ACFA-00FF0322A2EF}" destId="{CEA343FF-71B8-43C5-AC9E-64C1EC820A49}" srcOrd="0" destOrd="0" presId="urn:microsoft.com/office/officeart/2005/8/layout/gear1"/>
    <dgm:cxn modelId="{EF493C01-7DE8-46B8-ACD2-2CC8A312DBF1}" type="presParOf" srcId="{E83CEBDD-188D-4324-ACFA-00FF0322A2EF}" destId="{EAB53104-DE0F-4DE5-954A-0FECBF0CDC30}" srcOrd="1" destOrd="0" presId="urn:microsoft.com/office/officeart/2005/8/layout/gear1"/>
    <dgm:cxn modelId="{4E24D4DF-F819-4F04-829C-AF4EF9F70AF5}" type="presParOf" srcId="{E83CEBDD-188D-4324-ACFA-00FF0322A2EF}" destId="{83B00CC2-4BD2-4701-95F9-21B0385911A2}" srcOrd="2" destOrd="0" presId="urn:microsoft.com/office/officeart/2005/8/layout/gear1"/>
    <dgm:cxn modelId="{8EB29CFF-5DDD-4534-B03B-DF0C1C20AD63}" type="presParOf" srcId="{E83CEBDD-188D-4324-ACFA-00FF0322A2EF}" destId="{41C03CBC-C76C-4EC1-A3F3-8437A2F4716B}" srcOrd="3" destOrd="0" presId="urn:microsoft.com/office/officeart/2005/8/layout/gear1"/>
    <dgm:cxn modelId="{588C2D8B-3987-46CB-BFB1-AE3C0285F0D3}" type="presParOf" srcId="{E83CEBDD-188D-4324-ACFA-00FF0322A2EF}" destId="{5207B09E-3DAA-47D7-A0B6-9A42E5E14BC2}" srcOrd="4" destOrd="0" presId="urn:microsoft.com/office/officeart/2005/8/layout/gear1"/>
    <dgm:cxn modelId="{574B9E18-AB12-4132-BF98-9D75B8BE0609}" type="presParOf" srcId="{E83CEBDD-188D-4324-ACFA-00FF0322A2EF}" destId="{DF54639A-F3F0-4433-9C94-B487716B63DF}" srcOrd="5" destOrd="0" presId="urn:microsoft.com/office/officeart/2005/8/layout/gear1"/>
    <dgm:cxn modelId="{44BED7C4-9913-41DA-A1D2-7398BE3FE812}" type="presParOf" srcId="{E83CEBDD-188D-4324-ACFA-00FF0322A2EF}" destId="{93AB9D0B-C7F0-4D4A-837E-D4DAC0CFE384}" srcOrd="6" destOrd="0" presId="urn:microsoft.com/office/officeart/2005/8/layout/gear1"/>
    <dgm:cxn modelId="{AF8D3027-A429-4C2B-8E26-F1FFD7420963}" type="presParOf" srcId="{E83CEBDD-188D-4324-ACFA-00FF0322A2EF}" destId="{62A27D63-844E-481C-A447-4A534536E4A5}" srcOrd="7" destOrd="0" presId="urn:microsoft.com/office/officeart/2005/8/layout/gear1"/>
    <dgm:cxn modelId="{10981B5C-F04B-4BA4-967F-003D903D41C5}" type="presParOf" srcId="{E83CEBDD-188D-4324-ACFA-00FF0322A2EF}" destId="{E78D92ED-2441-4320-8C4D-1C50044E1A16}" srcOrd="8" destOrd="0" presId="urn:microsoft.com/office/officeart/2005/8/layout/gear1"/>
    <dgm:cxn modelId="{81485774-761B-4E6E-A749-293E03E9EA93}" type="presParOf" srcId="{E83CEBDD-188D-4324-ACFA-00FF0322A2EF}" destId="{ABC489BE-800D-4D04-B73A-ACD4C3A9BA14}" srcOrd="9" destOrd="0" presId="urn:microsoft.com/office/officeart/2005/8/layout/gear1"/>
    <dgm:cxn modelId="{E8DF37F2-8ED4-41CF-AC88-F3F0C18F9B8A}" type="presParOf" srcId="{E83CEBDD-188D-4324-ACFA-00FF0322A2EF}" destId="{B9E2E2F4-E8B9-4DC3-864E-6C0DBDD8F3BA}" srcOrd="10" destOrd="0" presId="urn:microsoft.com/office/officeart/2005/8/layout/gear1"/>
    <dgm:cxn modelId="{9EB4E914-790B-423C-B72F-53A773D7A07D}" type="presParOf" srcId="{E83CEBDD-188D-4324-ACFA-00FF0322A2EF}" destId="{A9DE5364-A11C-4F70-B632-2E91D98B68DD}" srcOrd="11" destOrd="0" presId="urn:microsoft.com/office/officeart/2005/8/layout/gear1"/>
    <dgm:cxn modelId="{4DDB83BB-600D-40D3-92BC-CEA6AE394C3A}" type="presParOf" srcId="{E83CEBDD-188D-4324-ACFA-00FF0322A2EF}" destId="{D57605E7-2541-47E8-9CE7-1C3BFFC6944F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5F7C4-C28B-42CD-8E10-F994435871C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8E4C-BBF4-4036-A46E-551610589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905000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"Ontogeny recapitulates phylogeny." 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farm8.staticflickr.com/7494/27073811505_80fe3515a0_o.jpg"/>
          <p:cNvPicPr>
            <a:picLocks noGrp="1"/>
          </p:cNvPicPr>
          <p:nvPr>
            <p:ph idx="1"/>
          </p:nvPr>
        </p:nvPicPr>
        <p:blipFill>
          <a:blip r:embed="rId3">
            <a:lum bright="-14000" contrast="41000"/>
          </a:blip>
          <a:srcRect/>
          <a:stretch>
            <a:fillRect/>
          </a:stretch>
        </p:blipFill>
        <p:spPr bwMode="auto">
          <a:xfrm>
            <a:off x="990600" y="304800"/>
            <a:ext cx="739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90600" y="1981200"/>
            <a:ext cx="7391400" cy="4191000"/>
          </a:xfrm>
          <a:prstGeom prst="rect">
            <a:avLst/>
          </a:prstGeom>
          <a:solidFill>
            <a:srgbClr val="F5B2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1981200"/>
            <a:ext cx="66294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19812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Hog                Calf               Rabbit             Human</a:t>
            </a:r>
            <a:endParaRPr lang="en-US" sz="2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181600"/>
            <a:ext cx="67056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Hog                  Calf                Rabbit              Human</a:t>
            </a:r>
            <a:endParaRPr lang="en-US" sz="2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590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 embryos Haeckel drew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2590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How the embryos actually look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467600" y="2590800"/>
            <a:ext cx="381000" cy="609600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3505200" y="2514600"/>
            <a:ext cx="381000" cy="609600"/>
          </a:xfrm>
          <a:prstGeom prst="upArrow">
            <a:avLst/>
          </a:prstGeom>
          <a:solidFill>
            <a:schemeClr val="bg1"/>
          </a:solidFill>
          <a:ln>
            <a:solidFill>
              <a:schemeClr val="tx1"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8" name="AutoShape 4" descr="Image result for pig embry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1219200" y="3352800"/>
          <a:ext cx="6705600" cy="1828800"/>
        </p:xfrm>
        <a:graphic>
          <a:graphicData uri="http://schemas.openxmlformats.org/presentationml/2006/ole">
            <p:oleObj spid="_x0000_s26638" name="Acrobat Document" r:id="rId4" imgW="3685862" imgH="1209648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onservapedia.com/images/2/22/Ev67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60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Piltdown Man</a:t>
            </a:r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onservapedia.com/images/thumb/1/1f/Piltdownman_quennell_1922.png/300px-Piltdownman_quennell_192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495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Johanson's Lu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096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Ramapithec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4008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5638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Credit:  In the Beginning: Compelling Evidence for Creation and the Flood by Walt Brown, Page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bevets.com/nbmny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asfeijen.nl/evolution/pic/neanderthalmanpropag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572500" cy="638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java 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5791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5943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762000" y="381000"/>
          <a:ext cx="10515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java 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5791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257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By Author of reconstruction unknown (klimaundmensch.de)Photographed by </a:t>
            </a:r>
            <a:r>
              <a:rPr lang="en-US" sz="2000" dirty="0" err="1" smtClean="0"/>
              <a:t>User:Lillyundfreya</a:t>
            </a:r>
            <a:r>
              <a:rPr lang="en-US" sz="2000" dirty="0" smtClean="0"/>
              <a:t> - Photographed at </a:t>
            </a:r>
            <a:r>
              <a:rPr lang="en-US" sz="2000" dirty="0" err="1" smtClean="0"/>
              <a:t>Westfälisches</a:t>
            </a:r>
            <a:r>
              <a:rPr lang="en-US" sz="2000" dirty="0" smtClean="0"/>
              <a:t> Museum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Archäologie</a:t>
            </a:r>
            <a:r>
              <a:rPr lang="en-US" sz="2000" dirty="0" smtClean="0"/>
              <a:t>, Herne, CC BY-SA 3.0, https://commons.wikimedia.org/w/index.php?curid=1843470</a:t>
            </a:r>
            <a:endParaRPr lang="en-US" sz="2000" dirty="0"/>
          </a:p>
        </p:txBody>
      </p:sp>
      <p:pic>
        <p:nvPicPr>
          <p:cNvPr id="46086" name="Picture 6" descr="Image result for хомо хабил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14400"/>
            <a:ext cx="4038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Coelacanth</a:t>
            </a:r>
            <a:endParaRPr lang="en-US" dirty="0"/>
          </a:p>
        </p:txBody>
      </p:sp>
      <p:pic>
        <p:nvPicPr>
          <p:cNvPr id="32770" name="Picture 2" descr="https://assets2.cdn-mw.com/mw/static/art/dict/thumb/coelac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5532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5029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Illustration from  www.Merriam-Webster.com/dictionary/coelacanth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162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ro woman thinking vector graph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43000"/>
            <a:ext cx="3952875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9665642">
            <a:off x="499002" y="224177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</a:rPr>
              <a:t>Data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109372">
            <a:off x="5197553" y="112455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Black" pitchFamily="34" charset="0"/>
              </a:rPr>
              <a:t>Hypothesis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Black" pitchFamily="34" charset="0"/>
              </a:rPr>
              <a:t>Conclusion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514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Black" pitchFamily="34" charset="0"/>
              </a:rPr>
              <a:t>Possibilities</a:t>
            </a:r>
            <a:endParaRPr lang="en-US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On the Origin of Species by Means of Natural Selection, or the Preservation of Favored Races in the Struggle for Life.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haeckel's tree of lif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6324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1430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Haeckel’s</a:t>
            </a:r>
          </a:p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Tree </a:t>
            </a:r>
          </a:p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Of </a:t>
            </a:r>
          </a:p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Life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1600200" y="381000"/>
          <a:ext cx="5829300" cy="6067425"/>
        </p:xfrm>
        <a:graphic>
          <a:graphicData uri="http://schemas.openxmlformats.org/presentationml/2006/ole">
            <p:oleObj spid="_x0000_s7169" name="Acrobat Document" r:id="rId3" imgW="5829298" imgH="7543706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Girl studying B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3962400" cy="487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86400" y="1905000"/>
            <a:ext cx="32095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Bible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Says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Girl studying B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3962400" cy="487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86400" y="1905000"/>
            <a:ext cx="32095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Bible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Says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09600"/>
            <a:ext cx="6705600" cy="4800600"/>
          </a:xfrm>
          <a:prstGeom prst="line">
            <a:avLst/>
          </a:prstGeom>
          <a:ln w="857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914400" y="838200"/>
            <a:ext cx="6858000" cy="5410200"/>
          </a:xfrm>
          <a:prstGeom prst="line">
            <a:avLst/>
          </a:prstGeom>
          <a:ln w="857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arm8.staticflickr.com/7494/27073811505_80fe3515a0_o.jpg"/>
          <p:cNvPicPr/>
          <p:nvPr/>
        </p:nvPicPr>
        <p:blipFill>
          <a:blip r:embed="rId2">
            <a:lum bright="-14000" contrast="41000"/>
          </a:blip>
          <a:srcRect/>
          <a:stretch>
            <a:fillRect/>
          </a:stretch>
        </p:blipFill>
        <p:spPr bwMode="auto">
          <a:xfrm>
            <a:off x="1600200" y="838200"/>
            <a:ext cx="594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Haeckel’s Embryos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139</Words>
  <Application>Microsoft Office PowerPoint</Application>
  <PresentationFormat>On-screen Show (4:3)</PresentationFormat>
  <Paragraphs>32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Coelacanth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RoseAnn</dc:creator>
  <cp:lastModifiedBy>RoseAnn</cp:lastModifiedBy>
  <cp:revision>51</cp:revision>
  <dcterms:created xsi:type="dcterms:W3CDTF">2017-05-24T20:40:13Z</dcterms:created>
  <dcterms:modified xsi:type="dcterms:W3CDTF">2018-02-02T15:43:49Z</dcterms:modified>
</cp:coreProperties>
</file>