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86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72EF-DF21-4A66-8D97-48459F270AF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F2A5-1E5C-41FC-B98E-C73485CFA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14400"/>
            <a:ext cx="7140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Behold the Lamb of God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Happy sheep and flower vector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47625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Next, Moses brought boils on all the Egyptians and their animals.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72" name="AutoShape 4" descr="Image result for cdc skin bo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dc skin bo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286000" y="2438400"/>
          <a:ext cx="4343400" cy="3810000"/>
        </p:xfrm>
        <a:graphic>
          <a:graphicData uri="http://schemas.openxmlformats.org/presentationml/2006/ole">
            <p:oleObj spid="_x0000_s7177" name="Acrobat Document" r:id="rId3" imgW="3257326" imgH="360971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upload.wikimedia.org/wikipedia/commons/8/8a/Martin%2C_John_-_The_Seventh_Plague_-_1823.jpg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1143000" y="1524000"/>
            <a:ext cx="6667500" cy="4543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Next, it rained hail and fire!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ague of Locusts"/>
          <p:cNvPicPr>
            <a:picLocks noChangeAspect="1" noChangeArrowheads="1"/>
          </p:cNvPicPr>
          <p:nvPr/>
        </p:nvPicPr>
        <p:blipFill>
          <a:blip r:embed="rId2">
            <a:lum bright="-4000"/>
          </a:blip>
          <a:srcRect/>
          <a:stretch>
            <a:fillRect/>
          </a:stretch>
        </p:blipFill>
        <p:spPr bwMode="auto">
          <a:xfrm>
            <a:off x="838200" y="1600200"/>
            <a:ext cx="7315200" cy="4876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Then, the locusts were sent to devour everything that was left. 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e plague of dark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315200" cy="4876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4864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Then, there was darkness on the land for three days.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Image result for death of the first born ten plag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Image result for death of the first born ten plag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Image result for death of the first born ten plag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67000"/>
            <a:ext cx="6248400" cy="4191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Finally, the last plague that was just too much for Pharaoh and his people to bear, the death of the firstborn of Pharaoh and everyone – including the firstborn of the livestock.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death of the first born ten plag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pontius pilate painting barabbas"/>
          <p:cNvPicPr>
            <a:picLocks noChangeAspect="1" noChangeArrowheads="1"/>
          </p:cNvPicPr>
          <p:nvPr/>
        </p:nvPicPr>
        <p:blipFill>
          <a:blip r:embed="rId2">
            <a:lum contras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191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“…Behold the Lamb of God </a:t>
            </a: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who takes away </a:t>
            </a: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the sins of the world.”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914400"/>
            <a:ext cx="3733800" cy="3048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Sin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2" name="Picture 2" descr="Sheep on two le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65501" flipH="1">
            <a:off x="88403" y="-44991"/>
            <a:ext cx="2857500" cy="3357829"/>
          </a:xfrm>
          <a:prstGeom prst="rect">
            <a:avLst/>
          </a:prstGeom>
          <a:noFill/>
        </p:spPr>
      </p:pic>
      <p:pic>
        <p:nvPicPr>
          <p:cNvPr id="15364" name="Picture 4" descr="Jeweled s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72765">
            <a:off x="3385486" y="946812"/>
            <a:ext cx="3657600" cy="258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Vector image of carpenter going for work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1676400" y="4724400"/>
            <a:ext cx="1066800" cy="1295400"/>
          </a:xfrm>
          <a:prstGeom prst="rect">
            <a:avLst/>
          </a:prstGeom>
          <a:noFill/>
        </p:spPr>
      </p:pic>
      <p:pic>
        <p:nvPicPr>
          <p:cNvPr id="14346" name="Picture 10" descr="Rainbow boat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3048000" y="304800"/>
            <a:ext cx="4762500" cy="591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2800" b="1" baseline="30000" dirty="0">
                <a:latin typeface="Aharoni" pitchFamily="2" charset="-79"/>
                <a:cs typeface="Aharoni" pitchFamily="2" charset="-79"/>
              </a:rPr>
              <a:t> 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And Abraham lifted up his eyes and looked, and behold, behind him was a ram, caught in a thicket by his horns. And Abraham went and took the ram and offered it up as a burnt offering instead of his son. </a:t>
            </a:r>
            <a:r>
              <a:rPr lang="en-US" sz="2800" b="1" baseline="30000" dirty="0">
                <a:latin typeface="Aharoni" pitchFamily="2" charset="-79"/>
                <a:cs typeface="Aharoni" pitchFamily="2" charset="-79"/>
              </a:rPr>
              <a:t>14 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So Abraham called the name of that place, 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’The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 </a:t>
            </a:r>
            <a:r>
              <a:rPr lang="en-US" sz="2800" cap="small" dirty="0">
                <a:latin typeface="Aharoni" pitchFamily="2" charset="-79"/>
                <a:cs typeface="Aharoni" pitchFamily="2" charset="-79"/>
              </a:rPr>
              <a:t>Lord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 will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provide'; as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it is said to this day,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‘On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the mount of the </a:t>
            </a:r>
            <a:r>
              <a:rPr lang="en-US" sz="2800" cap="small" dirty="0">
                <a:latin typeface="Aharoni" pitchFamily="2" charset="-79"/>
                <a:cs typeface="Aharoni" pitchFamily="2" charset="-79"/>
              </a:rPr>
              <a:t>Lord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 it shall be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provided’.”  Genesis 22:13-14</a:t>
            </a:r>
            <a:endParaRPr lang="en-US" sz="2800" baseline="300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800" baseline="300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800" baseline="30000" dirty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 descr="Ram jump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5107">
            <a:off x="2371107" y="3812886"/>
            <a:ext cx="2696377" cy="4107325"/>
          </a:xfrm>
          <a:prstGeom prst="rect">
            <a:avLst/>
          </a:prstGeom>
          <a:noFill/>
        </p:spPr>
      </p:pic>
      <p:pic>
        <p:nvPicPr>
          <p:cNvPr id="13316" name="Picture 4" descr="Vector image of twisted branch with hea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7357">
            <a:off x="3862486" y="3472565"/>
            <a:ext cx="2524222" cy="3434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 to bl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315200" cy="4876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Moses turns the water into blood.</a:t>
            </a:r>
            <a:endParaRPr lang="en-US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Next, he brings an infestation of  frogs onto the land.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Bug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429000"/>
            <a:ext cx="3048000" cy="2800350"/>
          </a:xfrm>
          <a:prstGeom prst="rect">
            <a:avLst/>
          </a:prstGeom>
          <a:noFill/>
        </p:spPr>
      </p:pic>
      <p:pic>
        <p:nvPicPr>
          <p:cNvPr id="11268" name="Picture 4" descr="Bug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4876800" cy="2971800"/>
          </a:xfrm>
          <a:prstGeom prst="rect">
            <a:avLst/>
          </a:prstGeom>
          <a:noFill/>
        </p:spPr>
      </p:pic>
      <p:pic>
        <p:nvPicPr>
          <p:cNvPr id="6" name="Picture 2" descr="Bug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33800"/>
            <a:ext cx="30480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Then he brings gnats or lice on the land – on all the people </a:t>
            </a: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and on all the livestock.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6" name="Picture 6" descr="Vector graphics of man attacked by bu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7467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Next, Moses sent flies on the land – lots and lots of flies.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 descr="Term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9328">
            <a:off x="1051753" y="3831189"/>
            <a:ext cx="919212" cy="1400600"/>
          </a:xfrm>
          <a:prstGeom prst="rect">
            <a:avLst/>
          </a:prstGeom>
          <a:noFill/>
        </p:spPr>
      </p:pic>
      <p:pic>
        <p:nvPicPr>
          <p:cNvPr id="9220" name="Picture 4" descr="Honeybee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46690">
            <a:off x="4941857" y="2817817"/>
            <a:ext cx="1279060" cy="622560"/>
          </a:xfrm>
          <a:prstGeom prst="rect">
            <a:avLst/>
          </a:prstGeom>
          <a:noFill/>
        </p:spPr>
      </p:pic>
      <p:pic>
        <p:nvPicPr>
          <p:cNvPr id="9222" name="Picture 6" descr="Lace ins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470215">
            <a:off x="7042085" y="4257454"/>
            <a:ext cx="584351" cy="1122010"/>
          </a:xfrm>
          <a:prstGeom prst="rect">
            <a:avLst/>
          </a:prstGeom>
          <a:noFill/>
        </p:spPr>
      </p:pic>
      <p:pic>
        <p:nvPicPr>
          <p:cNvPr id="9224" name="Picture 8" descr="Sawf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372759">
            <a:off x="1032187" y="1918054"/>
            <a:ext cx="1200705" cy="862719"/>
          </a:xfrm>
          <a:prstGeom prst="rect">
            <a:avLst/>
          </a:prstGeom>
          <a:noFill/>
        </p:spPr>
      </p:pic>
      <p:pic>
        <p:nvPicPr>
          <p:cNvPr id="9226" name="Picture 10" descr="Working the 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276600"/>
            <a:ext cx="2190750" cy="2857500"/>
          </a:xfrm>
          <a:prstGeom prst="rect">
            <a:avLst/>
          </a:prstGeom>
          <a:noFill/>
        </p:spPr>
      </p:pic>
      <p:pic>
        <p:nvPicPr>
          <p:cNvPr id="9" name="Picture 2" descr="Term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88103">
            <a:off x="5862803" y="3135541"/>
            <a:ext cx="919212" cy="1400600"/>
          </a:xfrm>
          <a:prstGeom prst="rect">
            <a:avLst/>
          </a:prstGeom>
          <a:noFill/>
        </p:spPr>
      </p:pic>
      <p:pic>
        <p:nvPicPr>
          <p:cNvPr id="10" name="Picture 8" descr="Sawf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24638">
            <a:off x="2145224" y="4726598"/>
            <a:ext cx="1200705" cy="862719"/>
          </a:xfrm>
          <a:prstGeom prst="rect">
            <a:avLst/>
          </a:prstGeom>
          <a:noFill/>
        </p:spPr>
      </p:pic>
      <p:pic>
        <p:nvPicPr>
          <p:cNvPr id="11" name="Picture 8" descr="Sawf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546007" y="4969593"/>
            <a:ext cx="1200705" cy="862719"/>
          </a:xfrm>
          <a:prstGeom prst="rect">
            <a:avLst/>
          </a:prstGeom>
          <a:noFill/>
        </p:spPr>
      </p:pic>
      <p:pic>
        <p:nvPicPr>
          <p:cNvPr id="12" name="Picture 4" descr="Honeybee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19182">
            <a:off x="2439708" y="2569691"/>
            <a:ext cx="1257627" cy="575080"/>
          </a:xfrm>
          <a:prstGeom prst="rect">
            <a:avLst/>
          </a:prstGeom>
          <a:noFill/>
        </p:spPr>
      </p:pic>
      <p:pic>
        <p:nvPicPr>
          <p:cNvPr id="13" name="Picture 4" descr="Honeybee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19182">
            <a:off x="3995605" y="2172528"/>
            <a:ext cx="1257627" cy="575080"/>
          </a:xfrm>
          <a:prstGeom prst="rect">
            <a:avLst/>
          </a:prstGeom>
          <a:noFill/>
        </p:spPr>
      </p:pic>
      <p:pic>
        <p:nvPicPr>
          <p:cNvPr id="14" name="Picture 4" descr="Honeybee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19182">
            <a:off x="3005005" y="4229927"/>
            <a:ext cx="1257627" cy="575080"/>
          </a:xfrm>
          <a:prstGeom prst="rect">
            <a:avLst/>
          </a:prstGeom>
          <a:noFill/>
        </p:spPr>
      </p:pic>
      <p:pic>
        <p:nvPicPr>
          <p:cNvPr id="15" name="Picture 4" descr="Honeybee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56528">
            <a:off x="6332091" y="2275733"/>
            <a:ext cx="1257627" cy="575080"/>
          </a:xfrm>
          <a:prstGeom prst="rect">
            <a:avLst/>
          </a:prstGeom>
          <a:noFill/>
        </p:spPr>
      </p:pic>
      <p:pic>
        <p:nvPicPr>
          <p:cNvPr id="16" name="Picture 2" descr="Term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89488">
            <a:off x="2388549" y="3373110"/>
            <a:ext cx="919212" cy="1022415"/>
          </a:xfrm>
          <a:prstGeom prst="rect">
            <a:avLst/>
          </a:prstGeom>
          <a:noFill/>
        </p:spPr>
      </p:pic>
      <p:pic>
        <p:nvPicPr>
          <p:cNvPr id="17" name="Picture 2" descr="Term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78311">
            <a:off x="5483089" y="4202168"/>
            <a:ext cx="919212" cy="1022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Next, all the livestock was struck dead.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Animal grazing warning 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146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RoseAnn</dc:creator>
  <cp:lastModifiedBy>RoseAnn</cp:lastModifiedBy>
  <cp:revision>44</cp:revision>
  <dcterms:created xsi:type="dcterms:W3CDTF">2017-04-25T20:46:24Z</dcterms:created>
  <dcterms:modified xsi:type="dcterms:W3CDTF">2018-02-02T15:48:51Z</dcterms:modified>
</cp:coreProperties>
</file>