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7" r:id="rId4"/>
    <p:sldId id="258" r:id="rId5"/>
    <p:sldId id="261" r:id="rId6"/>
    <p:sldId id="273" r:id="rId7"/>
    <p:sldId id="264" r:id="rId8"/>
    <p:sldId id="265" r:id="rId9"/>
    <p:sldId id="275"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10" y="-5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647E0-BFAA-471E-AF4B-24CB10D18A8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647E0-BFAA-471E-AF4B-24CB10D18A8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647E0-BFAA-471E-AF4B-24CB10D18A8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647E0-BFAA-471E-AF4B-24CB10D18A8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647E0-BFAA-471E-AF4B-24CB10D18A82}" type="datetimeFigureOut">
              <a:rPr lang="en-US" smtClean="0"/>
              <a:pPr/>
              <a:t>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647E0-BFAA-471E-AF4B-24CB10D18A82}"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647E0-BFAA-471E-AF4B-24CB10D18A82}" type="datetimeFigureOut">
              <a:rPr lang="en-US" smtClean="0"/>
              <a:pPr/>
              <a:t>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647E0-BFAA-471E-AF4B-24CB10D18A82}" type="datetimeFigureOut">
              <a:rPr lang="en-US" smtClean="0"/>
              <a:pPr/>
              <a:t>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647E0-BFAA-471E-AF4B-24CB10D18A82}" type="datetimeFigureOut">
              <a:rPr lang="en-US" smtClean="0"/>
              <a:pPr/>
              <a:t>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647E0-BFAA-471E-AF4B-24CB10D18A82}"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647E0-BFAA-471E-AF4B-24CB10D18A82}" type="datetimeFigureOut">
              <a:rPr lang="en-US" smtClean="0"/>
              <a:pPr/>
              <a:t>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CB242-5AFB-4DB9-8EA0-89A085FBE5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647E0-BFAA-471E-AF4B-24CB10D18A82}" type="datetimeFigureOut">
              <a:rPr lang="en-US" smtClean="0"/>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CB242-5AFB-4DB9-8EA0-89A085FBE5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PowerPoint_Slide6.sldx"/><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PowerPoint_Slide7.sld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PowerPoint_Slide8.sldx"/><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Slide3.sldx"/><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PowerPoint_Slide4.sldx"/><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PowerPoint_Slide5.sldx"/><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0" y="0"/>
          <a:ext cx="9144000" cy="6858000"/>
        </p:xfrm>
        <a:graphic>
          <a:graphicData uri="http://schemas.openxmlformats.org/presentationml/2006/ole">
            <p:oleObj spid="_x0000_s17410" name="Slide" r:id="rId3" imgW="4569620" imgH="3426290" progId="PowerPoint.Slide.12">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627" name="Picture 3" descr="Related image"/>
          <p:cNvPicPr>
            <a:picLocks noChangeAspect="1" noChangeArrowheads="1"/>
          </p:cNvPicPr>
          <p:nvPr/>
        </p:nvPicPr>
        <p:blipFill>
          <a:blip r:embed="rId2">
            <a:lum contrast="9000"/>
          </a:blip>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7651" name="Picture 3" descr="Elephant judge"/>
          <p:cNvPicPr>
            <a:picLocks noChangeAspect="1" noChangeArrowheads="1"/>
          </p:cNvPicPr>
          <p:nvPr/>
        </p:nvPicPr>
        <p:blipFill>
          <a:blip r:embed="rId2">
            <a:lum bright="-21000" contrast="-2000"/>
          </a:blip>
          <a:srcRect/>
          <a:stretch>
            <a:fillRect/>
          </a:stretch>
        </p:blipFill>
        <p:spPr bwMode="auto">
          <a:xfrm>
            <a:off x="1752600" y="609600"/>
            <a:ext cx="5486400" cy="5638800"/>
          </a:xfrm>
          <a:prstGeom prst="rect">
            <a:avLst/>
          </a:prstGeom>
          <a:noFill/>
        </p:spPr>
      </p:pic>
      <p:pic>
        <p:nvPicPr>
          <p:cNvPr id="27653" name="Picture 5" descr="Gavel vector drawing"/>
          <p:cNvPicPr>
            <a:picLocks noChangeAspect="1" noChangeArrowheads="1"/>
          </p:cNvPicPr>
          <p:nvPr/>
        </p:nvPicPr>
        <p:blipFill>
          <a:blip r:embed="rId3"/>
          <a:srcRect/>
          <a:stretch>
            <a:fillRect/>
          </a:stretch>
        </p:blipFill>
        <p:spPr bwMode="auto">
          <a:xfrm>
            <a:off x="4800600" y="1371600"/>
            <a:ext cx="2743200" cy="104206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457200" y="914400"/>
            <a:ext cx="4648200" cy="5016758"/>
          </a:xfrm>
          <a:prstGeom prst="rect">
            <a:avLst/>
          </a:prstGeom>
          <a:noFill/>
        </p:spPr>
        <p:txBody>
          <a:bodyPr wrap="square" rtlCol="0">
            <a:spAutoFit/>
          </a:bodyPr>
          <a:lstStyle/>
          <a:p>
            <a:r>
              <a:rPr lang="en-US" sz="4000" dirty="0" smtClean="0">
                <a:latin typeface="Aharoni" pitchFamily="2" charset="-79"/>
                <a:cs typeface="Aharoni" pitchFamily="2" charset="-79"/>
              </a:rPr>
              <a:t>“And by that will, we have been made holy through the sacrifice of the body of Jesus Christ once for all.” Hebrews 10:10</a:t>
            </a:r>
            <a:endParaRPr lang="en-US" sz="4000" dirty="0">
              <a:latin typeface="Aharoni" pitchFamily="2" charset="-79"/>
              <a:cs typeface="Aharoni" pitchFamily="2" charset="-79"/>
            </a:endParaRPr>
          </a:p>
        </p:txBody>
      </p:sp>
      <p:pic>
        <p:nvPicPr>
          <p:cNvPr id="28677" name="Picture 5" descr="Christian cross with flowers"/>
          <p:cNvPicPr>
            <a:picLocks noChangeAspect="1" noChangeArrowheads="1"/>
          </p:cNvPicPr>
          <p:nvPr/>
        </p:nvPicPr>
        <p:blipFill>
          <a:blip r:embed="rId2"/>
          <a:srcRect/>
          <a:stretch>
            <a:fillRect/>
          </a:stretch>
        </p:blipFill>
        <p:spPr bwMode="auto">
          <a:xfrm>
            <a:off x="5257800" y="990600"/>
            <a:ext cx="3886200" cy="47244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0" y="0"/>
          <a:ext cx="9144000" cy="6858000"/>
        </p:xfrm>
        <a:graphic>
          <a:graphicData uri="http://schemas.openxmlformats.org/presentationml/2006/ole">
            <p:oleObj spid="_x0000_s29697" name="Slide" r:id="rId3" imgW="4569620" imgH="3426290" progId="PowerPoint.Slide.12">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0" y="0"/>
          <a:ext cx="9144000" cy="6858000"/>
        </p:xfrm>
        <a:graphic>
          <a:graphicData uri="http://schemas.openxmlformats.org/presentationml/2006/ole">
            <p:oleObj spid="_x0000_s30721" name="Slide" r:id="rId3" imgW="4569620" imgH="3426290" progId="PowerPoint.Slide.12">
              <p:embed/>
            </p:oleObj>
          </a:graphicData>
        </a:graphic>
      </p:graphicFrame>
      <p:pic>
        <p:nvPicPr>
          <p:cNvPr id="30727" name="Picture 7" descr="Religious Easter cross"/>
          <p:cNvPicPr>
            <a:picLocks noChangeAspect="1" noChangeArrowheads="1"/>
          </p:cNvPicPr>
          <p:nvPr/>
        </p:nvPicPr>
        <p:blipFill>
          <a:blip r:embed="rId4"/>
          <a:srcRect/>
          <a:stretch>
            <a:fillRect/>
          </a:stretch>
        </p:blipFill>
        <p:spPr bwMode="auto">
          <a:xfrm>
            <a:off x="2971800" y="381000"/>
            <a:ext cx="3505200" cy="3657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5" name="Object 1"/>
          <p:cNvGraphicFramePr>
            <a:graphicFrameLocks noChangeAspect="1"/>
          </p:cNvGraphicFramePr>
          <p:nvPr/>
        </p:nvGraphicFramePr>
        <p:xfrm>
          <a:off x="0" y="0"/>
          <a:ext cx="9144000" cy="6858000"/>
        </p:xfrm>
        <a:graphic>
          <a:graphicData uri="http://schemas.openxmlformats.org/presentationml/2006/ole">
            <p:oleObj spid="_x0000_s31745" name="Slide" r:id="rId3" imgW="4569620" imgH="3426290" progId="PowerPoint.Slide.12">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2286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haroni" pitchFamily="2" charset="-79"/>
                <a:ea typeface="Arial" pitchFamily="34" charset="0"/>
                <a:cs typeface="Aharoni" pitchFamily="2" charset="-79"/>
              </a:rPr>
              <a:t>The Romans also practiced animal sacrifice.</a:t>
            </a:r>
            <a:endParaRPr kumimoji="0" lang="en-US" sz="3200" b="0" i="0" u="none" strike="noStrike" cap="none" normalizeH="0" baseline="0" dirty="0" smtClean="0">
              <a:ln>
                <a:noFill/>
              </a:ln>
              <a:solidFill>
                <a:schemeClr val="tx1"/>
              </a:solidFill>
              <a:effectLst/>
              <a:latin typeface="Aharoni" pitchFamily="2" charset="-79"/>
              <a:cs typeface="Aharoni" pitchFamily="2" charset="-79"/>
            </a:endParaRPr>
          </a:p>
        </p:txBody>
      </p:sp>
      <p:pic>
        <p:nvPicPr>
          <p:cNvPr id="19458" name="Picture 2" descr="Image result for Roman animal sacrifice"/>
          <p:cNvPicPr>
            <a:picLocks noChangeAspect="1" noChangeArrowheads="1"/>
          </p:cNvPicPr>
          <p:nvPr/>
        </p:nvPicPr>
        <p:blipFill>
          <a:blip r:embed="rId2"/>
          <a:srcRect/>
          <a:stretch>
            <a:fillRect/>
          </a:stretch>
        </p:blipFill>
        <p:spPr bwMode="auto">
          <a:xfrm>
            <a:off x="1524000" y="1295400"/>
            <a:ext cx="5943600" cy="4419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0" y="0"/>
          <a:ext cx="9144000" cy="6858000"/>
        </p:xfrm>
        <a:graphic>
          <a:graphicData uri="http://schemas.openxmlformats.org/presentationml/2006/ole">
            <p:oleObj spid="_x0000_s3073" name="Slide" r:id="rId3" imgW="4569620" imgH="3426290" progId="PowerPoint.Slide.12">
              <p:embed/>
            </p:oleObj>
          </a:graphicData>
        </a:graphic>
      </p:graphicFrame>
      <p:pic>
        <p:nvPicPr>
          <p:cNvPr id="3075" name="Picture 3" descr="Blood drop image"/>
          <p:cNvPicPr>
            <a:picLocks noChangeAspect="1" noChangeArrowheads="1"/>
          </p:cNvPicPr>
          <p:nvPr/>
        </p:nvPicPr>
        <p:blipFill>
          <a:blip r:embed="rId4"/>
          <a:srcRect/>
          <a:stretch>
            <a:fillRect/>
          </a:stretch>
        </p:blipFill>
        <p:spPr bwMode="auto">
          <a:xfrm rot="21058393">
            <a:off x="6781800" y="3886200"/>
            <a:ext cx="1524000" cy="2057400"/>
          </a:xfrm>
          <a:prstGeom prst="rect">
            <a:avLst/>
          </a:prstGeom>
          <a:noFill/>
        </p:spPr>
      </p:pic>
      <p:pic>
        <p:nvPicPr>
          <p:cNvPr id="5" name="Picture 3" descr="Blood drop image"/>
          <p:cNvPicPr>
            <a:picLocks noChangeAspect="1" noChangeArrowheads="1"/>
          </p:cNvPicPr>
          <p:nvPr/>
        </p:nvPicPr>
        <p:blipFill>
          <a:blip r:embed="rId4"/>
          <a:srcRect/>
          <a:stretch>
            <a:fillRect/>
          </a:stretch>
        </p:blipFill>
        <p:spPr bwMode="auto">
          <a:xfrm rot="20924094">
            <a:off x="7010785" y="842452"/>
            <a:ext cx="1524000" cy="205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381000" y="762000"/>
            <a:ext cx="4800600" cy="5078313"/>
          </a:xfrm>
          <a:prstGeom prst="rect">
            <a:avLst/>
          </a:prstGeom>
          <a:noFill/>
        </p:spPr>
        <p:txBody>
          <a:bodyPr wrap="square" rtlCol="0">
            <a:spAutoFit/>
          </a:bodyPr>
          <a:lstStyle/>
          <a:p>
            <a:r>
              <a:rPr lang="en-US" sz="5400" dirty="0" smtClean="0">
                <a:latin typeface="Aharoni" pitchFamily="2" charset="-79"/>
                <a:cs typeface="Aharoni" pitchFamily="2" charset="-79"/>
              </a:rPr>
              <a:t>“…for it is the life of all flesh.  </a:t>
            </a:r>
          </a:p>
          <a:p>
            <a:r>
              <a:rPr lang="en-US" sz="5400" dirty="0" smtClean="0">
                <a:latin typeface="Aharoni" pitchFamily="2" charset="-79"/>
                <a:cs typeface="Aharoni" pitchFamily="2" charset="-79"/>
              </a:rPr>
              <a:t>Its blood sustains life.”  Leviticus 17:14</a:t>
            </a:r>
            <a:endParaRPr lang="en-US" sz="5400" dirty="0">
              <a:latin typeface="Aharoni" pitchFamily="2" charset="-79"/>
              <a:cs typeface="Aharoni" pitchFamily="2" charset="-79"/>
            </a:endParaRPr>
          </a:p>
        </p:txBody>
      </p:sp>
      <p:pic>
        <p:nvPicPr>
          <p:cNvPr id="2051" name="Picture 3" descr="Comic image of a baby and a dog."/>
          <p:cNvPicPr>
            <a:picLocks noChangeAspect="1" noChangeArrowheads="1"/>
          </p:cNvPicPr>
          <p:nvPr/>
        </p:nvPicPr>
        <p:blipFill>
          <a:blip r:embed="rId2"/>
          <a:srcRect/>
          <a:stretch>
            <a:fillRect/>
          </a:stretch>
        </p:blipFill>
        <p:spPr bwMode="auto">
          <a:xfrm>
            <a:off x="4419600" y="1676400"/>
            <a:ext cx="4114800" cy="28098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0" y="0"/>
          <a:ext cx="9144000" cy="6858000"/>
        </p:xfrm>
        <a:graphic>
          <a:graphicData uri="http://schemas.openxmlformats.org/presentationml/2006/ole">
            <p:oleObj spid="_x0000_s21505" name="Slide" r:id="rId3" imgW="4569620" imgH="3426290" progId="PowerPoint.Slide.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43010" name="Picture 2" descr="World flags"/>
          <p:cNvPicPr>
            <a:picLocks noChangeAspect="1" noChangeArrowheads="1"/>
          </p:cNvPicPr>
          <p:nvPr/>
        </p:nvPicPr>
        <p:blipFill>
          <a:blip r:embed="rId2"/>
          <a:srcRect/>
          <a:stretch>
            <a:fillRect/>
          </a:stretch>
        </p:blipFill>
        <p:spPr bwMode="auto">
          <a:xfrm>
            <a:off x="304800" y="1143000"/>
            <a:ext cx="4038600" cy="3962400"/>
          </a:xfrm>
          <a:prstGeom prst="rect">
            <a:avLst/>
          </a:prstGeom>
          <a:noFill/>
        </p:spPr>
      </p:pic>
      <p:sp>
        <p:nvSpPr>
          <p:cNvPr id="6" name="TextBox 5"/>
          <p:cNvSpPr txBox="1"/>
          <p:nvPr/>
        </p:nvSpPr>
        <p:spPr>
          <a:xfrm>
            <a:off x="4648200" y="211515"/>
            <a:ext cx="4495800" cy="6646485"/>
          </a:xfrm>
          <a:prstGeom prst="rect">
            <a:avLst/>
          </a:prstGeom>
          <a:noFill/>
        </p:spPr>
        <p:txBody>
          <a:bodyPr wrap="square" rtlCol="0">
            <a:spAutoFit/>
          </a:bodyPr>
          <a:lstStyle/>
          <a:p>
            <a:r>
              <a:rPr lang="en-US" sz="3200" dirty="0" smtClean="0">
                <a:latin typeface="Aharoni" pitchFamily="2" charset="-79"/>
                <a:cs typeface="Aharoni" pitchFamily="2" charset="-79"/>
              </a:rPr>
              <a:t>“And they sang a new song saying, ‘You are worthy to take the scroll and open its seals, because you were slain, and with your blood you purchased for God persons from every tribe and language and people and nation.’” Revelation 5:9</a:t>
            </a:r>
            <a:endParaRPr lang="en-US" sz="3200" dirty="0">
              <a:latin typeface="Aharoni" pitchFamily="2" charset="-79"/>
              <a:cs typeface="Aharoni" pitchFamily="2"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0" y="0"/>
          <a:ext cx="9144000" cy="6858000"/>
        </p:xfrm>
        <a:graphic>
          <a:graphicData uri="http://schemas.openxmlformats.org/presentationml/2006/ole">
            <p:oleObj spid="_x0000_s23553" name="Slide" r:id="rId3" imgW="4569620" imgH="3426290" progId="PowerPoint.Slide.12">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77" name="Object 1"/>
          <p:cNvGraphicFramePr>
            <a:graphicFrameLocks noChangeAspect="1"/>
          </p:cNvGraphicFramePr>
          <p:nvPr/>
        </p:nvGraphicFramePr>
        <p:xfrm>
          <a:off x="0" y="0"/>
          <a:ext cx="9144000" cy="6858000"/>
        </p:xfrm>
        <a:graphic>
          <a:graphicData uri="http://schemas.openxmlformats.org/presentationml/2006/ole">
            <p:oleObj spid="_x0000_s24577" name="Slide" r:id="rId3" imgW="4569620" imgH="3426290" progId="PowerPoint.Slide.12">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ndo building vector clip art"/>
          <p:cNvPicPr>
            <a:picLocks noChangeAspect="1" noChangeArrowheads="1"/>
          </p:cNvPicPr>
          <p:nvPr/>
        </p:nvPicPr>
        <p:blipFill>
          <a:blip r:embed="rId2"/>
          <a:srcRect/>
          <a:stretch>
            <a:fillRect/>
          </a:stretch>
        </p:blipFill>
        <p:spPr bwMode="auto">
          <a:xfrm>
            <a:off x="2362200" y="609600"/>
            <a:ext cx="2514600" cy="5067300"/>
          </a:xfrm>
          <a:prstGeom prst="rect">
            <a:avLst/>
          </a:prstGeom>
          <a:noFill/>
        </p:spPr>
      </p:pic>
      <p:sp>
        <p:nvSpPr>
          <p:cNvPr id="5" name="Up-Down Arrow 4"/>
          <p:cNvSpPr/>
          <p:nvPr/>
        </p:nvSpPr>
        <p:spPr>
          <a:xfrm>
            <a:off x="1219200" y="1143000"/>
            <a:ext cx="838200" cy="4343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1676400"/>
            <a:ext cx="381000" cy="3139321"/>
          </a:xfrm>
          <a:prstGeom prst="rect">
            <a:avLst/>
          </a:prstGeom>
          <a:noFill/>
        </p:spPr>
        <p:txBody>
          <a:bodyPr wrap="square" rtlCol="0">
            <a:spAutoFit/>
          </a:bodyPr>
          <a:lstStyle/>
          <a:p>
            <a:pPr algn="ctr"/>
            <a:r>
              <a:rPr lang="en-US" b="1" dirty="0" smtClean="0">
                <a:latin typeface="Aharoni" pitchFamily="2" charset="-79"/>
                <a:cs typeface="Aharoni" pitchFamily="2" charset="-79"/>
              </a:rPr>
              <a:t>S</a:t>
            </a:r>
          </a:p>
          <a:p>
            <a:pPr algn="ctr"/>
            <a:r>
              <a:rPr lang="en-US" b="1" dirty="0" smtClean="0">
                <a:latin typeface="Aharoni" pitchFamily="2" charset="-79"/>
                <a:cs typeface="Aharoni" pitchFamily="2" charset="-79"/>
              </a:rPr>
              <a:t>I</a:t>
            </a:r>
          </a:p>
          <a:p>
            <a:pPr algn="ctr"/>
            <a:r>
              <a:rPr lang="en-US" b="1" dirty="0" smtClean="0">
                <a:latin typeface="Aharoni" pitchFamily="2" charset="-79"/>
                <a:cs typeface="Aharoni" pitchFamily="2" charset="-79"/>
              </a:rPr>
              <a:t>X</a:t>
            </a:r>
          </a:p>
          <a:p>
            <a:pPr algn="ctr"/>
            <a:endParaRPr lang="en-US" b="1" dirty="0" smtClean="0">
              <a:latin typeface="Aharoni" pitchFamily="2" charset="-79"/>
              <a:cs typeface="Aharoni" pitchFamily="2" charset="-79"/>
            </a:endParaRPr>
          </a:p>
          <a:p>
            <a:pPr algn="ctr"/>
            <a:r>
              <a:rPr lang="en-US" b="1" dirty="0" smtClean="0">
                <a:latin typeface="Aharoni" pitchFamily="2" charset="-79"/>
                <a:cs typeface="Aharoni" pitchFamily="2" charset="-79"/>
              </a:rPr>
              <a:t>S</a:t>
            </a:r>
          </a:p>
          <a:p>
            <a:pPr algn="ctr"/>
            <a:r>
              <a:rPr lang="en-US" b="1" dirty="0" smtClean="0">
                <a:latin typeface="Aharoni" pitchFamily="2" charset="-79"/>
                <a:cs typeface="Aharoni" pitchFamily="2" charset="-79"/>
              </a:rPr>
              <a:t>T</a:t>
            </a:r>
          </a:p>
          <a:p>
            <a:pPr algn="ctr"/>
            <a:r>
              <a:rPr lang="en-US" b="1" dirty="0" smtClean="0">
                <a:latin typeface="Aharoni" pitchFamily="2" charset="-79"/>
                <a:cs typeface="Aharoni" pitchFamily="2" charset="-79"/>
              </a:rPr>
              <a:t>O</a:t>
            </a:r>
          </a:p>
          <a:p>
            <a:pPr algn="ctr"/>
            <a:r>
              <a:rPr lang="en-US" b="1" dirty="0" smtClean="0">
                <a:latin typeface="Aharoni" pitchFamily="2" charset="-79"/>
                <a:cs typeface="Aharoni" pitchFamily="2" charset="-79"/>
              </a:rPr>
              <a:t>R I </a:t>
            </a:r>
          </a:p>
          <a:p>
            <a:pPr algn="ctr"/>
            <a:r>
              <a:rPr lang="en-US" b="1" dirty="0" smtClean="0">
                <a:latin typeface="Aharoni" pitchFamily="2" charset="-79"/>
                <a:cs typeface="Aharoni" pitchFamily="2" charset="-79"/>
              </a:rPr>
              <a:t>E</a:t>
            </a:r>
          </a:p>
          <a:p>
            <a:pPr algn="ctr"/>
            <a:r>
              <a:rPr lang="en-US" b="1" dirty="0" smtClean="0">
                <a:latin typeface="Aharoni" pitchFamily="2" charset="-79"/>
                <a:cs typeface="Aharoni" pitchFamily="2" charset="-79"/>
              </a:rPr>
              <a:t>S</a:t>
            </a:r>
            <a:endParaRPr lang="en-US" b="1" dirty="0">
              <a:latin typeface="Aharoni" pitchFamily="2" charset="-79"/>
              <a:cs typeface="Aharoni" pitchFamily="2" charset="-79"/>
            </a:endParaRPr>
          </a:p>
        </p:txBody>
      </p:sp>
      <p:pic>
        <p:nvPicPr>
          <p:cNvPr id="44036" name="Picture 4" descr="Wooden beam"/>
          <p:cNvPicPr>
            <a:picLocks noChangeAspect="1" noChangeArrowheads="1"/>
          </p:cNvPicPr>
          <p:nvPr/>
        </p:nvPicPr>
        <p:blipFill>
          <a:blip r:embed="rId3"/>
          <a:srcRect/>
          <a:stretch>
            <a:fillRect/>
          </a:stretch>
        </p:blipFill>
        <p:spPr bwMode="auto">
          <a:xfrm rot="16200000">
            <a:off x="4619625" y="2924175"/>
            <a:ext cx="4762500" cy="590550"/>
          </a:xfrm>
          <a:prstGeom prst="rect">
            <a:avLst/>
          </a:prstGeom>
          <a:noFill/>
        </p:spPr>
      </p:pic>
      <p:sp>
        <p:nvSpPr>
          <p:cNvPr id="9" name="Left-Right Arrow 8"/>
          <p:cNvSpPr/>
          <p:nvPr/>
        </p:nvSpPr>
        <p:spPr>
          <a:xfrm>
            <a:off x="6629400" y="5715000"/>
            <a:ext cx="6858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05600" y="5638800"/>
            <a:ext cx="609600" cy="461665"/>
          </a:xfrm>
          <a:prstGeom prst="rect">
            <a:avLst/>
          </a:prstGeom>
          <a:noFill/>
        </p:spPr>
        <p:txBody>
          <a:bodyPr wrap="square" rtlCol="0">
            <a:spAutoFit/>
          </a:bodyPr>
          <a:lstStyle/>
          <a:p>
            <a:r>
              <a:rPr lang="en-US" sz="2400" dirty="0" smtClean="0">
                <a:latin typeface="Aharoni" pitchFamily="2" charset="-79"/>
                <a:cs typeface="Aharoni" pitchFamily="2" charset="-79"/>
              </a:rPr>
              <a:t>4 “</a:t>
            </a:r>
            <a:endParaRPr lang="en-US" sz="2400" dirty="0">
              <a:latin typeface="Aharoni" pitchFamily="2" charset="-79"/>
              <a:cs typeface="Aharoni" pitchFamily="2" charset="-79"/>
            </a:endParaRPr>
          </a:p>
        </p:txBody>
      </p:sp>
      <p:pic>
        <p:nvPicPr>
          <p:cNvPr id="39938" name="Picture 2" descr="Man icon vector image"/>
          <p:cNvPicPr>
            <a:picLocks noChangeAspect="1" noChangeArrowheads="1"/>
          </p:cNvPicPr>
          <p:nvPr/>
        </p:nvPicPr>
        <p:blipFill>
          <a:blip r:embed="rId4" cstate="print"/>
          <a:srcRect/>
          <a:stretch>
            <a:fillRect/>
          </a:stretch>
        </p:blipFill>
        <p:spPr bwMode="auto">
          <a:xfrm>
            <a:off x="3124200" y="5257800"/>
            <a:ext cx="279401" cy="41910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110</Words>
  <Application>Microsoft Office PowerPoint</Application>
  <PresentationFormat>On-screen Show (4:3)</PresentationFormat>
  <Paragraphs>16</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RoseAnn</dc:creator>
  <cp:lastModifiedBy>RoseAnn</cp:lastModifiedBy>
  <cp:revision>26</cp:revision>
  <dcterms:created xsi:type="dcterms:W3CDTF">2017-05-30T17:46:34Z</dcterms:created>
  <dcterms:modified xsi:type="dcterms:W3CDTF">2018-02-02T15:49:07Z</dcterms:modified>
</cp:coreProperties>
</file>