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5" r:id="rId2"/>
    <p:sldId id="294" r:id="rId3"/>
    <p:sldId id="293" r:id="rId4"/>
    <p:sldId id="366" r:id="rId5"/>
    <p:sldId id="367" r:id="rId6"/>
    <p:sldId id="368" r:id="rId7"/>
    <p:sldId id="301" r:id="rId8"/>
    <p:sldId id="369" r:id="rId9"/>
    <p:sldId id="303" r:id="rId10"/>
    <p:sldId id="370" r:id="rId11"/>
    <p:sldId id="371" r:id="rId12"/>
    <p:sldId id="373" r:id="rId13"/>
    <p:sldId id="374" r:id="rId14"/>
    <p:sldId id="375" r:id="rId15"/>
    <p:sldId id="376" r:id="rId16"/>
    <p:sldId id="377" r:id="rId17"/>
    <p:sldId id="321" r:id="rId18"/>
    <p:sldId id="319" r:id="rId19"/>
    <p:sldId id="322" r:id="rId20"/>
    <p:sldId id="323" r:id="rId21"/>
    <p:sldId id="324" r:id="rId22"/>
    <p:sldId id="326" r:id="rId23"/>
    <p:sldId id="327" r:id="rId24"/>
    <p:sldId id="328" r:id="rId25"/>
    <p:sldId id="32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29" autoAdjust="0"/>
    <p:restoredTop sz="94640" autoAdjust="0"/>
  </p:normalViewPr>
  <p:slideViewPr>
    <p:cSldViewPr>
      <p:cViewPr>
        <p:scale>
          <a:sx n="67" d="100"/>
          <a:sy n="67" d="100"/>
        </p:scale>
        <p:origin x="-1146"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3D39F-DE3C-4C27-8334-2257C3443B08}" type="datetimeFigureOut">
              <a:rPr lang="en-US" smtClean="0"/>
              <a:pPr/>
              <a:t>2/13/2018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3733F0-0C7C-460D-A820-62205899835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FC30C-CEED-49EC-BEA4-84B02B51DA86}" type="datetimeFigureOut">
              <a:rPr lang="en-US" smtClean="0"/>
              <a:pPr/>
              <a:t>2/13/2018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997D65-2012-43DF-93E7-9A188EAACCE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FC30C-CEED-49EC-BEA4-84B02B51DA86}" type="datetimeFigureOut">
              <a:rPr lang="en-US" smtClean="0"/>
              <a:pPr/>
              <a:t>2/13/2018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97D65-2012-43DF-93E7-9A188EAACCE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Office_PowerPoint_Slide6.sldx"/><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PowerPoint_Slide7.sldx"/><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Office_PowerPoint_Slide8.sldx"/><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Office_PowerPoint_Slide2.sld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Office_PowerPoint_Slide9.sldx"/><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Office_PowerPoint_Slide10.sldx"/><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Office_PowerPoint_Slide11.sldx"/><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PowerPoint_Slide12.sldx"/><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Office_PowerPoint_Slide13.sldx"/><Relationship Id="rId2" Type="http://schemas.openxmlformats.org/officeDocument/2006/relationships/slideLayout" Target="../slideLayouts/slideLayout7.xml"/><Relationship Id="rId1" Type="http://schemas.openxmlformats.org/officeDocument/2006/relationships/vmlDrawing" Target="../drawings/vmlDrawing16.v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Office_PowerPoint_Slide14.sldx"/><Relationship Id="rId2" Type="http://schemas.openxmlformats.org/officeDocument/2006/relationships/slideLayout" Target="../slideLayouts/slideLayout7.xml"/><Relationship Id="rId1" Type="http://schemas.openxmlformats.org/officeDocument/2006/relationships/vmlDrawing" Target="../drawings/vmlDrawing17.v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Office_PowerPoint_Slide3.sld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Office_PowerPoint_Slide4.sldx"/><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PowerPoint_Slide5.sldx"/><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2225" name="Object 1"/>
          <p:cNvGraphicFramePr>
            <a:graphicFrameLocks noChangeAspect="1"/>
          </p:cNvGraphicFramePr>
          <p:nvPr/>
        </p:nvGraphicFramePr>
        <p:xfrm>
          <a:off x="0" y="0"/>
          <a:ext cx="9144000" cy="6858000"/>
        </p:xfrm>
        <a:graphic>
          <a:graphicData uri="http://schemas.openxmlformats.org/presentationml/2006/ole">
            <p:oleObj spid="_x0000_s52225" name="Slide" r:id="rId3" imgW="4569620" imgH="3426290" progId="PowerPoint.Slide.12">
              <p:embed/>
            </p:oleObj>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0" y="257175"/>
          <a:ext cx="9144000" cy="6600825"/>
        </p:xfrm>
        <a:graphic>
          <a:graphicData uri="http://schemas.openxmlformats.org/presentationml/2006/ole">
            <p:oleObj spid="_x0000_s137218" name="Acrobat Document" r:id="rId3" imgW="5800552" imgH="6600648" progId="AcroExch.Document.DC">
              <p:embed/>
            </p:oleObj>
          </a:graphicData>
        </a:graphic>
      </p:graphicFrame>
      <p:sp>
        <p:nvSpPr>
          <p:cNvPr id="137219" name="Rectangle 3"/>
          <p:cNvSpPr>
            <a:spLocks noChangeArrowheads="1"/>
          </p:cNvSpPr>
          <p:nvPr/>
        </p:nvSpPr>
        <p:spPr bwMode="auto">
          <a:xfrm>
            <a:off x="0" y="1"/>
            <a:ext cx="4419600" cy="64940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Aharoni" pitchFamily="2" charset="-79"/>
                <a:ea typeface="Times New Roman" pitchFamily="18" charset="0"/>
                <a:cs typeface="Aharoni" pitchFamily="2" charset="-79"/>
              </a:rPr>
              <a:t>"Without a firm moral foundation, freedom degenerates quickly into selfishness...Unless men exercise their freedom...within moral restraints, a free society can degenerate into anarchy."  President Harry S. Truman, April 3, 1951</a:t>
            </a:r>
            <a:endParaRPr kumimoji="0" lang="en-US" sz="3200" b="0" i="0" u="none" strike="noStrike" cap="none" normalizeH="0" baseline="0" dirty="0" smtClean="0">
              <a:ln>
                <a:noFill/>
              </a:ln>
              <a:solidFill>
                <a:schemeClr val="bg1"/>
              </a:solidFill>
              <a:effectLst/>
              <a:latin typeface="Aharoni" pitchFamily="2" charset="-79"/>
              <a:cs typeface="Aharoni" pitchFamily="2" charset="-79"/>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0" y="128588"/>
          <a:ext cx="9144000" cy="6600825"/>
        </p:xfrm>
        <a:graphic>
          <a:graphicData uri="http://schemas.openxmlformats.org/presentationml/2006/ole">
            <p:oleObj spid="_x0000_s138242" name="Acrobat Document" r:id="rId3" imgW="5800552" imgH="6600648" progId="AcroExch.Document.DC">
              <p:embed/>
            </p:oleObj>
          </a:graphicData>
        </a:graphic>
      </p:graphicFrame>
      <p:sp>
        <p:nvSpPr>
          <p:cNvPr id="138243" name="Rectangle 3"/>
          <p:cNvSpPr>
            <a:spLocks noChangeArrowheads="1"/>
          </p:cNvSpPr>
          <p:nvPr/>
        </p:nvSpPr>
        <p:spPr bwMode="auto">
          <a:xfrm>
            <a:off x="304800" y="457200"/>
            <a:ext cx="33528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bg1"/>
                </a:solidFill>
                <a:effectLst/>
                <a:latin typeface="Aharoni" pitchFamily="2" charset="-79"/>
                <a:ea typeface="Times New Roman" pitchFamily="18" charset="0"/>
                <a:cs typeface="Aharoni" pitchFamily="2" charset="-79"/>
              </a:rPr>
              <a:t>"Liberty becomes a question of morals more than of politics."  Lord Acton</a:t>
            </a:r>
            <a:endParaRPr kumimoji="0" lang="en-US" sz="4800" b="0" i="0" u="none" strike="noStrike" cap="none" normalizeH="0" baseline="0" dirty="0" smtClean="0">
              <a:ln>
                <a:noFill/>
              </a:ln>
              <a:solidFill>
                <a:schemeClr val="bg1"/>
              </a:solidFill>
              <a:effectLst/>
              <a:latin typeface="Aharoni" pitchFamily="2" charset="-79"/>
              <a:cs typeface="Aharoni" pitchFamily="2" charset="-79"/>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0" y="257175"/>
          <a:ext cx="9144000" cy="6600825"/>
        </p:xfrm>
        <a:graphic>
          <a:graphicData uri="http://schemas.openxmlformats.org/presentationml/2006/ole">
            <p:oleObj spid="_x0000_s140290" name="Acrobat Document" r:id="rId3" imgW="5800552" imgH="6600648" progId="AcroExch.Document.DC">
              <p:embed/>
            </p:oleObj>
          </a:graphicData>
        </a:graphic>
      </p:graphicFrame>
      <p:sp>
        <p:nvSpPr>
          <p:cNvPr id="140291" name="Rectangle 3"/>
          <p:cNvSpPr>
            <a:spLocks noChangeArrowheads="1"/>
          </p:cNvSpPr>
          <p:nvPr/>
        </p:nvSpPr>
        <p:spPr bwMode="auto">
          <a:xfrm>
            <a:off x="304800" y="1600200"/>
            <a:ext cx="35052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bg1"/>
                </a:solidFill>
                <a:effectLst/>
                <a:latin typeface="Aharoni" pitchFamily="2" charset="-79"/>
                <a:ea typeface="Times New Roman" pitchFamily="18" charset="0"/>
                <a:cs typeface="Aharoni" pitchFamily="2" charset="-79"/>
              </a:rPr>
              <a:t>"Power tends to corrupt and absolute power corrupts absolutely..." Lord Acton</a:t>
            </a:r>
            <a:endParaRPr kumimoji="0" lang="en-US" sz="3200" b="0" i="0" u="none" strike="noStrike" cap="none" normalizeH="0" baseline="0" dirty="0" smtClean="0">
              <a:ln>
                <a:noFill/>
              </a:ln>
              <a:solidFill>
                <a:schemeClr val="bg1"/>
              </a:solidFill>
              <a:effectLst/>
              <a:latin typeface="Aharoni" pitchFamily="2" charset="-79"/>
              <a:cs typeface="Aharoni" pitchFamily="2" charset="-79"/>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Ten Commandments image"/>
          <p:cNvPicPr>
            <a:picLocks noChangeAspect="1" noChangeArrowheads="1"/>
          </p:cNvPicPr>
          <p:nvPr/>
        </p:nvPicPr>
        <p:blipFill>
          <a:blip r:embed="rId2"/>
          <a:srcRect/>
          <a:stretch>
            <a:fillRect/>
          </a:stretch>
        </p:blipFill>
        <p:spPr bwMode="auto">
          <a:xfrm>
            <a:off x="1295400" y="914400"/>
            <a:ext cx="6629400" cy="4114800"/>
          </a:xfrm>
          <a:prstGeom prst="rect">
            <a:avLst/>
          </a:prstGeom>
          <a:noFill/>
        </p:spPr>
      </p:pic>
      <p:sp>
        <p:nvSpPr>
          <p:cNvPr id="3" name="TextBox 2"/>
          <p:cNvSpPr txBox="1"/>
          <p:nvPr/>
        </p:nvSpPr>
        <p:spPr>
          <a:xfrm>
            <a:off x="1066800" y="5486400"/>
            <a:ext cx="7467600" cy="769441"/>
          </a:xfrm>
          <a:prstGeom prst="rect">
            <a:avLst/>
          </a:prstGeom>
          <a:noFill/>
        </p:spPr>
        <p:txBody>
          <a:bodyPr wrap="square" rtlCol="0">
            <a:spAutoFit/>
          </a:bodyPr>
          <a:lstStyle/>
          <a:p>
            <a:pPr algn="ctr"/>
            <a:r>
              <a:rPr lang="en-US" sz="4400" dirty="0" smtClean="0">
                <a:latin typeface="Aharoni" pitchFamily="2" charset="-79"/>
                <a:cs typeface="Aharoni" pitchFamily="2" charset="-79"/>
              </a:rPr>
              <a:t>Do not steal…Do not covet</a:t>
            </a:r>
            <a:endParaRPr lang="en-US" sz="4400" dirty="0">
              <a:latin typeface="Aharoni" pitchFamily="2" charset="-79"/>
              <a:cs typeface="Aharoni" pitchFamily="2" charset="-79"/>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0" y="3380125"/>
            <a:ext cx="9144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effectLst/>
                <a:latin typeface="Aharoni" pitchFamily="2" charset="-79"/>
                <a:ea typeface="Times New Roman" pitchFamily="18" charset="0"/>
                <a:cs typeface="Aharoni" pitchFamily="2" charset="-79"/>
              </a:rPr>
              <a:t>"But if anyone does not provide for his own, and especially for those of his household, he has denied the faith and is worse than an unbeliever."  1 Tim. 5:8</a:t>
            </a:r>
            <a:endParaRPr kumimoji="0" lang="en-US" sz="4400" b="0" i="0" u="none" strike="noStrike" cap="none" normalizeH="0" baseline="0" dirty="0" smtClean="0">
              <a:ln>
                <a:noFill/>
              </a:ln>
              <a:effectLst/>
              <a:latin typeface="Aharoni" pitchFamily="2" charset="-79"/>
              <a:cs typeface="Aharoni" pitchFamily="2" charset="-79"/>
            </a:endParaRPr>
          </a:p>
        </p:txBody>
      </p:sp>
      <p:pic>
        <p:nvPicPr>
          <p:cNvPr id="142339" name="Picture 3" descr="Pedestrian shopping"/>
          <p:cNvPicPr>
            <a:picLocks noChangeAspect="1" noChangeArrowheads="1"/>
          </p:cNvPicPr>
          <p:nvPr/>
        </p:nvPicPr>
        <p:blipFill>
          <a:blip r:embed="rId2"/>
          <a:srcRect/>
          <a:stretch>
            <a:fillRect/>
          </a:stretch>
        </p:blipFill>
        <p:spPr bwMode="auto">
          <a:xfrm>
            <a:off x="1981200" y="304799"/>
            <a:ext cx="4762500" cy="312420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ChangeArrowheads="1"/>
          </p:cNvSpPr>
          <p:nvPr/>
        </p:nvSpPr>
        <p:spPr bwMode="auto">
          <a:xfrm>
            <a:off x="0" y="396240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smtClean="0">
                <a:ln>
                  <a:noFill/>
                </a:ln>
                <a:solidFill>
                  <a:schemeClr val="tx1"/>
                </a:solidFill>
                <a:effectLst/>
                <a:latin typeface="Aharoni" pitchFamily="2" charset="-79"/>
                <a:ea typeface="Times New Roman" pitchFamily="18" charset="0"/>
                <a:cs typeface="Aharoni" pitchFamily="2" charset="-79"/>
              </a:rPr>
              <a:t>"If anyone is </a:t>
            </a:r>
            <a:r>
              <a:rPr kumimoji="0" lang="en-US" sz="5400" b="1" i="0" u="sng" strike="noStrike" cap="none" normalizeH="0" baseline="0" dirty="0" smtClean="0">
                <a:ln>
                  <a:noFill/>
                </a:ln>
                <a:solidFill>
                  <a:schemeClr val="tx1"/>
                </a:solidFill>
                <a:effectLst/>
                <a:latin typeface="Aharoni" pitchFamily="2" charset="-79"/>
                <a:ea typeface="Times New Roman" pitchFamily="18" charset="0"/>
                <a:cs typeface="Aharoni" pitchFamily="2" charset="-79"/>
              </a:rPr>
              <a:t>not willing</a:t>
            </a:r>
            <a:r>
              <a:rPr kumimoji="0" lang="en-US" sz="5400" b="1" i="0" u="none" strike="noStrike" cap="none" normalizeH="0" baseline="0" dirty="0" smtClean="0">
                <a:ln>
                  <a:noFill/>
                </a:ln>
                <a:solidFill>
                  <a:schemeClr val="tx1"/>
                </a:solidFill>
                <a:effectLst/>
                <a:latin typeface="Aharoni" pitchFamily="2" charset="-79"/>
                <a:ea typeface="Times New Roman" pitchFamily="18" charset="0"/>
                <a:cs typeface="Aharoni" pitchFamily="2" charset="-79"/>
              </a:rPr>
              <a:t> to work, then he is not to eat."  1 Thess. 3:30</a:t>
            </a:r>
            <a:endParaRPr kumimoji="0" lang="en-US" sz="5400" b="0" i="0" u="none" strike="noStrike" cap="none" normalizeH="0" baseline="0" dirty="0" smtClean="0">
              <a:ln>
                <a:noFill/>
              </a:ln>
              <a:solidFill>
                <a:schemeClr val="tx1"/>
              </a:solidFill>
              <a:effectLst/>
              <a:latin typeface="Aharoni" pitchFamily="2" charset="-79"/>
              <a:cs typeface="Aharoni"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5400" b="0" i="0" u="none" strike="noStrike" cap="none" normalizeH="0" baseline="0" dirty="0" smtClean="0">
              <a:ln>
                <a:noFill/>
              </a:ln>
              <a:solidFill>
                <a:schemeClr val="tx1"/>
              </a:solidFill>
              <a:effectLst/>
              <a:latin typeface="Aharoni" pitchFamily="2" charset="-79"/>
              <a:cs typeface="Aharoni" pitchFamily="2" charset="-79"/>
            </a:endParaRPr>
          </a:p>
        </p:txBody>
      </p:sp>
      <p:pic>
        <p:nvPicPr>
          <p:cNvPr id="143363" name="Picture 3" descr="Man in hammock"/>
          <p:cNvPicPr>
            <a:picLocks noChangeAspect="1" noChangeArrowheads="1"/>
          </p:cNvPicPr>
          <p:nvPr/>
        </p:nvPicPr>
        <p:blipFill>
          <a:blip r:embed="rId2"/>
          <a:srcRect/>
          <a:stretch>
            <a:fillRect/>
          </a:stretch>
        </p:blipFill>
        <p:spPr bwMode="auto">
          <a:xfrm>
            <a:off x="2362200" y="381000"/>
            <a:ext cx="4762500" cy="319087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American flag"/>
          <p:cNvPicPr>
            <a:picLocks noChangeAspect="1" noChangeArrowheads="1"/>
          </p:cNvPicPr>
          <p:nvPr/>
        </p:nvPicPr>
        <p:blipFill>
          <a:blip r:embed="rId2">
            <a:lum bright="66000" contrast="32000"/>
          </a:blip>
          <a:srcRect/>
          <a:stretch>
            <a:fillRect/>
          </a:stretch>
        </p:blipFill>
        <p:spPr bwMode="auto">
          <a:xfrm>
            <a:off x="0" y="228600"/>
            <a:ext cx="9144000" cy="6629400"/>
          </a:xfrm>
          <a:prstGeom prst="rect">
            <a:avLst/>
          </a:prstGeom>
          <a:noFill/>
        </p:spPr>
      </p:pic>
      <p:sp>
        <p:nvSpPr>
          <p:cNvPr id="144387" name="Rectangle 3"/>
          <p:cNvSpPr>
            <a:spLocks noChangeArrowheads="1"/>
          </p:cNvSpPr>
          <p:nvPr/>
        </p:nvSpPr>
        <p:spPr bwMode="auto">
          <a:xfrm>
            <a:off x="0" y="1066800"/>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smtClean="0">
                <a:ln>
                  <a:noFill/>
                </a:ln>
                <a:solidFill>
                  <a:schemeClr val="tx1"/>
                </a:solidFill>
                <a:effectLst/>
                <a:latin typeface="Aharoni" pitchFamily="2" charset="-79"/>
                <a:ea typeface="Times New Roman" pitchFamily="18" charset="0"/>
                <a:cs typeface="Aharoni" pitchFamily="2" charset="-79"/>
              </a:rPr>
              <a:t>."We hold these truths to be self-evident, that all men are created equal, that they are endowed by their Creator with certain unalienable Rights, that among these are Life, Liberty and the pursuit of Happiness."</a:t>
            </a:r>
            <a:endParaRPr kumimoji="0" lang="en-US" sz="4400" b="0" i="0" u="none" strike="noStrike" cap="none" normalizeH="0" baseline="0" dirty="0" smtClean="0">
              <a:ln>
                <a:noFill/>
              </a:ln>
              <a:solidFill>
                <a:schemeClr val="tx1"/>
              </a:solidFill>
              <a:effectLst/>
              <a:latin typeface="Aharoni" pitchFamily="2" charset="-79"/>
              <a:cs typeface="Aharoni" pitchFamily="2" charset="-79"/>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8849" name="Object 1"/>
          <p:cNvGraphicFramePr>
            <a:graphicFrameLocks noChangeAspect="1"/>
          </p:cNvGraphicFramePr>
          <p:nvPr/>
        </p:nvGraphicFramePr>
        <p:xfrm>
          <a:off x="0" y="0"/>
          <a:ext cx="9144000" cy="6858000"/>
        </p:xfrm>
        <a:graphic>
          <a:graphicData uri="http://schemas.openxmlformats.org/presentationml/2006/ole">
            <p:oleObj spid="_x0000_s78849" name="Slide" r:id="rId3" imgW="4569620" imgH="3426290" progId="PowerPoint.Slide.12">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0897" name="Object 1"/>
          <p:cNvGraphicFramePr>
            <a:graphicFrameLocks noChangeAspect="1"/>
          </p:cNvGraphicFramePr>
          <p:nvPr/>
        </p:nvGraphicFramePr>
        <p:xfrm>
          <a:off x="0" y="0"/>
          <a:ext cx="9144000" cy="6858000"/>
        </p:xfrm>
        <a:graphic>
          <a:graphicData uri="http://schemas.openxmlformats.org/presentationml/2006/ole">
            <p:oleObj spid="_x0000_s80897" name="Slide" r:id="rId3" imgW="4569620" imgH="3426290" progId="PowerPoint.Slide.12">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1921" name="Object 1"/>
          <p:cNvGraphicFramePr>
            <a:graphicFrameLocks noChangeAspect="1"/>
          </p:cNvGraphicFramePr>
          <p:nvPr/>
        </p:nvGraphicFramePr>
        <p:xfrm>
          <a:off x="0" y="0"/>
          <a:ext cx="9144000" cy="6858000"/>
        </p:xfrm>
        <a:graphic>
          <a:graphicData uri="http://schemas.openxmlformats.org/presentationml/2006/ole">
            <p:oleObj spid="_x0000_s81921" name="Slide" r:id="rId3" imgW="4569620" imgH="3426290" progId="PowerPoint.Slide.12">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32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3251" name="Object 3"/>
          <p:cNvGraphicFramePr>
            <a:graphicFrameLocks noChangeAspect="1"/>
          </p:cNvGraphicFramePr>
          <p:nvPr/>
        </p:nvGraphicFramePr>
        <p:xfrm>
          <a:off x="0" y="0"/>
          <a:ext cx="9144000" cy="6858000"/>
        </p:xfrm>
        <a:graphic>
          <a:graphicData uri="http://schemas.openxmlformats.org/presentationml/2006/ole">
            <p:oleObj spid="_x0000_s53251" name="Slide" r:id="rId3" imgW="4569620" imgH="3426290" progId="PowerPoint.Slide.12">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3969" name="Object 1"/>
          <p:cNvGraphicFramePr>
            <a:graphicFrameLocks noChangeAspect="1"/>
          </p:cNvGraphicFramePr>
          <p:nvPr/>
        </p:nvGraphicFramePr>
        <p:xfrm>
          <a:off x="0" y="0"/>
          <a:ext cx="9144000" cy="6858000"/>
        </p:xfrm>
        <a:graphic>
          <a:graphicData uri="http://schemas.openxmlformats.org/presentationml/2006/ole">
            <p:oleObj spid="_x0000_s83969" name="Slide" r:id="rId3" imgW="4569620" imgH="3426290" progId="PowerPoint.Slide.12">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2945" name="Object 1"/>
          <p:cNvGraphicFramePr>
            <a:graphicFrameLocks noChangeAspect="1"/>
          </p:cNvGraphicFramePr>
          <p:nvPr/>
        </p:nvGraphicFramePr>
        <p:xfrm>
          <a:off x="0" y="0"/>
          <a:ext cx="9144000" cy="6858000"/>
        </p:xfrm>
        <a:graphic>
          <a:graphicData uri="http://schemas.openxmlformats.org/presentationml/2006/ole">
            <p:oleObj spid="_x0000_s82945" name="Slide" r:id="rId3" imgW="4569620" imgH="3426290" progId="PowerPoint.Slide.12">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6017" name="Object 1"/>
          <p:cNvGraphicFramePr>
            <a:graphicFrameLocks noChangeAspect="1"/>
          </p:cNvGraphicFramePr>
          <p:nvPr/>
        </p:nvGraphicFramePr>
        <p:xfrm>
          <a:off x="0" y="0"/>
          <a:ext cx="9144000" cy="6858000"/>
        </p:xfrm>
        <a:graphic>
          <a:graphicData uri="http://schemas.openxmlformats.org/presentationml/2006/ole">
            <p:oleObj spid="_x0000_s86017" name="Slide" r:id="rId3" imgW="4569620" imgH="3426290" progId="PowerPoint.Slide.12">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7041" name="Object 1"/>
          <p:cNvGraphicFramePr>
            <a:graphicFrameLocks noChangeAspect="1"/>
          </p:cNvGraphicFramePr>
          <p:nvPr/>
        </p:nvGraphicFramePr>
        <p:xfrm>
          <a:off x="0" y="0"/>
          <a:ext cx="9144000" cy="6858000"/>
        </p:xfrm>
        <a:graphic>
          <a:graphicData uri="http://schemas.openxmlformats.org/presentationml/2006/ole">
            <p:oleObj spid="_x0000_s87041" name="Slide" r:id="rId3" imgW="4569620" imgH="3426290" progId="PowerPoint.Slide.12">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8065" name="Object 1"/>
          <p:cNvGraphicFramePr>
            <a:graphicFrameLocks noChangeAspect="1"/>
          </p:cNvGraphicFramePr>
          <p:nvPr/>
        </p:nvGraphicFramePr>
        <p:xfrm>
          <a:off x="0" y="0"/>
          <a:ext cx="9144000" cy="6858000"/>
        </p:xfrm>
        <a:graphic>
          <a:graphicData uri="http://schemas.openxmlformats.org/presentationml/2006/ole">
            <p:oleObj spid="_x0000_s88065" name="Slide" r:id="rId3" imgW="4569620" imgH="3426290" progId="PowerPoint.Slide.12">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9089" name="Object 1"/>
          <p:cNvGraphicFramePr>
            <a:graphicFrameLocks noChangeAspect="1"/>
          </p:cNvGraphicFramePr>
          <p:nvPr/>
        </p:nvGraphicFramePr>
        <p:xfrm>
          <a:off x="0" y="0"/>
          <a:ext cx="9144000" cy="6858000"/>
        </p:xfrm>
        <a:graphic>
          <a:graphicData uri="http://schemas.openxmlformats.org/presentationml/2006/ole">
            <p:oleObj spid="_x0000_s89089" name="Slide" r:id="rId3" imgW="4569620" imgH="3426290" progId="PowerPoint.Slide.12">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4273" name="Object 1"/>
          <p:cNvGraphicFramePr>
            <a:graphicFrameLocks noChangeAspect="1"/>
          </p:cNvGraphicFramePr>
          <p:nvPr/>
        </p:nvGraphicFramePr>
        <p:xfrm>
          <a:off x="0" y="0"/>
          <a:ext cx="9144000" cy="6858000"/>
        </p:xfrm>
        <a:graphic>
          <a:graphicData uri="http://schemas.openxmlformats.org/presentationml/2006/ole">
            <p:oleObj spid="_x0000_s54273" name="Slide" r:id="rId3" imgW="4569620" imgH="3426290" progId="PowerPoint.Slide.12">
              <p:embed/>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Angelic smiley"/>
          <p:cNvPicPr>
            <a:picLocks noChangeAspect="1" noChangeArrowheads="1"/>
          </p:cNvPicPr>
          <p:nvPr/>
        </p:nvPicPr>
        <p:blipFill>
          <a:blip r:embed="rId2"/>
          <a:srcRect/>
          <a:stretch>
            <a:fillRect/>
          </a:stretch>
        </p:blipFill>
        <p:spPr bwMode="auto">
          <a:xfrm>
            <a:off x="0" y="685800"/>
            <a:ext cx="4762500" cy="3724276"/>
          </a:xfrm>
          <a:prstGeom prst="rect">
            <a:avLst/>
          </a:prstGeom>
          <a:noFill/>
        </p:spPr>
      </p:pic>
      <p:sp>
        <p:nvSpPr>
          <p:cNvPr id="3" name="TextBox 2"/>
          <p:cNvSpPr txBox="1"/>
          <p:nvPr/>
        </p:nvSpPr>
        <p:spPr>
          <a:xfrm>
            <a:off x="4419600" y="1371600"/>
            <a:ext cx="4724400" cy="4247317"/>
          </a:xfrm>
          <a:prstGeom prst="rect">
            <a:avLst/>
          </a:prstGeom>
          <a:noFill/>
        </p:spPr>
        <p:txBody>
          <a:bodyPr wrap="square" rtlCol="0">
            <a:spAutoFit/>
          </a:bodyPr>
          <a:lstStyle/>
          <a:p>
            <a:pPr algn="ctr"/>
            <a:r>
              <a:rPr lang="en-US" sz="5400" dirty="0" smtClean="0">
                <a:latin typeface="Aharoni" pitchFamily="2" charset="-79"/>
                <a:cs typeface="Aharoni" pitchFamily="2" charset="-79"/>
              </a:rPr>
              <a:t>“If men were angels, we would have no need of government.”</a:t>
            </a:r>
            <a:endParaRPr lang="en-US" sz="5400" dirty="0">
              <a:latin typeface="Aharoni" pitchFamily="2" charset="-79"/>
              <a:cs typeface="Aharoni" pitchFamily="2"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533400"/>
            <a:ext cx="4953000" cy="5632311"/>
          </a:xfrm>
          <a:prstGeom prst="rect">
            <a:avLst/>
          </a:prstGeom>
          <a:noFill/>
        </p:spPr>
        <p:txBody>
          <a:bodyPr wrap="square" rtlCol="0">
            <a:spAutoFit/>
          </a:bodyPr>
          <a:lstStyle/>
          <a:p>
            <a:r>
              <a:rPr lang="en-US" sz="3600" dirty="0" smtClean="0">
                <a:latin typeface="Aharoni" pitchFamily="2" charset="-79"/>
                <a:cs typeface="Aharoni" pitchFamily="2" charset="-79"/>
              </a:rPr>
              <a:t>Tyranny – cruelty and injustice in the exercise of power or authority over others, oppressive government by one or more people who exercise absolute power cruelly and unjustly.</a:t>
            </a:r>
            <a:endParaRPr lang="en-US" sz="3600" dirty="0">
              <a:latin typeface="Aharoni" pitchFamily="2" charset="-79"/>
              <a:cs typeface="Aharoni" pitchFamily="2" charset="-79"/>
            </a:endParaRPr>
          </a:p>
        </p:txBody>
      </p:sp>
      <p:pic>
        <p:nvPicPr>
          <p:cNvPr id="134150" name="Picture 6" descr="Death grip vector illustration"/>
          <p:cNvPicPr>
            <a:picLocks noChangeAspect="1" noChangeArrowheads="1"/>
          </p:cNvPicPr>
          <p:nvPr/>
        </p:nvPicPr>
        <p:blipFill>
          <a:blip r:embed="rId2"/>
          <a:srcRect/>
          <a:stretch>
            <a:fillRect/>
          </a:stretch>
        </p:blipFill>
        <p:spPr bwMode="auto">
          <a:xfrm>
            <a:off x="228600" y="762000"/>
            <a:ext cx="4191000" cy="51816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andcuffed hands vector illustration"/>
          <p:cNvPicPr>
            <a:picLocks noChangeAspect="1" noChangeArrowheads="1"/>
          </p:cNvPicPr>
          <p:nvPr/>
        </p:nvPicPr>
        <p:blipFill>
          <a:blip r:embed="rId2"/>
          <a:srcRect/>
          <a:stretch>
            <a:fillRect/>
          </a:stretch>
        </p:blipFill>
        <p:spPr bwMode="auto">
          <a:xfrm>
            <a:off x="1981200" y="762001"/>
            <a:ext cx="4762500" cy="2819400"/>
          </a:xfrm>
          <a:prstGeom prst="rect">
            <a:avLst/>
          </a:prstGeom>
          <a:noFill/>
        </p:spPr>
      </p:pic>
      <p:sp>
        <p:nvSpPr>
          <p:cNvPr id="3" name="TextBox 2"/>
          <p:cNvSpPr txBox="1"/>
          <p:nvPr/>
        </p:nvSpPr>
        <p:spPr>
          <a:xfrm>
            <a:off x="0" y="4038600"/>
            <a:ext cx="9144000" cy="2554545"/>
          </a:xfrm>
          <a:prstGeom prst="rect">
            <a:avLst/>
          </a:prstGeom>
          <a:noFill/>
        </p:spPr>
        <p:txBody>
          <a:bodyPr wrap="square" rtlCol="0">
            <a:spAutoFit/>
          </a:bodyPr>
          <a:lstStyle/>
          <a:p>
            <a:pPr algn="ctr"/>
            <a:r>
              <a:rPr lang="en-US" sz="4000" dirty="0" smtClean="0">
                <a:latin typeface="Aharoni" pitchFamily="2" charset="-79"/>
                <a:cs typeface="Aharoni" pitchFamily="2" charset="-79"/>
              </a:rPr>
              <a:t>“For freedom Christ  has set us free;  stand fast, therefore, and do not submit again to a yoke of slavery.”  Galatians 5:1</a:t>
            </a:r>
            <a:endParaRPr lang="en-US" sz="4000" dirty="0">
              <a:latin typeface="Aharoni" pitchFamily="2" charset="-79"/>
              <a:cs typeface="Aharoni" pitchFamily="2" charset="-79"/>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0417" name="Object 1"/>
          <p:cNvGraphicFramePr>
            <a:graphicFrameLocks noChangeAspect="1"/>
          </p:cNvGraphicFramePr>
          <p:nvPr/>
        </p:nvGraphicFramePr>
        <p:xfrm>
          <a:off x="0" y="0"/>
          <a:ext cx="9144000" cy="6858000"/>
        </p:xfrm>
        <a:graphic>
          <a:graphicData uri="http://schemas.openxmlformats.org/presentationml/2006/ole">
            <p:oleObj spid="_x0000_s60417" name="Slide" r:id="rId3" imgW="4569620" imgH="3426290" progId="PowerPoint.Slide.12">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Sign of the fish vector"/>
          <p:cNvPicPr>
            <a:picLocks noChangeAspect="1" noChangeArrowheads="1"/>
          </p:cNvPicPr>
          <p:nvPr/>
        </p:nvPicPr>
        <p:blipFill>
          <a:blip r:embed="rId2"/>
          <a:srcRect/>
          <a:stretch>
            <a:fillRect/>
          </a:stretch>
        </p:blipFill>
        <p:spPr bwMode="auto">
          <a:xfrm>
            <a:off x="1524000" y="1219200"/>
            <a:ext cx="6057900" cy="2457451"/>
          </a:xfrm>
          <a:prstGeom prst="rect">
            <a:avLst/>
          </a:prstGeom>
          <a:noFill/>
        </p:spPr>
      </p:pic>
      <p:pic>
        <p:nvPicPr>
          <p:cNvPr id="136196" name="Picture 4" descr="Vector illustration of cross"/>
          <p:cNvPicPr>
            <a:picLocks noChangeAspect="1" noChangeArrowheads="1"/>
          </p:cNvPicPr>
          <p:nvPr/>
        </p:nvPicPr>
        <p:blipFill>
          <a:blip r:embed="rId3"/>
          <a:srcRect/>
          <a:stretch>
            <a:fillRect/>
          </a:stretch>
        </p:blipFill>
        <p:spPr bwMode="auto">
          <a:xfrm>
            <a:off x="2667000" y="1371600"/>
            <a:ext cx="1676400" cy="2286000"/>
          </a:xfrm>
          <a:prstGeom prst="rect">
            <a:avLst/>
          </a:prstGeom>
          <a:noFill/>
        </p:spPr>
      </p:pic>
      <p:sp>
        <p:nvSpPr>
          <p:cNvPr id="4" name="TextBox 3"/>
          <p:cNvSpPr txBox="1"/>
          <p:nvPr/>
        </p:nvSpPr>
        <p:spPr>
          <a:xfrm>
            <a:off x="0" y="3886200"/>
            <a:ext cx="8763000" cy="2677656"/>
          </a:xfrm>
          <a:prstGeom prst="rect">
            <a:avLst/>
          </a:prstGeom>
          <a:noFill/>
        </p:spPr>
        <p:txBody>
          <a:bodyPr wrap="square" rtlCol="0">
            <a:spAutoFit/>
          </a:bodyPr>
          <a:lstStyle/>
          <a:p>
            <a:r>
              <a:rPr lang="en-US" sz="2400" dirty="0" smtClean="0">
                <a:latin typeface="Aharoni" pitchFamily="2" charset="-79"/>
                <a:cs typeface="Aharoni" pitchFamily="2" charset="-79"/>
              </a:rPr>
              <a:t>“And when they had brought them, they set them before the council.  And the high priest asked them saying, ‘Did we not strictly command you not to teach in this name (the name of Jesus)? And look, you have filled Jerusalem with your doctrine, and intend to bring this Man’s blood on us!’  Then Peter and the other apostles answered and said: ‘We must obey God rather than men.’” Acts 5:27-29</a:t>
            </a:r>
            <a:endParaRPr lang="en-US" sz="2400" dirty="0">
              <a:latin typeface="Aharoni" pitchFamily="2" charset="-79"/>
              <a:cs typeface="Aharoni" pitchFamily="2" charset="-79"/>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2465" name="Object 1"/>
          <p:cNvGraphicFramePr>
            <a:graphicFrameLocks noChangeAspect="1"/>
          </p:cNvGraphicFramePr>
          <p:nvPr/>
        </p:nvGraphicFramePr>
        <p:xfrm>
          <a:off x="0" y="0"/>
          <a:ext cx="9144000" cy="6858000"/>
        </p:xfrm>
        <a:graphic>
          <a:graphicData uri="http://schemas.openxmlformats.org/presentationml/2006/ole">
            <p:oleObj spid="_x0000_s62465" name="Slide" r:id="rId3" imgW="4569620" imgH="3426290" progId="PowerPoint.Slide.12">
              <p:embed/>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1873</TotalTime>
  <Words>324</Words>
  <Application>Microsoft Office PowerPoint</Application>
  <PresentationFormat>On-screen Show (4:3)</PresentationFormat>
  <Paragraphs>11</Paragraphs>
  <Slides>25</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28" baseType="lpstr">
      <vt:lpstr>Office Theme</vt:lpstr>
      <vt:lpstr>Slide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RoseAnn</dc:creator>
  <cp:lastModifiedBy>RoseAnn</cp:lastModifiedBy>
  <cp:revision>94</cp:revision>
  <dcterms:created xsi:type="dcterms:W3CDTF">2017-06-02T14:07:24Z</dcterms:created>
  <dcterms:modified xsi:type="dcterms:W3CDTF">2018-02-13T22:01:46Z</dcterms:modified>
</cp:coreProperties>
</file>