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83" r:id="rId2"/>
    <p:sldId id="384" r:id="rId3"/>
    <p:sldId id="385" r:id="rId4"/>
    <p:sldId id="386" r:id="rId5"/>
    <p:sldId id="387" r:id="rId6"/>
    <p:sldId id="388" r:id="rId7"/>
    <p:sldId id="389" r:id="rId8"/>
    <p:sldId id="390" r:id="rId9"/>
    <p:sldId id="391" r:id="rId10"/>
    <p:sldId id="392" r:id="rId11"/>
    <p:sldId id="339" r:id="rId12"/>
    <p:sldId id="340" r:id="rId13"/>
    <p:sldId id="336" r:id="rId14"/>
    <p:sldId id="332" r:id="rId15"/>
    <p:sldId id="381" r:id="rId16"/>
    <p:sldId id="342" r:id="rId17"/>
    <p:sldId id="346" r:id="rId18"/>
    <p:sldId id="347" r:id="rId19"/>
    <p:sldId id="343" r:id="rId20"/>
    <p:sldId id="393" r:id="rId21"/>
    <p:sldId id="344" r:id="rId22"/>
    <p:sldId id="352" r:id="rId23"/>
    <p:sldId id="396" r:id="rId24"/>
    <p:sldId id="395" r:id="rId25"/>
    <p:sldId id="35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29" autoAdjust="0"/>
    <p:restoredTop sz="94640" autoAdjust="0"/>
  </p:normalViewPr>
  <p:slideViewPr>
    <p:cSldViewPr>
      <p:cViewPr>
        <p:scale>
          <a:sx n="67" d="100"/>
          <a:sy n="67" d="100"/>
        </p:scale>
        <p:origin x="-114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3D39F-DE3C-4C27-8334-2257C3443B08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733F0-0C7C-460D-A820-6220589983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C30C-CEED-49EC-BEA4-84B02B51DA86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7D65-2012-43DF-93E7-9A188EAACC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C30C-CEED-49EC-BEA4-84B02B51DA86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7D65-2012-43DF-93E7-9A188EAACC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C30C-CEED-49EC-BEA4-84B02B51DA86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7D65-2012-43DF-93E7-9A188EAACC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C30C-CEED-49EC-BEA4-84B02B51DA86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7D65-2012-43DF-93E7-9A188EAACC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C30C-CEED-49EC-BEA4-84B02B51DA86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7D65-2012-43DF-93E7-9A188EAACC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C30C-CEED-49EC-BEA4-84B02B51DA86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7D65-2012-43DF-93E7-9A188EAACC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C30C-CEED-49EC-BEA4-84B02B51DA86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7D65-2012-43DF-93E7-9A188EAACC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C30C-CEED-49EC-BEA4-84B02B51DA86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7D65-2012-43DF-93E7-9A188EAACC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C30C-CEED-49EC-BEA4-84B02B51DA86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7D65-2012-43DF-93E7-9A188EAACC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C30C-CEED-49EC-BEA4-84B02B51DA86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7D65-2012-43DF-93E7-9A188EAACC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C30C-CEED-49EC-BEA4-84B02B51DA86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7D65-2012-43DF-93E7-9A188EAACC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FC30C-CEED-49EC-BEA4-84B02B51DA86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97D65-2012-43DF-93E7-9A188EAACC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4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5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6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7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8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9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10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1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nccs.net/online-resources/us-constitution/amendments-to-the-us-constitution/the-bill-of-rights-amendments-1-10/amendment-1-freedom-of-religion-speech-and-the-pres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nccs.net/online-resources/us-constitution/amendments-to-the-us-constitution/the-bill-of-rights-amendments-1-10/amendment-2-the-right-to-bear-arm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nccs.net/online-resources/us-constitution/amendments-to-the-us-constitution/the-bill-of-rights-amendments-1-10/amendment-10-undelegated-powers-kept-by-the-states-and-the-peopl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2209800"/>
            <a:ext cx="9144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to create and collect taxes, duties, imposts and excises to pay debts.  Define each. (NOTE:  Collecting taxes is necessary so that we can collect the money that is needed to run our government, including all the expenses of running the three branches and our military.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to borrow money.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to regulate trade with foreign nations and be sure that trade is protected between the states, as well as with the Indian tribes.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4340" name="Picture 4" descr="Money symbo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304800"/>
            <a:ext cx="35052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8600" y="838200"/>
            <a:ext cx="487581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haroni" pitchFamily="2" charset="-79"/>
                <a:cs typeface="Aharoni" pitchFamily="2" charset="-79"/>
              </a:rPr>
              <a:t>Genesis </a:t>
            </a: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11:6</a:t>
            </a:r>
            <a:endParaRPr lang="en-US" sz="4000" dirty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sz="4000" b="1" baseline="30000" dirty="0">
                <a:latin typeface="Aharoni" pitchFamily="2" charset="-79"/>
                <a:cs typeface="Aharoni" pitchFamily="2" charset="-79"/>
              </a:rPr>
              <a:t> </a:t>
            </a:r>
            <a:r>
              <a:rPr lang="en-US" sz="4000" dirty="0">
                <a:latin typeface="Aharoni" pitchFamily="2" charset="-79"/>
                <a:cs typeface="Aharoni" pitchFamily="2" charset="-79"/>
              </a:rPr>
              <a:t>And </a:t>
            </a: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God </a:t>
            </a:r>
            <a:r>
              <a:rPr lang="en-US" sz="4000" dirty="0">
                <a:latin typeface="Aharoni" pitchFamily="2" charset="-79"/>
                <a:cs typeface="Aharoni" pitchFamily="2" charset="-79"/>
              </a:rPr>
              <a:t>said, </a:t>
            </a: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Look at them, </a:t>
            </a:r>
            <a:r>
              <a:rPr lang="en-US" sz="4000" dirty="0">
                <a:latin typeface="Aharoni" pitchFamily="2" charset="-79"/>
                <a:cs typeface="Aharoni" pitchFamily="2" charset="-79"/>
              </a:rPr>
              <a:t>they are one people, and they have </a:t>
            </a: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one </a:t>
            </a:r>
            <a:r>
              <a:rPr lang="en-US" sz="4000" dirty="0">
                <a:latin typeface="Aharoni" pitchFamily="2" charset="-79"/>
                <a:cs typeface="Aharoni" pitchFamily="2" charset="-79"/>
              </a:rPr>
              <a:t>language; and this is what they begin to </a:t>
            </a: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do…</a:t>
            </a:r>
            <a:endParaRPr lang="en-US" sz="40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148" name="Picture 4" descr="Ancient man fighting death vector clip 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3962400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99329" name="Object 1"/>
          <p:cNvGraphicFramePr>
            <a:graphicFrameLocks noChangeAspect="1"/>
          </p:cNvGraphicFramePr>
          <p:nvPr/>
        </p:nvGraphicFramePr>
        <p:xfrm>
          <a:off x="0" y="0"/>
          <a:ext cx="9167446" cy="6858000"/>
        </p:xfrm>
        <a:graphic>
          <a:graphicData uri="http://schemas.openxmlformats.org/presentationml/2006/ole">
            <p:oleObj spid="_x0000_s99329" name="Slide" r:id="rId3" imgW="4569620" imgH="3426290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00353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0353" name="Slide" r:id="rId3" imgW="4569620" imgH="3426290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9728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97281" name="Slide" r:id="rId3" imgW="4569620" imgH="3426290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9420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94209" name="Slide" r:id="rId3" imgW="4569620" imgH="3426290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4953000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haroni" pitchFamily="2" charset="-79"/>
                <a:cs typeface="Aharoni" pitchFamily="2" charset="-79"/>
              </a:rPr>
              <a:t>The name written on her forehead was a mystery: Babylon the great the mother of prostitutes and abominations of the earth.</a:t>
            </a:r>
            <a:endParaRPr lang="en-US" sz="28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49506" name="Picture 2" descr="Lady face expression vector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lum bright="-19000"/>
          </a:blip>
          <a:srcRect/>
          <a:stretch>
            <a:fillRect/>
          </a:stretch>
        </p:blipFill>
        <p:spPr bwMode="auto">
          <a:xfrm>
            <a:off x="2438400" y="457200"/>
            <a:ext cx="3429000" cy="4762500"/>
          </a:xfrm>
          <a:prstGeom prst="rect">
            <a:avLst/>
          </a:prstGeom>
          <a:noFill/>
        </p:spPr>
      </p:pic>
      <p:sp>
        <p:nvSpPr>
          <p:cNvPr id="5" name="Wave 4"/>
          <p:cNvSpPr/>
          <p:nvPr/>
        </p:nvSpPr>
        <p:spPr>
          <a:xfrm rot="20132613">
            <a:off x="2988375" y="736824"/>
            <a:ext cx="2733033" cy="1001601"/>
          </a:xfrm>
          <a:prstGeom prst="wave">
            <a:avLst>
              <a:gd name="adj1" fmla="val 12500"/>
              <a:gd name="adj2" fmla="val 1229"/>
            </a:avLst>
          </a:prstGeom>
          <a:solidFill>
            <a:srgbClr val="FFC00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Babylon – the great mother of harlots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0137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1377" name="Slide" r:id="rId3" imgW="4569620" imgH="3426290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0649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6497" name="Slide" r:id="rId3" imgW="4569620" imgH="3426290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07523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7523" name="Slide" r:id="rId3" imgW="4569620" imgH="3426290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05473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5473" name="Slide" r:id="rId3" imgW="4569620" imgH="3426290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04800" y="117693"/>
            <a:ext cx="85344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to make laws regarding citizenship, and bankruptcies.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to print and coin money and fix the values of it and of standard weights and measures.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3600" dirty="0" smtClean="0">
                <a:latin typeface="Aharoni" pitchFamily="2" charset="-79"/>
                <a:ea typeface="Arial" pitchFamily="34" charset="0"/>
                <a:cs typeface="Aharoni" pitchFamily="2" charset="-79"/>
              </a:rPr>
              <a:t>to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 create laws punishing counterfeiters.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to establish a postal system and the roads it needs.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to promote and protect the progress of science and the arts by establishing copyright laws.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762000"/>
            <a:ext cx="4800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Aharoni" pitchFamily="2" charset="-79"/>
                <a:cs typeface="Aharoni" pitchFamily="2" charset="-79"/>
              </a:rPr>
              <a:t>“…for it is the life of all flesh.  </a:t>
            </a:r>
          </a:p>
          <a:p>
            <a:r>
              <a:rPr lang="en-US" sz="5400" dirty="0" smtClean="0">
                <a:latin typeface="Aharoni" pitchFamily="2" charset="-79"/>
                <a:cs typeface="Aharoni" pitchFamily="2" charset="-79"/>
              </a:rPr>
              <a:t>Its blood sustains life.”  Leviticus 17:14</a:t>
            </a:r>
            <a:endParaRPr lang="en-US" sz="54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1" name="Picture 3" descr="Comic image of a baby and a dog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1676400"/>
            <a:ext cx="4114800" cy="2809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0444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4449" name="Slide" r:id="rId3" imgW="4569620" imgH="3426290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10593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10593" name="Slide" r:id="rId3" imgW="4569620" imgH="3426290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ondo building vector clip 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609600"/>
            <a:ext cx="2514600" cy="5067300"/>
          </a:xfrm>
          <a:prstGeom prst="rect">
            <a:avLst/>
          </a:prstGeom>
          <a:noFill/>
        </p:spPr>
      </p:pic>
      <p:sp>
        <p:nvSpPr>
          <p:cNvPr id="5" name="Up-Down Arrow 4"/>
          <p:cNvSpPr/>
          <p:nvPr/>
        </p:nvSpPr>
        <p:spPr>
          <a:xfrm>
            <a:off x="1219200" y="1143000"/>
            <a:ext cx="838200" cy="43434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1676400"/>
            <a:ext cx="381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haroni" pitchFamily="2" charset="-79"/>
                <a:cs typeface="Aharoni" pitchFamily="2" charset="-79"/>
              </a:rPr>
              <a:t>S</a:t>
            </a:r>
          </a:p>
          <a:p>
            <a:pPr algn="ctr"/>
            <a:r>
              <a:rPr lang="en-US" b="1" dirty="0" smtClean="0">
                <a:latin typeface="Aharoni" pitchFamily="2" charset="-79"/>
                <a:cs typeface="Aharoni" pitchFamily="2" charset="-79"/>
              </a:rPr>
              <a:t>I</a:t>
            </a:r>
          </a:p>
          <a:p>
            <a:pPr algn="ctr"/>
            <a:r>
              <a:rPr lang="en-US" b="1" dirty="0" smtClean="0">
                <a:latin typeface="Aharoni" pitchFamily="2" charset="-79"/>
                <a:cs typeface="Aharoni" pitchFamily="2" charset="-79"/>
              </a:rPr>
              <a:t>X</a:t>
            </a:r>
          </a:p>
          <a:p>
            <a:pPr algn="ctr"/>
            <a:endParaRPr lang="en-US" b="1" dirty="0" smtClean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b="1" dirty="0" smtClean="0">
                <a:latin typeface="Aharoni" pitchFamily="2" charset="-79"/>
                <a:cs typeface="Aharoni" pitchFamily="2" charset="-79"/>
              </a:rPr>
              <a:t>S</a:t>
            </a:r>
          </a:p>
          <a:p>
            <a:pPr algn="ctr"/>
            <a:r>
              <a:rPr lang="en-US" b="1" dirty="0" smtClean="0">
                <a:latin typeface="Aharoni" pitchFamily="2" charset="-79"/>
                <a:cs typeface="Aharoni" pitchFamily="2" charset="-79"/>
              </a:rPr>
              <a:t>T</a:t>
            </a:r>
          </a:p>
          <a:p>
            <a:pPr algn="ctr"/>
            <a:r>
              <a:rPr lang="en-US" b="1" dirty="0" smtClean="0">
                <a:latin typeface="Aharoni" pitchFamily="2" charset="-79"/>
                <a:cs typeface="Aharoni" pitchFamily="2" charset="-79"/>
              </a:rPr>
              <a:t>O</a:t>
            </a:r>
          </a:p>
          <a:p>
            <a:pPr algn="ctr"/>
            <a:r>
              <a:rPr lang="en-US" b="1" dirty="0" smtClean="0">
                <a:latin typeface="Aharoni" pitchFamily="2" charset="-79"/>
                <a:cs typeface="Aharoni" pitchFamily="2" charset="-79"/>
              </a:rPr>
              <a:t>R I </a:t>
            </a:r>
          </a:p>
          <a:p>
            <a:pPr algn="ctr"/>
            <a:r>
              <a:rPr lang="en-US" b="1" dirty="0" smtClean="0">
                <a:latin typeface="Aharoni" pitchFamily="2" charset="-79"/>
                <a:cs typeface="Aharoni" pitchFamily="2" charset="-79"/>
              </a:rPr>
              <a:t>E</a:t>
            </a:r>
          </a:p>
          <a:p>
            <a:pPr algn="ctr"/>
            <a:r>
              <a:rPr lang="en-US" b="1" dirty="0" smtClean="0">
                <a:latin typeface="Aharoni" pitchFamily="2" charset="-79"/>
                <a:cs typeface="Aharoni" pitchFamily="2" charset="-79"/>
              </a:rPr>
              <a:t>S</a:t>
            </a:r>
            <a:endParaRPr lang="en-US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4036" name="Picture 4" descr="Wooden be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619625" y="2924175"/>
            <a:ext cx="4762500" cy="590550"/>
          </a:xfrm>
          <a:prstGeom prst="rect">
            <a:avLst/>
          </a:prstGeom>
          <a:noFill/>
        </p:spPr>
      </p:pic>
      <p:sp>
        <p:nvSpPr>
          <p:cNvPr id="9" name="Left-Right Arrow 8"/>
          <p:cNvSpPr/>
          <p:nvPr/>
        </p:nvSpPr>
        <p:spPr>
          <a:xfrm>
            <a:off x="6629400" y="5715000"/>
            <a:ext cx="685800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56388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haroni" pitchFamily="2" charset="-79"/>
                <a:cs typeface="Aharoni" pitchFamily="2" charset="-79"/>
              </a:rPr>
              <a:t>4 “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9938" name="Picture 2" descr="Man icon vector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5257800"/>
            <a:ext cx="279401" cy="419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6627" name="Picture 3" descr="Related image"/>
          <p:cNvPicPr>
            <a:picLocks noChangeAspect="1" noChangeArrowheads="1"/>
          </p:cNvPicPr>
          <p:nvPr/>
        </p:nvPicPr>
        <p:blipFill>
          <a:blip r:embed="rId2">
            <a:lum bright="-14000" contrast="9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1264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12641" name="Slide" r:id="rId3" imgW="4569620" imgH="3426290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381000"/>
            <a:ext cx="66294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sz="3200" dirty="0" smtClean="0">
                <a:latin typeface="Aharoni" pitchFamily="2" charset="-79"/>
                <a:ea typeface="Arial" pitchFamily="34" charset="0"/>
                <a:cs typeface="Aharoni" pitchFamily="2" charset="-79"/>
              </a:rPr>
              <a:t>to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 create a lower court system in addition to the Supreme Court.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to create laws to punish pirates.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to declare war and have power over prisoners of war, as well as being able to grant pardons.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to raise and support a strong military.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to control our National Guard.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to create legislation that rules over all land and territories of the United States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290" name="Picture 2" descr="Cartoon tank vector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805578">
            <a:off x="6307281" y="2161440"/>
            <a:ext cx="2486928" cy="2133600"/>
          </a:xfrm>
          <a:prstGeom prst="rect">
            <a:avLst/>
          </a:prstGeom>
          <a:noFill/>
        </p:spPr>
      </p:pic>
      <p:pic>
        <p:nvPicPr>
          <p:cNvPr id="12292" name="Picture 4" descr="Gavel vector draw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1274" y="152400"/>
            <a:ext cx="2486025" cy="1371600"/>
          </a:xfrm>
          <a:prstGeom prst="rect">
            <a:avLst/>
          </a:prstGeom>
          <a:noFill/>
        </p:spPr>
      </p:pic>
      <p:pic>
        <p:nvPicPr>
          <p:cNvPr id="12294" name="Picture 6" descr="US Capitol Building Vect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4495800"/>
            <a:ext cx="2819400" cy="213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1524000"/>
            <a:ext cx="9144000" cy="37240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AMENDMENT</a:t>
            </a:r>
            <a:r>
              <a:rPr kumimoji="0" lang="en-US" sz="28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 #</a:t>
            </a:r>
            <a:r>
              <a:rPr kumimoji="0" lang="en-US" sz="40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1</a:t>
            </a:r>
            <a:endParaRPr kumimoji="0" lang="en-US" sz="4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ea typeface="Arial" pitchFamily="34" charset="0"/>
              <a:cs typeface="Aharoni" pitchFamily="2" charset="-79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"Congress shall make no law 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Concerning; pertaining to."/>
              </a:rPr>
              <a:t>respecting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an 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A government-supported church; the act of making a particular religious sect or denomination the official church of a state or nation."/>
              </a:rPr>
              <a:t>establishment of religion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or 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Forbidding; preventing; hindering."/>
              </a:rPr>
              <a:t>prohibiting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the free 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Use, practice, or application; the act or process of taking part in."/>
              </a:rPr>
              <a:t>exercise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 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Of the thing previously mentioned. (That is, of &quot;religion.&quot;)"/>
              </a:rPr>
              <a:t>thereof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, or 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Reducing, diminishing, or making less."/>
              </a:rPr>
              <a:t>abridging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the freedom of 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The expression of ideas by spoken words."/>
              </a:rPr>
              <a:t>speech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or of the 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The process or business of printing and publishing."/>
              </a:rPr>
              <a:t>press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, or the right of the people 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Without disturbance; peacefully."/>
              </a:rPr>
              <a:t>peaceably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to 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/>
              </a:rPr>
              <a:t>assemble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and to 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To make a formal request to (usually in writing)."/>
              </a:rPr>
              <a:t>petition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the government for a 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Relief or compensation for some wrong or injury."/>
              </a:rPr>
              <a:t>redress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of 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Conditions that cause harm or distress; formal complaints."/>
              </a:rPr>
              <a:t>grievances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."</a:t>
            </a:r>
            <a:endParaRPr kumimoji="0" lang="en-US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42" name="Picture 2" descr="Praying hands vector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1" y="304800"/>
            <a:ext cx="2590800" cy="2286000"/>
          </a:xfrm>
          <a:prstGeom prst="rect">
            <a:avLst/>
          </a:prstGeom>
          <a:noFill/>
        </p:spPr>
      </p:pic>
      <p:pic>
        <p:nvPicPr>
          <p:cNvPr id="10244" name="Picture 4" descr="Business meeting with callout icon vector clip 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304800"/>
            <a:ext cx="2819400" cy="2057400"/>
          </a:xfrm>
          <a:prstGeom prst="rect">
            <a:avLst/>
          </a:prstGeom>
          <a:noFill/>
        </p:spPr>
      </p:pic>
      <p:pic>
        <p:nvPicPr>
          <p:cNvPr id="10246" name="Picture 6" descr="Vector illustration of newspaper ic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01061">
            <a:off x="718350" y="4912916"/>
            <a:ext cx="2838450" cy="2121485"/>
          </a:xfrm>
          <a:prstGeom prst="rect">
            <a:avLst/>
          </a:prstGeom>
          <a:noFill/>
        </p:spPr>
      </p:pic>
      <p:pic>
        <p:nvPicPr>
          <p:cNvPr id="10248" name="Picture 8" descr="Vector clip art of small protest marc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0" y="5029200"/>
            <a:ext cx="4762500" cy="2019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762000"/>
            <a:ext cx="9144000" cy="35394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Amendment </a:t>
            </a:r>
            <a:r>
              <a:rPr kumimoji="0" lang="en-US" sz="4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#2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“A 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Put in good order."/>
              </a:rPr>
              <a:t>well-regulated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A nation's able-bodied men who are not enlisted in the regular armed forces but may be called into military service in an emergency."/>
              </a:rPr>
              <a:t>militia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being necessary to the 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Protection; safety."/>
              </a:rPr>
              <a:t>security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of a free 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A nation or government."/>
              </a:rPr>
              <a:t>state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, the right of the people to keep and 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To carry; to be equipped or furnished with."/>
              </a:rPr>
              <a:t>bear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Weapons; firearms."/>
              </a:rPr>
              <a:t>arms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shall not be 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Broken; violated; trespassed."/>
              </a:rPr>
              <a:t>infringed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."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18" name="Picture 2" descr="Soldiers in suns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4114800"/>
            <a:ext cx="4762500" cy="2009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895600" y="1600200"/>
            <a:ext cx="6248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 smtClean="0">
                <a:latin typeface="Aharoni" pitchFamily="2" charset="-79"/>
                <a:ea typeface="Arial" pitchFamily="34" charset="0"/>
                <a:cs typeface="Aharoni" pitchFamily="2" charset="-79"/>
              </a:rPr>
              <a:t>Amendment </a:t>
            </a:r>
            <a:r>
              <a:rPr lang="en-US" sz="4800" dirty="0" smtClean="0">
                <a:latin typeface="Aharoni" pitchFamily="2" charset="-79"/>
                <a:ea typeface="Arial" pitchFamily="34" charset="0"/>
                <a:cs typeface="Aharoni" pitchFamily="2" charset="-79"/>
              </a:rPr>
              <a:t>#9</a:t>
            </a:r>
            <a:endParaRPr kumimoji="0" lang="en-US" sz="4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ea typeface="Arial" pitchFamily="34" charset="0"/>
              <a:cs typeface="Aharoni" pitchFamily="2" charset="-79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"The enumeration in the Constitution of certain rights shall not be construed to deny or disparage others retained by the people."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0" name="Picture 2" descr="Statue of Liberty vector graphic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2895600" cy="430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2514600"/>
            <a:ext cx="9144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Amendment</a:t>
            </a:r>
            <a:r>
              <a:rPr kumimoji="0" lang="en-US" sz="36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 </a:t>
            </a:r>
            <a:r>
              <a:rPr kumimoji="0" lang="en-US" sz="44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#10</a:t>
            </a:r>
            <a:endParaRPr kumimoji="0" lang="en-US" sz="4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ea typeface="Arial" pitchFamily="34" charset="0"/>
              <a:cs typeface="Aharoni" pitchFamily="2" charset="-79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"The powers not 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Entrusted or assigned, as to an authorized representative."/>
              </a:rPr>
              <a:t>delegated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to the United States by the Constitution, nor 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Forbidden; made unlawful; ruled out."/>
              </a:rPr>
              <a:t>prohibited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by 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(That is, the Constitution.)"/>
              </a:rPr>
              <a:t>it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to the states, are 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Retained; kept back; set aside."/>
              </a:rPr>
              <a:t>reserved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 to the states 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  <a:hlinkClick r:id="rId2" tooltip="Individually; separately."/>
              </a:rPr>
              <a:t>respectively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haroni" pitchFamily="2" charset="-79"/>
                <a:ea typeface="Arial" pitchFamily="34" charset="0"/>
                <a:cs typeface="Aharoni" pitchFamily="2" charset="-79"/>
              </a:rPr>
              <a:t>, or to the people."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US constitution 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228600"/>
            <a:ext cx="4572000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685800"/>
            <a:ext cx="3962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Aharoni" pitchFamily="2" charset="-79"/>
                <a:cs typeface="Aharoni" pitchFamily="2" charset="-79"/>
              </a:rPr>
              <a:t>Genesis 1:28a</a:t>
            </a:r>
            <a:endParaRPr lang="en-US" sz="3600" dirty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sz="3600" dirty="0" smtClean="0">
                <a:latin typeface="Aharoni" pitchFamily="2" charset="-79"/>
                <a:cs typeface="Aharoni" pitchFamily="2" charset="-79"/>
              </a:rPr>
              <a:t>And </a:t>
            </a:r>
            <a:r>
              <a:rPr lang="en-US" sz="3600" dirty="0">
                <a:latin typeface="Aharoni" pitchFamily="2" charset="-79"/>
                <a:cs typeface="Aharoni" pitchFamily="2" charset="-79"/>
              </a:rPr>
              <a:t>God blessed them: and God said </a:t>
            </a:r>
            <a:r>
              <a:rPr lang="en-US" sz="3600" dirty="0" smtClean="0">
                <a:latin typeface="Aharoni" pitchFamily="2" charset="-79"/>
                <a:cs typeface="Aharoni" pitchFamily="2" charset="-79"/>
              </a:rPr>
              <a:t>to </a:t>
            </a:r>
            <a:r>
              <a:rPr lang="en-US" sz="3600" dirty="0">
                <a:latin typeface="Aharoni" pitchFamily="2" charset="-79"/>
                <a:cs typeface="Aharoni" pitchFamily="2" charset="-79"/>
              </a:rPr>
              <a:t>them, Be fruitful, and multiply, and replenish the earth, and subdue </a:t>
            </a:r>
            <a:r>
              <a:rPr lang="en-US" sz="3600" dirty="0" smtClean="0">
                <a:latin typeface="Aharoni" pitchFamily="2" charset="-79"/>
                <a:cs typeface="Aharoni" pitchFamily="2" charset="-79"/>
              </a:rPr>
              <a:t>it...</a:t>
            </a:r>
            <a:endParaRPr lang="en-US" sz="3600" dirty="0">
              <a:latin typeface="Aharoni" pitchFamily="2" charset="-79"/>
              <a:cs typeface="Aharoni" pitchFamily="2" charset="-79"/>
            </a:endParaRPr>
          </a:p>
          <a:p>
            <a:pPr algn="ctr"/>
            <a:endParaRPr lang="en-US" sz="36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172" name="Picture 4" descr="Embrace the world vector graphic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914400"/>
            <a:ext cx="4762500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295400"/>
            <a:ext cx="6172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haroni" pitchFamily="2" charset="-79"/>
                <a:cs typeface="Aharoni" pitchFamily="2" charset="-79"/>
              </a:rPr>
              <a:t>Genesis 11:4b:</a:t>
            </a:r>
          </a:p>
          <a:p>
            <a:endParaRPr lang="en-US" sz="3600" b="1" dirty="0" smtClean="0">
              <a:latin typeface="Aharoni" pitchFamily="2" charset="-79"/>
              <a:cs typeface="Aharoni" pitchFamily="2" charset="-79"/>
            </a:endParaRPr>
          </a:p>
          <a:p>
            <a:r>
              <a:rPr lang="en-US" sz="3600" b="1" i="1" dirty="0" smtClean="0">
                <a:latin typeface="Aharoni" pitchFamily="2" charset="-79"/>
                <a:cs typeface="Aharoni" pitchFamily="2" charset="-79"/>
              </a:rPr>
              <a:t>“…let us make a name for ourselves, lest we be scattered abroad over the face of the whole earth.”</a:t>
            </a:r>
            <a:endParaRPr lang="en-US" sz="3600" b="1" i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194" name="Picture 2" descr="Vector drawing of crystal earth recycle symb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3505200"/>
            <a:ext cx="3048000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</TotalTime>
  <Words>371</Words>
  <Application>Microsoft Office PowerPoint</Application>
  <PresentationFormat>On-screen Show (4:3)</PresentationFormat>
  <Paragraphs>44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Slide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RoseAnn</dc:creator>
  <cp:lastModifiedBy>RoseAnn</cp:lastModifiedBy>
  <cp:revision>94</cp:revision>
  <dcterms:created xsi:type="dcterms:W3CDTF">2017-06-02T14:07:24Z</dcterms:created>
  <dcterms:modified xsi:type="dcterms:W3CDTF">2018-02-13T22:06:54Z</dcterms:modified>
</cp:coreProperties>
</file>