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646-8DD2-45C0-8D1A-ACA71A5679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C7-2FBA-4E31-A786-6A99B01A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6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646-8DD2-45C0-8D1A-ACA71A5679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C7-2FBA-4E31-A786-6A99B01A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646-8DD2-45C0-8D1A-ACA71A5679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C7-2FBA-4E31-A786-6A99B01A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9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646-8DD2-45C0-8D1A-ACA71A5679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C7-2FBA-4E31-A786-6A99B01A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4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646-8DD2-45C0-8D1A-ACA71A5679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C7-2FBA-4E31-A786-6A99B01A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646-8DD2-45C0-8D1A-ACA71A5679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C7-2FBA-4E31-A786-6A99B01A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5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646-8DD2-45C0-8D1A-ACA71A5679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C7-2FBA-4E31-A786-6A99B01A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9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646-8DD2-45C0-8D1A-ACA71A5679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C7-2FBA-4E31-A786-6A99B01A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1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646-8DD2-45C0-8D1A-ACA71A5679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C7-2FBA-4E31-A786-6A99B01A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2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646-8DD2-45C0-8D1A-ACA71A5679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C7-2FBA-4E31-A786-6A99B01A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1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6646-8DD2-45C0-8D1A-ACA71A5679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BCC7-2FBA-4E31-A786-6A99B01A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3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6646-8DD2-45C0-8D1A-ACA71A56798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5BCC7-2FBA-4E31-A786-6A99B01AC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380" y="1588516"/>
            <a:ext cx="11591450" cy="375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0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C. Zarnetske</dc:creator>
  <cp:lastModifiedBy>Robert C. Zarnetske</cp:lastModifiedBy>
  <cp:revision>3</cp:revision>
  <dcterms:created xsi:type="dcterms:W3CDTF">2019-12-19T20:14:00Z</dcterms:created>
  <dcterms:modified xsi:type="dcterms:W3CDTF">2019-12-19T20:51:14Z</dcterms:modified>
</cp:coreProperties>
</file>