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handoutMasterIdLst>
    <p:handoutMasterId r:id="rId17"/>
  </p:handoutMasterIdLst>
  <p:sldIdLst>
    <p:sldId id="304" r:id="rId2"/>
    <p:sldId id="306" r:id="rId3"/>
    <p:sldId id="305" r:id="rId4"/>
    <p:sldId id="307" r:id="rId5"/>
    <p:sldId id="463" r:id="rId6"/>
    <p:sldId id="465" r:id="rId7"/>
    <p:sldId id="436" r:id="rId8"/>
    <p:sldId id="452" r:id="rId9"/>
    <p:sldId id="437" r:id="rId10"/>
    <p:sldId id="466" r:id="rId11"/>
    <p:sldId id="387" r:id="rId12"/>
    <p:sldId id="396" r:id="rId13"/>
    <p:sldId id="490" r:id="rId14"/>
    <p:sldId id="467"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Karyl)" id="{EA13C7F8-BD40-4CE3-A5FF-4613B2113555}">
          <p14:sldIdLst/>
        </p14:section>
        <p14:section name="HCD Opportunities for Alignment (Rita, Kate, Karyl, Stuart))" id="{214EB021-F420-4ADD-885F-4DCB55D1B847}">
          <p14:sldIdLst/>
        </p14:section>
        <p14:section name="Movement to Thrive Together (Soma)" id="{85C8A43B-756E-4CB6-9F26-33D9FDA2BBDD}">
          <p14:sldIdLst/>
        </p14:section>
        <p14:section name="Series Overview (Ella) 20 mins" id="{484D18ED-20D0-4211-B4D0-0FACF21242B0}">
          <p14:sldIdLst>
            <p14:sldId id="304"/>
            <p14:sldId id="306"/>
            <p14:sldId id="305"/>
            <p14:sldId id="307"/>
            <p14:sldId id="463"/>
            <p14:sldId id="465"/>
            <p14:sldId id="436"/>
            <p14:sldId id="452"/>
            <p14:sldId id="437"/>
            <p14:sldId id="466"/>
            <p14:sldId id="387"/>
            <p14:sldId id="396"/>
            <p14:sldId id="490"/>
            <p14:sldId id="467"/>
          </p14:sldIdLst>
        </p14:section>
        <p14:section name="Stories of Stewards in Action (50 mins)" id="{D139D51E-70BC-41EA-9DC3-7B9FB557095D}">
          <p14:sldIdLst/>
        </p14:section>
        <p14:section name="Stewardship Journey &amp; Self-Assessment (12 mins)" id="{8ED21DE1-B9F8-46EE-A331-7B7C8F6343C1}">
          <p14:sldIdLst/>
        </p14:section>
        <p14:section name="The Journey Ahead (Lindsey) (12.5 mins)" id="{771375FC-AFFD-4FE9-9AE2-5358F517C4ED}">
          <p14:sldIdLst/>
        </p14:section>
        <p14:section name="Wrap Up (Kate)" id="{E4A9468E-987D-4F3A-9056-D68730EF0A96}">
          <p14:sldIdLst/>
        </p14:section>
      </p14:sectionLst>
    </p:ex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Wright" initials="KW"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F3E9"/>
    <a:srgbClr val="74C5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6B25FF-3AE5-4B5E-8892-53C4AAA2D775}" v="31" dt="2021-10-22T13:43:13.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autoAdjust="0"/>
    <p:restoredTop sz="86395" autoAdjust="0"/>
  </p:normalViewPr>
  <p:slideViewPr>
    <p:cSldViewPr snapToGrid="0" snapToObjects="1">
      <p:cViewPr varScale="1">
        <p:scale>
          <a:sx n="76" d="100"/>
          <a:sy n="76" d="100"/>
        </p:scale>
        <p:origin x="-1480" y="-1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64" d="100"/>
          <a:sy n="164" d="100"/>
        </p:scale>
        <p:origin x="6672" y="1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71" Type="http://schemas.microsoft.com/office/2016/11/relationships/changesInfo" Target="changesInfos/changesInfo1.xml"/><Relationship Id="rId72"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Alexander" userId="eHhQT32ZqOKUzA49lTA7jOhmXn4pazsBszRROFcqG/E=" providerId="None" clId="Web-{EC6B25FF-3AE5-4B5E-8892-53C4AAA2D775}"/>
    <pc:docChg chg="modSld">
      <pc:chgData name="Lindsey  Alexander" userId="eHhQT32ZqOKUzA49lTA7jOhmXn4pazsBszRROFcqG/E=" providerId="None" clId="Web-{EC6B25FF-3AE5-4B5E-8892-53C4AAA2D775}" dt="2021-10-22T13:43:13.574" v="3"/>
      <pc:docMkLst>
        <pc:docMk/>
      </pc:docMkLst>
      <pc:sldChg chg="addSp delSp modSp">
        <pc:chgData name="Lindsey  Alexander" userId="eHhQT32ZqOKUzA49lTA7jOhmXn4pazsBszRROFcqG/E=" providerId="None" clId="Web-{EC6B25FF-3AE5-4B5E-8892-53C4AAA2D775}" dt="2021-10-22T13:42:23.996" v="1"/>
        <pc:sldMkLst>
          <pc:docMk/>
          <pc:sldMk cId="4260252548" sldId="304"/>
        </pc:sldMkLst>
        <pc:picChg chg="add del mod">
          <ac:chgData name="Lindsey  Alexander" userId="eHhQT32ZqOKUzA49lTA7jOhmXn4pazsBszRROFcqG/E=" providerId="None" clId="Web-{EC6B25FF-3AE5-4B5E-8892-53C4AAA2D775}" dt="2021-10-22T13:42:23.996" v="1"/>
          <ac:picMkLst>
            <pc:docMk/>
            <pc:sldMk cId="4260252548" sldId="304"/>
            <ac:picMk id="5" creationId="{999CAEC8-95F0-4739-9660-442825B268AC}"/>
          </ac:picMkLst>
        </pc:picChg>
      </pc:sldChg>
      <pc:sldChg chg="addSp modSp">
        <pc:chgData name="Lindsey  Alexander" userId="eHhQT32ZqOKUzA49lTA7jOhmXn4pazsBszRROFcqG/E=" providerId="None" clId="Web-{EC6B25FF-3AE5-4B5E-8892-53C4AAA2D775}" dt="2021-10-22T13:43:13.574" v="3"/>
        <pc:sldMkLst>
          <pc:docMk/>
          <pc:sldMk cId="1963332634" sldId="330"/>
        </pc:sldMkLst>
        <pc:picChg chg="add mod">
          <ac:chgData name="Lindsey  Alexander" userId="eHhQT32ZqOKUzA49lTA7jOhmXn4pazsBszRROFcqG/E=" providerId="None" clId="Web-{EC6B25FF-3AE5-4B5E-8892-53C4AAA2D775}" dt="2021-10-22T13:42:52.965" v="2"/>
          <ac:picMkLst>
            <pc:docMk/>
            <pc:sldMk cId="1963332634" sldId="330"/>
            <ac:picMk id="3" creationId="{BAE7D749-DAC8-43F4-B745-AFCAF589FEA6}"/>
          </ac:picMkLst>
        </pc:picChg>
        <pc:picChg chg="add mod">
          <ac:chgData name="Lindsey  Alexander" userId="eHhQT32ZqOKUzA49lTA7jOhmXn4pazsBszRROFcqG/E=" providerId="None" clId="Web-{EC6B25FF-3AE5-4B5E-8892-53C4AAA2D775}" dt="2021-10-22T13:43:13.574" v="3"/>
          <ac:picMkLst>
            <pc:docMk/>
            <pc:sldMk cId="1963332634" sldId="330"/>
            <ac:picMk id="4" creationId="{E8F89D91-16E3-45B6-B99F-807EC0F7B73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E8DFDF-F2A7-470A-A10C-4F08FC672924}" type="doc">
      <dgm:prSet loTypeId="urn:microsoft.com/office/officeart/2005/8/layout/default" loCatId="" qsTypeId="urn:microsoft.com/office/officeart/2005/8/quickstyle/simple3" qsCatId="simple" csTypeId="urn:microsoft.com/office/officeart/2005/8/colors/accent1_2" csCatId="accent1" phldr="1"/>
      <dgm:spPr/>
      <dgm:t>
        <a:bodyPr/>
        <a:lstStyle/>
        <a:p>
          <a:endParaRPr lang="en-US"/>
        </a:p>
      </dgm:t>
    </dgm:pt>
    <dgm:pt modelId="{56661088-DACB-4953-8E60-C4C6375ABA52}">
      <dgm:prSet/>
      <dgm:spPr/>
      <dgm:t>
        <a:bodyPr/>
        <a:lstStyle/>
        <a:p>
          <a:r>
            <a:rPr lang="en-US" b="1" dirty="0"/>
            <a:t>Attend</a:t>
          </a:r>
        </a:p>
      </dgm:t>
    </dgm:pt>
    <dgm:pt modelId="{BB695D39-71FD-49FD-B88F-A2B8625D6871}" type="parTrans" cxnId="{89C651DC-21D4-41AD-A9B4-84C1FD4263B6}">
      <dgm:prSet/>
      <dgm:spPr/>
      <dgm:t>
        <a:bodyPr/>
        <a:lstStyle/>
        <a:p>
          <a:endParaRPr lang="en-US"/>
        </a:p>
      </dgm:t>
    </dgm:pt>
    <dgm:pt modelId="{45C0A3FA-943B-4EE4-A9A6-E4E119ECA6D2}" type="sibTrans" cxnId="{89C651DC-21D4-41AD-A9B4-84C1FD4263B6}">
      <dgm:prSet/>
      <dgm:spPr/>
      <dgm:t>
        <a:bodyPr/>
        <a:lstStyle/>
        <a:p>
          <a:endParaRPr lang="en-US"/>
        </a:p>
      </dgm:t>
    </dgm:pt>
    <dgm:pt modelId="{B2DF45EC-ACA9-4F38-A833-08C9321FAFE5}">
      <dgm:prSet/>
      <dgm:spPr/>
      <dgm:t>
        <a:bodyPr/>
        <a:lstStyle/>
        <a:p>
          <a:r>
            <a:rPr lang="en-US" b="1"/>
            <a:t>Complete</a:t>
          </a:r>
        </a:p>
      </dgm:t>
    </dgm:pt>
    <dgm:pt modelId="{F730C1AA-ACC5-4F7F-9607-B5015FB40B0B}" type="parTrans" cxnId="{D5F7A8E5-87D7-4D3F-BB57-B4A01A8551E5}">
      <dgm:prSet/>
      <dgm:spPr/>
      <dgm:t>
        <a:bodyPr/>
        <a:lstStyle/>
        <a:p>
          <a:endParaRPr lang="en-US"/>
        </a:p>
      </dgm:t>
    </dgm:pt>
    <dgm:pt modelId="{EAA5AD4F-9D26-4645-A452-4DA1ACC9259B}" type="sibTrans" cxnId="{D5F7A8E5-87D7-4D3F-BB57-B4A01A8551E5}">
      <dgm:prSet/>
      <dgm:spPr/>
      <dgm:t>
        <a:bodyPr/>
        <a:lstStyle/>
        <a:p>
          <a:endParaRPr lang="en-US"/>
        </a:p>
      </dgm:t>
    </dgm:pt>
    <dgm:pt modelId="{03109B03-1555-42B6-A26A-EEBFD13778E7}">
      <dgm:prSet/>
      <dgm:spPr/>
      <dgm:t>
        <a:bodyPr/>
        <a:lstStyle/>
        <a:p>
          <a:r>
            <a:rPr lang="en-US" dirty="0"/>
            <a:t>Short assignments between sessions</a:t>
          </a:r>
        </a:p>
      </dgm:t>
    </dgm:pt>
    <dgm:pt modelId="{AF9819FE-9673-474D-B395-4323AE364055}" type="parTrans" cxnId="{52F12B2B-9236-4D25-B5D1-C23345E1F8E7}">
      <dgm:prSet/>
      <dgm:spPr/>
      <dgm:t>
        <a:bodyPr/>
        <a:lstStyle/>
        <a:p>
          <a:endParaRPr lang="en-US"/>
        </a:p>
      </dgm:t>
    </dgm:pt>
    <dgm:pt modelId="{E0315AB3-A711-440F-9F48-D235C261E699}" type="sibTrans" cxnId="{52F12B2B-9236-4D25-B5D1-C23345E1F8E7}">
      <dgm:prSet/>
      <dgm:spPr/>
      <dgm:t>
        <a:bodyPr/>
        <a:lstStyle/>
        <a:p>
          <a:endParaRPr lang="en-US"/>
        </a:p>
      </dgm:t>
    </dgm:pt>
    <dgm:pt modelId="{600610D4-B4BF-4AC8-A284-9E0C4CBCC1FC}">
      <dgm:prSet/>
      <dgm:spPr/>
      <dgm:t>
        <a:bodyPr/>
        <a:lstStyle/>
        <a:p>
          <a:r>
            <a:rPr lang="en-US" b="1"/>
            <a:t>Avoid</a:t>
          </a:r>
        </a:p>
      </dgm:t>
    </dgm:pt>
    <dgm:pt modelId="{D463E329-0C0B-4B04-9E8A-8E6057698338}" type="parTrans" cxnId="{19B8E4E3-ED5A-4B2B-8A41-FBB1DA5C67AC}">
      <dgm:prSet/>
      <dgm:spPr/>
      <dgm:t>
        <a:bodyPr/>
        <a:lstStyle/>
        <a:p>
          <a:endParaRPr lang="en-US"/>
        </a:p>
      </dgm:t>
    </dgm:pt>
    <dgm:pt modelId="{D2A80151-161D-4D6E-9529-0475DB197D4F}" type="sibTrans" cxnId="{19B8E4E3-ED5A-4B2B-8A41-FBB1DA5C67AC}">
      <dgm:prSet/>
      <dgm:spPr/>
      <dgm:t>
        <a:bodyPr/>
        <a:lstStyle/>
        <a:p>
          <a:endParaRPr lang="en-US"/>
        </a:p>
      </dgm:t>
    </dgm:pt>
    <dgm:pt modelId="{1ACAD1A3-25EB-4A36-990B-4A5370F3F68C}">
      <dgm:prSet/>
      <dgm:spPr/>
      <dgm:t>
        <a:bodyPr/>
        <a:lstStyle/>
        <a:p>
          <a:r>
            <a:rPr lang="en-US" dirty="0"/>
            <a:t>Multi-tasking</a:t>
          </a:r>
        </a:p>
      </dgm:t>
    </dgm:pt>
    <dgm:pt modelId="{D1A733B6-16E6-4D6C-A5B6-D165E2076E9F}" type="parTrans" cxnId="{AA171EE3-2ADB-43E0-9168-E4EB721DD770}">
      <dgm:prSet/>
      <dgm:spPr/>
      <dgm:t>
        <a:bodyPr/>
        <a:lstStyle/>
        <a:p>
          <a:endParaRPr lang="en-US"/>
        </a:p>
      </dgm:t>
    </dgm:pt>
    <dgm:pt modelId="{53860DC4-8F1B-4206-B36B-1B4A457A8236}" type="sibTrans" cxnId="{AA171EE3-2ADB-43E0-9168-E4EB721DD770}">
      <dgm:prSet/>
      <dgm:spPr/>
      <dgm:t>
        <a:bodyPr/>
        <a:lstStyle/>
        <a:p>
          <a:endParaRPr lang="en-US"/>
        </a:p>
      </dgm:t>
    </dgm:pt>
    <dgm:pt modelId="{0BF8C1B2-0DE1-4B58-ADDD-857742F3A4CF}">
      <dgm:prSet/>
      <dgm:spPr/>
      <dgm:t>
        <a:bodyPr/>
        <a:lstStyle/>
        <a:p>
          <a:r>
            <a:rPr lang="en-US" b="1"/>
            <a:t>Share</a:t>
          </a:r>
        </a:p>
      </dgm:t>
    </dgm:pt>
    <dgm:pt modelId="{AD65DAF7-1E81-43C4-A263-044133C84128}" type="parTrans" cxnId="{6F3CA272-6F8A-4863-A8F5-7ABE0A1CE8D1}">
      <dgm:prSet/>
      <dgm:spPr/>
      <dgm:t>
        <a:bodyPr/>
        <a:lstStyle/>
        <a:p>
          <a:endParaRPr lang="en-US"/>
        </a:p>
      </dgm:t>
    </dgm:pt>
    <dgm:pt modelId="{898B3B7E-33D1-4CD7-BD56-07AD826FBFC8}" type="sibTrans" cxnId="{6F3CA272-6F8A-4863-A8F5-7ABE0A1CE8D1}">
      <dgm:prSet/>
      <dgm:spPr/>
      <dgm:t>
        <a:bodyPr/>
        <a:lstStyle/>
        <a:p>
          <a:endParaRPr lang="en-US"/>
        </a:p>
      </dgm:t>
    </dgm:pt>
    <dgm:pt modelId="{A9A89711-CE7A-4B2C-B070-09B6BDDD3B36}">
      <dgm:prSet/>
      <dgm:spPr/>
      <dgm:t>
        <a:bodyPr/>
        <a:lstStyle/>
        <a:p>
          <a:r>
            <a:rPr lang="en-US" dirty="0"/>
            <a:t>What you experience with others</a:t>
          </a:r>
        </a:p>
      </dgm:t>
    </dgm:pt>
    <dgm:pt modelId="{5A048623-C71E-45D7-A845-4AE2EAF0620B}" type="parTrans" cxnId="{16BED3E9-C3E5-4A24-9E6E-89A42CF07097}">
      <dgm:prSet/>
      <dgm:spPr/>
      <dgm:t>
        <a:bodyPr/>
        <a:lstStyle/>
        <a:p>
          <a:endParaRPr lang="en-US"/>
        </a:p>
      </dgm:t>
    </dgm:pt>
    <dgm:pt modelId="{D7C98BA1-129C-4416-97C8-4505CAF39755}" type="sibTrans" cxnId="{16BED3E9-C3E5-4A24-9E6E-89A42CF07097}">
      <dgm:prSet/>
      <dgm:spPr/>
      <dgm:t>
        <a:bodyPr/>
        <a:lstStyle/>
        <a:p>
          <a:endParaRPr lang="en-US"/>
        </a:p>
      </dgm:t>
    </dgm:pt>
    <dgm:pt modelId="{3E1C7E5A-BCF0-49F3-B706-0D28BF0FBAA8}">
      <dgm:prSet/>
      <dgm:spPr/>
      <dgm:t>
        <a:bodyPr/>
        <a:lstStyle/>
        <a:p>
          <a:r>
            <a:rPr lang="en-US" b="1"/>
            <a:t>Make Space</a:t>
          </a:r>
          <a:endParaRPr lang="en-US" b="1" dirty="0"/>
        </a:p>
      </dgm:t>
    </dgm:pt>
    <dgm:pt modelId="{AFEA37F8-08BA-46DA-BB57-E1FCADC9BBD4}" type="parTrans" cxnId="{7A5CC87A-15C5-4E4C-95D4-6FB3357A0282}">
      <dgm:prSet/>
      <dgm:spPr/>
      <dgm:t>
        <a:bodyPr/>
        <a:lstStyle/>
        <a:p>
          <a:endParaRPr lang="en-US"/>
        </a:p>
      </dgm:t>
    </dgm:pt>
    <dgm:pt modelId="{AB9F0B35-DD1D-4226-A562-5E40EEC97FF0}" type="sibTrans" cxnId="{7A5CC87A-15C5-4E4C-95D4-6FB3357A0282}">
      <dgm:prSet/>
      <dgm:spPr/>
      <dgm:t>
        <a:bodyPr/>
        <a:lstStyle/>
        <a:p>
          <a:endParaRPr lang="en-US"/>
        </a:p>
      </dgm:t>
    </dgm:pt>
    <dgm:pt modelId="{22CFF1F7-63B5-4873-99D9-D50D270A3CE9}">
      <dgm:prSet/>
      <dgm:spPr/>
      <dgm:t>
        <a:bodyPr/>
        <a:lstStyle/>
        <a:p>
          <a:r>
            <a:rPr lang="en-US" dirty="0"/>
            <a:t>For others to speak</a:t>
          </a:r>
        </a:p>
      </dgm:t>
    </dgm:pt>
    <dgm:pt modelId="{E4352369-33CF-4419-A43C-25EB4D1B27A8}" type="parTrans" cxnId="{71CBD6C5-1B25-4D73-9CED-A7448D0C90FA}">
      <dgm:prSet/>
      <dgm:spPr/>
      <dgm:t>
        <a:bodyPr/>
        <a:lstStyle/>
        <a:p>
          <a:endParaRPr lang="en-US"/>
        </a:p>
      </dgm:t>
    </dgm:pt>
    <dgm:pt modelId="{47898F42-A764-4FEF-B608-F2289DB5AABB}" type="sibTrans" cxnId="{71CBD6C5-1B25-4D73-9CED-A7448D0C90FA}">
      <dgm:prSet/>
      <dgm:spPr/>
      <dgm:t>
        <a:bodyPr/>
        <a:lstStyle/>
        <a:p>
          <a:endParaRPr lang="en-US"/>
        </a:p>
      </dgm:t>
    </dgm:pt>
    <dgm:pt modelId="{EDAD601F-B947-427D-BFC1-FE3A4ACDBD9D}">
      <dgm:prSet/>
      <dgm:spPr/>
      <dgm:t>
        <a:bodyPr/>
        <a:lstStyle/>
        <a:p>
          <a:r>
            <a:rPr lang="en-US" b="1" dirty="0"/>
            <a:t>Remember</a:t>
          </a:r>
        </a:p>
      </dgm:t>
    </dgm:pt>
    <dgm:pt modelId="{0EEDB2AF-2162-497F-9D14-9A5A63B99806}" type="parTrans" cxnId="{8B232975-2136-488F-AC2E-E96067BECBC9}">
      <dgm:prSet/>
      <dgm:spPr/>
      <dgm:t>
        <a:bodyPr/>
        <a:lstStyle/>
        <a:p>
          <a:endParaRPr lang="en-US"/>
        </a:p>
      </dgm:t>
    </dgm:pt>
    <dgm:pt modelId="{C7C5F64E-5AE3-435B-97AA-E765262375CF}" type="sibTrans" cxnId="{8B232975-2136-488F-AC2E-E96067BECBC9}">
      <dgm:prSet/>
      <dgm:spPr/>
      <dgm:t>
        <a:bodyPr/>
        <a:lstStyle/>
        <a:p>
          <a:endParaRPr lang="en-US"/>
        </a:p>
      </dgm:t>
    </dgm:pt>
    <dgm:pt modelId="{4BCC435D-A38A-4B13-84E0-A2A1DB816579}">
      <dgm:prSet/>
      <dgm:spPr/>
      <dgm:t>
        <a:bodyPr/>
        <a:lstStyle/>
        <a:p>
          <a:r>
            <a:rPr lang="en-US" dirty="0"/>
            <a:t>Nothing will change if we keep to the old patterns…so dive in!</a:t>
          </a:r>
        </a:p>
      </dgm:t>
    </dgm:pt>
    <dgm:pt modelId="{93C5F637-9E60-47CC-A061-0CB9692C32FC}" type="parTrans" cxnId="{D68DCC98-BE25-4079-92F7-DC29C181D9EE}">
      <dgm:prSet/>
      <dgm:spPr/>
      <dgm:t>
        <a:bodyPr/>
        <a:lstStyle/>
        <a:p>
          <a:endParaRPr lang="en-US"/>
        </a:p>
      </dgm:t>
    </dgm:pt>
    <dgm:pt modelId="{2A8278D7-862F-436F-99B9-1A0C92B3777D}" type="sibTrans" cxnId="{D68DCC98-BE25-4079-92F7-DC29C181D9EE}">
      <dgm:prSet/>
      <dgm:spPr/>
      <dgm:t>
        <a:bodyPr/>
        <a:lstStyle/>
        <a:p>
          <a:endParaRPr lang="en-US"/>
        </a:p>
      </dgm:t>
    </dgm:pt>
    <dgm:pt modelId="{D22A983E-7F25-48EC-B7FE-B7A40B98B27E}">
      <dgm:prSet/>
      <dgm:spPr/>
      <dgm:t>
        <a:bodyPr/>
        <a:lstStyle/>
        <a:p>
          <a:r>
            <a:rPr lang="en-US" dirty="0"/>
            <a:t>All sessions </a:t>
          </a:r>
          <a:br>
            <a:rPr lang="en-US" dirty="0"/>
          </a:br>
          <a:r>
            <a:rPr lang="en-US" dirty="0"/>
            <a:t>(or watch recording)</a:t>
          </a:r>
        </a:p>
      </dgm:t>
    </dgm:pt>
    <dgm:pt modelId="{D0B9B319-F880-4B62-88BF-4AE766C7F8E4}" type="sibTrans" cxnId="{DF497878-4F23-4778-851A-03BB49A8781D}">
      <dgm:prSet/>
      <dgm:spPr/>
      <dgm:t>
        <a:bodyPr/>
        <a:lstStyle/>
        <a:p>
          <a:endParaRPr lang="en-US"/>
        </a:p>
      </dgm:t>
    </dgm:pt>
    <dgm:pt modelId="{95490CCC-334E-4007-9CFF-CE912E1F58A9}" type="parTrans" cxnId="{DF497878-4F23-4778-851A-03BB49A8781D}">
      <dgm:prSet/>
      <dgm:spPr/>
      <dgm:t>
        <a:bodyPr/>
        <a:lstStyle/>
        <a:p>
          <a:endParaRPr lang="en-US"/>
        </a:p>
      </dgm:t>
    </dgm:pt>
    <dgm:pt modelId="{D6C0D905-498E-0A49-8A8A-DD10271D73E7}" type="pres">
      <dgm:prSet presAssocID="{1DE8DFDF-F2A7-470A-A10C-4F08FC672924}" presName="diagram" presStyleCnt="0">
        <dgm:presLayoutVars>
          <dgm:dir/>
          <dgm:resizeHandles val="exact"/>
        </dgm:presLayoutVars>
      </dgm:prSet>
      <dgm:spPr/>
      <dgm:t>
        <a:bodyPr/>
        <a:lstStyle/>
        <a:p>
          <a:endParaRPr lang="en-US"/>
        </a:p>
      </dgm:t>
    </dgm:pt>
    <dgm:pt modelId="{7A9DEFAF-50EA-BF4C-8454-3E496A7053E9}" type="pres">
      <dgm:prSet presAssocID="{56661088-DACB-4953-8E60-C4C6375ABA52}" presName="node" presStyleLbl="node1" presStyleIdx="0" presStyleCnt="6">
        <dgm:presLayoutVars>
          <dgm:bulletEnabled val="1"/>
        </dgm:presLayoutVars>
      </dgm:prSet>
      <dgm:spPr/>
      <dgm:t>
        <a:bodyPr/>
        <a:lstStyle/>
        <a:p>
          <a:endParaRPr lang="en-US"/>
        </a:p>
      </dgm:t>
    </dgm:pt>
    <dgm:pt modelId="{74E64F17-748E-4146-BB94-2C86ABD00ABA}" type="pres">
      <dgm:prSet presAssocID="{45C0A3FA-943B-4EE4-A9A6-E4E119ECA6D2}" presName="sibTrans" presStyleCnt="0"/>
      <dgm:spPr/>
    </dgm:pt>
    <dgm:pt modelId="{265B56F9-D142-3345-AEFB-5D6A992E0DE1}" type="pres">
      <dgm:prSet presAssocID="{B2DF45EC-ACA9-4F38-A833-08C9321FAFE5}" presName="node" presStyleLbl="node1" presStyleIdx="1" presStyleCnt="6">
        <dgm:presLayoutVars>
          <dgm:bulletEnabled val="1"/>
        </dgm:presLayoutVars>
      </dgm:prSet>
      <dgm:spPr/>
      <dgm:t>
        <a:bodyPr/>
        <a:lstStyle/>
        <a:p>
          <a:endParaRPr lang="en-US"/>
        </a:p>
      </dgm:t>
    </dgm:pt>
    <dgm:pt modelId="{1CD98D0F-D1D8-4644-A33A-789800758159}" type="pres">
      <dgm:prSet presAssocID="{EAA5AD4F-9D26-4645-A452-4DA1ACC9259B}" presName="sibTrans" presStyleCnt="0"/>
      <dgm:spPr/>
    </dgm:pt>
    <dgm:pt modelId="{9D2EB714-B31C-C048-A27F-1777BB276642}" type="pres">
      <dgm:prSet presAssocID="{600610D4-B4BF-4AC8-A284-9E0C4CBCC1FC}" presName="node" presStyleLbl="node1" presStyleIdx="2" presStyleCnt="6">
        <dgm:presLayoutVars>
          <dgm:bulletEnabled val="1"/>
        </dgm:presLayoutVars>
      </dgm:prSet>
      <dgm:spPr/>
      <dgm:t>
        <a:bodyPr/>
        <a:lstStyle/>
        <a:p>
          <a:endParaRPr lang="en-US"/>
        </a:p>
      </dgm:t>
    </dgm:pt>
    <dgm:pt modelId="{249D2149-F342-6F46-A525-C4542982BE1E}" type="pres">
      <dgm:prSet presAssocID="{D2A80151-161D-4D6E-9529-0475DB197D4F}" presName="sibTrans" presStyleCnt="0"/>
      <dgm:spPr/>
    </dgm:pt>
    <dgm:pt modelId="{40CC736A-AF23-C442-AB7F-192FB8213B50}" type="pres">
      <dgm:prSet presAssocID="{0BF8C1B2-0DE1-4B58-ADDD-857742F3A4CF}" presName="node" presStyleLbl="node1" presStyleIdx="3" presStyleCnt="6">
        <dgm:presLayoutVars>
          <dgm:bulletEnabled val="1"/>
        </dgm:presLayoutVars>
      </dgm:prSet>
      <dgm:spPr/>
      <dgm:t>
        <a:bodyPr/>
        <a:lstStyle/>
        <a:p>
          <a:endParaRPr lang="en-US"/>
        </a:p>
      </dgm:t>
    </dgm:pt>
    <dgm:pt modelId="{8E9869D5-5B72-994E-BB5D-87EC65786BA3}" type="pres">
      <dgm:prSet presAssocID="{898B3B7E-33D1-4CD7-BD56-07AD826FBFC8}" presName="sibTrans" presStyleCnt="0"/>
      <dgm:spPr/>
    </dgm:pt>
    <dgm:pt modelId="{28C9138C-88D6-5F44-900D-7970889D49F0}" type="pres">
      <dgm:prSet presAssocID="{3E1C7E5A-BCF0-49F3-B706-0D28BF0FBAA8}" presName="node" presStyleLbl="node1" presStyleIdx="4" presStyleCnt="6">
        <dgm:presLayoutVars>
          <dgm:bulletEnabled val="1"/>
        </dgm:presLayoutVars>
      </dgm:prSet>
      <dgm:spPr/>
      <dgm:t>
        <a:bodyPr/>
        <a:lstStyle/>
        <a:p>
          <a:endParaRPr lang="en-US"/>
        </a:p>
      </dgm:t>
    </dgm:pt>
    <dgm:pt modelId="{EBCF1794-9813-5D49-8537-4151A9848CD2}" type="pres">
      <dgm:prSet presAssocID="{AB9F0B35-DD1D-4226-A562-5E40EEC97FF0}" presName="sibTrans" presStyleCnt="0"/>
      <dgm:spPr/>
    </dgm:pt>
    <dgm:pt modelId="{220617ED-3FD8-2141-8755-2771CD3B10CF}" type="pres">
      <dgm:prSet presAssocID="{EDAD601F-B947-427D-BFC1-FE3A4ACDBD9D}" presName="node" presStyleLbl="node1" presStyleIdx="5" presStyleCnt="6">
        <dgm:presLayoutVars>
          <dgm:bulletEnabled val="1"/>
        </dgm:presLayoutVars>
      </dgm:prSet>
      <dgm:spPr/>
      <dgm:t>
        <a:bodyPr/>
        <a:lstStyle/>
        <a:p>
          <a:endParaRPr lang="en-US"/>
        </a:p>
      </dgm:t>
    </dgm:pt>
  </dgm:ptLst>
  <dgm:cxnLst>
    <dgm:cxn modelId="{6F3CA272-6F8A-4863-A8F5-7ABE0A1CE8D1}" srcId="{1DE8DFDF-F2A7-470A-A10C-4F08FC672924}" destId="{0BF8C1B2-0DE1-4B58-ADDD-857742F3A4CF}" srcOrd="3" destOrd="0" parTransId="{AD65DAF7-1E81-43C4-A263-044133C84128}" sibTransId="{898B3B7E-33D1-4CD7-BD56-07AD826FBFC8}"/>
    <dgm:cxn modelId="{19B8E4E3-ED5A-4B2B-8A41-FBB1DA5C67AC}" srcId="{1DE8DFDF-F2A7-470A-A10C-4F08FC672924}" destId="{600610D4-B4BF-4AC8-A284-9E0C4CBCC1FC}" srcOrd="2" destOrd="0" parTransId="{D463E329-0C0B-4B04-9E8A-8E6057698338}" sibTransId="{D2A80151-161D-4D6E-9529-0475DB197D4F}"/>
    <dgm:cxn modelId="{52F12B2B-9236-4D25-B5D1-C23345E1F8E7}" srcId="{B2DF45EC-ACA9-4F38-A833-08C9321FAFE5}" destId="{03109B03-1555-42B6-A26A-EEBFD13778E7}" srcOrd="0" destOrd="0" parTransId="{AF9819FE-9673-474D-B395-4323AE364055}" sibTransId="{E0315AB3-A711-440F-9F48-D235C261E699}"/>
    <dgm:cxn modelId="{16BED3E9-C3E5-4A24-9E6E-89A42CF07097}" srcId="{0BF8C1B2-0DE1-4B58-ADDD-857742F3A4CF}" destId="{A9A89711-CE7A-4B2C-B070-09B6BDDD3B36}" srcOrd="0" destOrd="0" parTransId="{5A048623-C71E-45D7-A845-4AE2EAF0620B}" sibTransId="{D7C98BA1-129C-4416-97C8-4505CAF39755}"/>
    <dgm:cxn modelId="{8B232975-2136-488F-AC2E-E96067BECBC9}" srcId="{1DE8DFDF-F2A7-470A-A10C-4F08FC672924}" destId="{EDAD601F-B947-427D-BFC1-FE3A4ACDBD9D}" srcOrd="5" destOrd="0" parTransId="{0EEDB2AF-2162-497F-9D14-9A5A63B99806}" sibTransId="{C7C5F64E-5AE3-435B-97AA-E765262375CF}"/>
    <dgm:cxn modelId="{34BA2FCF-8012-4F49-8CAD-E358AEF51D8E}" type="presOf" srcId="{03109B03-1555-42B6-A26A-EEBFD13778E7}" destId="{265B56F9-D142-3345-AEFB-5D6A992E0DE1}" srcOrd="0" destOrd="1" presId="urn:microsoft.com/office/officeart/2005/8/layout/default"/>
    <dgm:cxn modelId="{77DC7B9D-A043-B74F-80E2-E2EC03CCF551}" type="presOf" srcId="{EDAD601F-B947-427D-BFC1-FE3A4ACDBD9D}" destId="{220617ED-3FD8-2141-8755-2771CD3B10CF}" srcOrd="0" destOrd="0" presId="urn:microsoft.com/office/officeart/2005/8/layout/default"/>
    <dgm:cxn modelId="{7FD30E7E-3009-E14F-9FF8-4722FFFE45B3}" type="presOf" srcId="{0BF8C1B2-0DE1-4B58-ADDD-857742F3A4CF}" destId="{40CC736A-AF23-C442-AB7F-192FB8213B50}" srcOrd="0" destOrd="0" presId="urn:microsoft.com/office/officeart/2005/8/layout/default"/>
    <dgm:cxn modelId="{89C651DC-21D4-41AD-A9B4-84C1FD4263B6}" srcId="{1DE8DFDF-F2A7-470A-A10C-4F08FC672924}" destId="{56661088-DACB-4953-8E60-C4C6375ABA52}" srcOrd="0" destOrd="0" parTransId="{BB695D39-71FD-49FD-B88F-A2B8625D6871}" sibTransId="{45C0A3FA-943B-4EE4-A9A6-E4E119ECA6D2}"/>
    <dgm:cxn modelId="{E1D9A51B-6CC8-B147-BBE9-3C6C63D0AAF0}" type="presOf" srcId="{A9A89711-CE7A-4B2C-B070-09B6BDDD3B36}" destId="{40CC736A-AF23-C442-AB7F-192FB8213B50}" srcOrd="0" destOrd="1" presId="urn:microsoft.com/office/officeart/2005/8/layout/default"/>
    <dgm:cxn modelId="{8A2EF707-9B12-FA46-9833-2837FB56126F}" type="presOf" srcId="{B2DF45EC-ACA9-4F38-A833-08C9321FAFE5}" destId="{265B56F9-D142-3345-AEFB-5D6A992E0DE1}" srcOrd="0" destOrd="0" presId="urn:microsoft.com/office/officeart/2005/8/layout/default"/>
    <dgm:cxn modelId="{D68DCC98-BE25-4079-92F7-DC29C181D9EE}" srcId="{EDAD601F-B947-427D-BFC1-FE3A4ACDBD9D}" destId="{4BCC435D-A38A-4B13-84E0-A2A1DB816579}" srcOrd="0" destOrd="0" parTransId="{93C5F637-9E60-47CC-A061-0CB9692C32FC}" sibTransId="{2A8278D7-862F-436F-99B9-1A0C92B3777D}"/>
    <dgm:cxn modelId="{7A5CC87A-15C5-4E4C-95D4-6FB3357A0282}" srcId="{1DE8DFDF-F2A7-470A-A10C-4F08FC672924}" destId="{3E1C7E5A-BCF0-49F3-B706-0D28BF0FBAA8}" srcOrd="4" destOrd="0" parTransId="{AFEA37F8-08BA-46DA-BB57-E1FCADC9BBD4}" sibTransId="{AB9F0B35-DD1D-4226-A562-5E40EEC97FF0}"/>
    <dgm:cxn modelId="{AA171EE3-2ADB-43E0-9168-E4EB721DD770}" srcId="{600610D4-B4BF-4AC8-A284-9E0C4CBCC1FC}" destId="{1ACAD1A3-25EB-4A36-990B-4A5370F3F68C}" srcOrd="0" destOrd="0" parTransId="{D1A733B6-16E6-4D6C-A5B6-D165E2076E9F}" sibTransId="{53860DC4-8F1B-4206-B36B-1B4A457A8236}"/>
    <dgm:cxn modelId="{71CBD6C5-1B25-4D73-9CED-A7448D0C90FA}" srcId="{3E1C7E5A-BCF0-49F3-B706-0D28BF0FBAA8}" destId="{22CFF1F7-63B5-4873-99D9-D50D270A3CE9}" srcOrd="0" destOrd="0" parTransId="{E4352369-33CF-4419-A43C-25EB4D1B27A8}" sibTransId="{47898F42-A764-4FEF-B608-F2289DB5AABB}"/>
    <dgm:cxn modelId="{DF497878-4F23-4778-851A-03BB49A8781D}" srcId="{56661088-DACB-4953-8E60-C4C6375ABA52}" destId="{D22A983E-7F25-48EC-B7FE-B7A40B98B27E}" srcOrd="0" destOrd="0" parTransId="{95490CCC-334E-4007-9CFF-CE912E1F58A9}" sibTransId="{D0B9B319-F880-4B62-88BF-4AE766C7F8E4}"/>
    <dgm:cxn modelId="{D6795DBE-9C65-AD48-AA6E-D8BD131C7E8F}" type="presOf" srcId="{3E1C7E5A-BCF0-49F3-B706-0D28BF0FBAA8}" destId="{28C9138C-88D6-5F44-900D-7970889D49F0}" srcOrd="0" destOrd="0" presId="urn:microsoft.com/office/officeart/2005/8/layout/default"/>
    <dgm:cxn modelId="{42D811F0-7DBA-164B-83A5-FCD0406C5F6E}" type="presOf" srcId="{56661088-DACB-4953-8E60-C4C6375ABA52}" destId="{7A9DEFAF-50EA-BF4C-8454-3E496A7053E9}" srcOrd="0" destOrd="0" presId="urn:microsoft.com/office/officeart/2005/8/layout/default"/>
    <dgm:cxn modelId="{1DB14A2E-7968-E748-8966-BFF8FF7E262C}" type="presOf" srcId="{D22A983E-7F25-48EC-B7FE-B7A40B98B27E}" destId="{7A9DEFAF-50EA-BF4C-8454-3E496A7053E9}" srcOrd="0" destOrd="1" presId="urn:microsoft.com/office/officeart/2005/8/layout/default"/>
    <dgm:cxn modelId="{89B547A0-D942-BC4A-A683-B443BB215251}" type="presOf" srcId="{1ACAD1A3-25EB-4A36-990B-4A5370F3F68C}" destId="{9D2EB714-B31C-C048-A27F-1777BB276642}" srcOrd="0" destOrd="1" presId="urn:microsoft.com/office/officeart/2005/8/layout/default"/>
    <dgm:cxn modelId="{CE39007A-A77A-4B44-A9E2-1C56E47751E0}" type="presOf" srcId="{22CFF1F7-63B5-4873-99D9-D50D270A3CE9}" destId="{28C9138C-88D6-5F44-900D-7970889D49F0}" srcOrd="0" destOrd="1" presId="urn:microsoft.com/office/officeart/2005/8/layout/default"/>
    <dgm:cxn modelId="{D5F7A8E5-87D7-4D3F-BB57-B4A01A8551E5}" srcId="{1DE8DFDF-F2A7-470A-A10C-4F08FC672924}" destId="{B2DF45EC-ACA9-4F38-A833-08C9321FAFE5}" srcOrd="1" destOrd="0" parTransId="{F730C1AA-ACC5-4F7F-9607-B5015FB40B0B}" sibTransId="{EAA5AD4F-9D26-4645-A452-4DA1ACC9259B}"/>
    <dgm:cxn modelId="{2E78662D-7CED-654B-9C03-C469ABF60E1F}" type="presOf" srcId="{4BCC435D-A38A-4B13-84E0-A2A1DB816579}" destId="{220617ED-3FD8-2141-8755-2771CD3B10CF}" srcOrd="0" destOrd="1" presId="urn:microsoft.com/office/officeart/2005/8/layout/default"/>
    <dgm:cxn modelId="{2E842756-AC8F-924C-8D9A-FB7DAE540201}" type="presOf" srcId="{1DE8DFDF-F2A7-470A-A10C-4F08FC672924}" destId="{D6C0D905-498E-0A49-8A8A-DD10271D73E7}" srcOrd="0" destOrd="0" presId="urn:microsoft.com/office/officeart/2005/8/layout/default"/>
    <dgm:cxn modelId="{F20CEA20-6E05-DC49-B852-FE9F9CDBAFD0}" type="presOf" srcId="{600610D4-B4BF-4AC8-A284-9E0C4CBCC1FC}" destId="{9D2EB714-B31C-C048-A27F-1777BB276642}" srcOrd="0" destOrd="0" presId="urn:microsoft.com/office/officeart/2005/8/layout/default"/>
    <dgm:cxn modelId="{55EA8070-B89A-3C40-A7EC-1682FE23825E}" type="presParOf" srcId="{D6C0D905-498E-0A49-8A8A-DD10271D73E7}" destId="{7A9DEFAF-50EA-BF4C-8454-3E496A7053E9}" srcOrd="0" destOrd="0" presId="urn:microsoft.com/office/officeart/2005/8/layout/default"/>
    <dgm:cxn modelId="{003223DF-7539-F847-86E4-C7149636DA04}" type="presParOf" srcId="{D6C0D905-498E-0A49-8A8A-DD10271D73E7}" destId="{74E64F17-748E-4146-BB94-2C86ABD00ABA}" srcOrd="1" destOrd="0" presId="urn:microsoft.com/office/officeart/2005/8/layout/default"/>
    <dgm:cxn modelId="{3C4194F1-C366-F545-AE39-86F2AEE2161D}" type="presParOf" srcId="{D6C0D905-498E-0A49-8A8A-DD10271D73E7}" destId="{265B56F9-D142-3345-AEFB-5D6A992E0DE1}" srcOrd="2" destOrd="0" presId="urn:microsoft.com/office/officeart/2005/8/layout/default"/>
    <dgm:cxn modelId="{8F3845D8-3D09-2649-97A1-8D80E1B67C02}" type="presParOf" srcId="{D6C0D905-498E-0A49-8A8A-DD10271D73E7}" destId="{1CD98D0F-D1D8-4644-A33A-789800758159}" srcOrd="3" destOrd="0" presId="urn:microsoft.com/office/officeart/2005/8/layout/default"/>
    <dgm:cxn modelId="{43CC19D6-0570-2B49-8085-4FB8343DBE15}" type="presParOf" srcId="{D6C0D905-498E-0A49-8A8A-DD10271D73E7}" destId="{9D2EB714-B31C-C048-A27F-1777BB276642}" srcOrd="4" destOrd="0" presId="urn:microsoft.com/office/officeart/2005/8/layout/default"/>
    <dgm:cxn modelId="{36ED5789-4A74-CF46-B3BC-D2D525546ECD}" type="presParOf" srcId="{D6C0D905-498E-0A49-8A8A-DD10271D73E7}" destId="{249D2149-F342-6F46-A525-C4542982BE1E}" srcOrd="5" destOrd="0" presId="urn:microsoft.com/office/officeart/2005/8/layout/default"/>
    <dgm:cxn modelId="{D6E97473-A28E-824D-B39A-5CBFC9F275CD}" type="presParOf" srcId="{D6C0D905-498E-0A49-8A8A-DD10271D73E7}" destId="{40CC736A-AF23-C442-AB7F-192FB8213B50}" srcOrd="6" destOrd="0" presId="urn:microsoft.com/office/officeart/2005/8/layout/default"/>
    <dgm:cxn modelId="{B52BA575-B605-4F40-92CF-C338D690F2EE}" type="presParOf" srcId="{D6C0D905-498E-0A49-8A8A-DD10271D73E7}" destId="{8E9869D5-5B72-994E-BB5D-87EC65786BA3}" srcOrd="7" destOrd="0" presId="urn:microsoft.com/office/officeart/2005/8/layout/default"/>
    <dgm:cxn modelId="{022A646D-41CA-2944-AA05-5B23A81C99F6}" type="presParOf" srcId="{D6C0D905-498E-0A49-8A8A-DD10271D73E7}" destId="{28C9138C-88D6-5F44-900D-7970889D49F0}" srcOrd="8" destOrd="0" presId="urn:microsoft.com/office/officeart/2005/8/layout/default"/>
    <dgm:cxn modelId="{78D679CB-C33E-EC45-AC15-96329BE0A835}" type="presParOf" srcId="{D6C0D905-498E-0A49-8A8A-DD10271D73E7}" destId="{EBCF1794-9813-5D49-8537-4151A9848CD2}" srcOrd="9" destOrd="0" presId="urn:microsoft.com/office/officeart/2005/8/layout/default"/>
    <dgm:cxn modelId="{10ACA3E7-370D-3240-ACDB-1D96560CA365}" type="presParOf" srcId="{D6C0D905-498E-0A49-8A8A-DD10271D73E7}" destId="{220617ED-3FD8-2141-8755-2771CD3B10C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DEFAF-50EA-BF4C-8454-3E496A7053E9}">
      <dsp:nvSpPr>
        <dsp:cNvPr id="0" name=""/>
        <dsp:cNvSpPr/>
      </dsp:nvSpPr>
      <dsp:spPr>
        <a:xfrm>
          <a:off x="0" y="450946"/>
          <a:ext cx="2502378" cy="150142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dirty="0"/>
            <a:t>Attend</a:t>
          </a:r>
        </a:p>
        <a:p>
          <a:pPr marL="171450" lvl="1" indent="-171450" algn="l" defTabSz="800100">
            <a:lnSpc>
              <a:spcPct val="90000"/>
            </a:lnSpc>
            <a:spcBef>
              <a:spcPct val="0"/>
            </a:spcBef>
            <a:spcAft>
              <a:spcPct val="15000"/>
            </a:spcAft>
            <a:buChar char="••"/>
          </a:pPr>
          <a:r>
            <a:rPr lang="en-US" sz="1800" kern="1200" dirty="0"/>
            <a:t>All sessions </a:t>
          </a:r>
          <a:br>
            <a:rPr lang="en-US" sz="1800" kern="1200" dirty="0"/>
          </a:br>
          <a:r>
            <a:rPr lang="en-US" sz="1800" kern="1200" dirty="0"/>
            <a:t>(or watch recording)</a:t>
          </a:r>
        </a:p>
      </dsp:txBody>
      <dsp:txXfrm>
        <a:off x="0" y="450946"/>
        <a:ext cx="2502378" cy="1501426"/>
      </dsp:txXfrm>
    </dsp:sp>
    <dsp:sp modelId="{265B56F9-D142-3345-AEFB-5D6A992E0DE1}">
      <dsp:nvSpPr>
        <dsp:cNvPr id="0" name=""/>
        <dsp:cNvSpPr/>
      </dsp:nvSpPr>
      <dsp:spPr>
        <a:xfrm>
          <a:off x="2752615" y="450946"/>
          <a:ext cx="2502378" cy="150142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a:t>Complete</a:t>
          </a:r>
        </a:p>
        <a:p>
          <a:pPr marL="171450" lvl="1" indent="-171450" algn="l" defTabSz="800100">
            <a:lnSpc>
              <a:spcPct val="90000"/>
            </a:lnSpc>
            <a:spcBef>
              <a:spcPct val="0"/>
            </a:spcBef>
            <a:spcAft>
              <a:spcPct val="15000"/>
            </a:spcAft>
            <a:buChar char="••"/>
          </a:pPr>
          <a:r>
            <a:rPr lang="en-US" sz="1800" kern="1200" dirty="0"/>
            <a:t>Short assignments between sessions</a:t>
          </a:r>
        </a:p>
      </dsp:txBody>
      <dsp:txXfrm>
        <a:off x="2752615" y="450946"/>
        <a:ext cx="2502378" cy="1501426"/>
      </dsp:txXfrm>
    </dsp:sp>
    <dsp:sp modelId="{9D2EB714-B31C-C048-A27F-1777BB276642}">
      <dsp:nvSpPr>
        <dsp:cNvPr id="0" name=""/>
        <dsp:cNvSpPr/>
      </dsp:nvSpPr>
      <dsp:spPr>
        <a:xfrm>
          <a:off x="5505231" y="450946"/>
          <a:ext cx="2502378" cy="150142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a:t>Avoid</a:t>
          </a:r>
        </a:p>
        <a:p>
          <a:pPr marL="171450" lvl="1" indent="-171450" algn="l" defTabSz="800100">
            <a:lnSpc>
              <a:spcPct val="90000"/>
            </a:lnSpc>
            <a:spcBef>
              <a:spcPct val="0"/>
            </a:spcBef>
            <a:spcAft>
              <a:spcPct val="15000"/>
            </a:spcAft>
            <a:buChar char="••"/>
          </a:pPr>
          <a:r>
            <a:rPr lang="en-US" sz="1800" kern="1200" dirty="0"/>
            <a:t>Multi-tasking</a:t>
          </a:r>
        </a:p>
      </dsp:txBody>
      <dsp:txXfrm>
        <a:off x="5505231" y="450946"/>
        <a:ext cx="2502378" cy="1501426"/>
      </dsp:txXfrm>
    </dsp:sp>
    <dsp:sp modelId="{40CC736A-AF23-C442-AB7F-192FB8213B50}">
      <dsp:nvSpPr>
        <dsp:cNvPr id="0" name=""/>
        <dsp:cNvSpPr/>
      </dsp:nvSpPr>
      <dsp:spPr>
        <a:xfrm>
          <a:off x="0" y="2202610"/>
          <a:ext cx="2502378" cy="150142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a:t>Share</a:t>
          </a:r>
        </a:p>
        <a:p>
          <a:pPr marL="171450" lvl="1" indent="-171450" algn="l" defTabSz="800100">
            <a:lnSpc>
              <a:spcPct val="90000"/>
            </a:lnSpc>
            <a:spcBef>
              <a:spcPct val="0"/>
            </a:spcBef>
            <a:spcAft>
              <a:spcPct val="15000"/>
            </a:spcAft>
            <a:buChar char="••"/>
          </a:pPr>
          <a:r>
            <a:rPr lang="en-US" sz="1800" kern="1200" dirty="0"/>
            <a:t>What you experience with others</a:t>
          </a:r>
        </a:p>
      </dsp:txBody>
      <dsp:txXfrm>
        <a:off x="0" y="2202610"/>
        <a:ext cx="2502378" cy="1501426"/>
      </dsp:txXfrm>
    </dsp:sp>
    <dsp:sp modelId="{28C9138C-88D6-5F44-900D-7970889D49F0}">
      <dsp:nvSpPr>
        <dsp:cNvPr id="0" name=""/>
        <dsp:cNvSpPr/>
      </dsp:nvSpPr>
      <dsp:spPr>
        <a:xfrm>
          <a:off x="2752615" y="2202610"/>
          <a:ext cx="2502378" cy="150142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a:t>Make Space</a:t>
          </a:r>
          <a:endParaRPr lang="en-US" sz="2300" b="1" kern="1200" dirty="0"/>
        </a:p>
        <a:p>
          <a:pPr marL="171450" lvl="1" indent="-171450" algn="l" defTabSz="800100">
            <a:lnSpc>
              <a:spcPct val="90000"/>
            </a:lnSpc>
            <a:spcBef>
              <a:spcPct val="0"/>
            </a:spcBef>
            <a:spcAft>
              <a:spcPct val="15000"/>
            </a:spcAft>
            <a:buChar char="••"/>
          </a:pPr>
          <a:r>
            <a:rPr lang="en-US" sz="1800" kern="1200" dirty="0"/>
            <a:t>For others to speak</a:t>
          </a:r>
        </a:p>
      </dsp:txBody>
      <dsp:txXfrm>
        <a:off x="2752615" y="2202610"/>
        <a:ext cx="2502378" cy="1501426"/>
      </dsp:txXfrm>
    </dsp:sp>
    <dsp:sp modelId="{220617ED-3FD8-2141-8755-2771CD3B10CF}">
      <dsp:nvSpPr>
        <dsp:cNvPr id="0" name=""/>
        <dsp:cNvSpPr/>
      </dsp:nvSpPr>
      <dsp:spPr>
        <a:xfrm>
          <a:off x="5505231" y="2202610"/>
          <a:ext cx="2502378" cy="150142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b="1" kern="1200" dirty="0"/>
            <a:t>Remember</a:t>
          </a:r>
        </a:p>
        <a:p>
          <a:pPr marL="171450" lvl="1" indent="-171450" algn="l" defTabSz="800100">
            <a:lnSpc>
              <a:spcPct val="90000"/>
            </a:lnSpc>
            <a:spcBef>
              <a:spcPct val="0"/>
            </a:spcBef>
            <a:spcAft>
              <a:spcPct val="15000"/>
            </a:spcAft>
            <a:buChar char="••"/>
          </a:pPr>
          <a:r>
            <a:rPr lang="en-US" sz="1800" kern="1200" dirty="0"/>
            <a:t>Nothing will change if we keep to the old patterns…so dive in!</a:t>
          </a:r>
        </a:p>
      </dsp:txBody>
      <dsp:txXfrm>
        <a:off x="5505231" y="2202610"/>
        <a:ext cx="2502378" cy="15014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5AAD9B5-AFF7-4247-AE80-286A26D43C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24A76FE1-E7F8-6340-B531-6D241EC583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3D47A4-BB08-1D44-B5AC-C85A826F3B55}" type="datetimeFigureOut">
              <a:rPr lang="en-US" smtClean="0"/>
              <a:t>11/9/21</a:t>
            </a:fld>
            <a:endParaRPr lang="en-US"/>
          </a:p>
        </p:txBody>
      </p:sp>
      <p:sp>
        <p:nvSpPr>
          <p:cNvPr id="4" name="Footer Placeholder 3">
            <a:extLst>
              <a:ext uri="{FF2B5EF4-FFF2-40B4-BE49-F238E27FC236}">
                <a16:creationId xmlns="" xmlns:a16="http://schemas.microsoft.com/office/drawing/2014/main" id="{128131FF-B68A-3F44-8E45-37B1EF6981B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061D50EB-D2EF-6449-8808-A08FEE3DD2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442094-9992-BC44-9407-5345A98E98F0}" type="slidenum">
              <a:rPr lang="en-US" smtClean="0"/>
              <a:t>‹#›</a:t>
            </a:fld>
            <a:endParaRPr lang="en-US"/>
          </a:p>
        </p:txBody>
      </p:sp>
    </p:spTree>
    <p:extLst>
      <p:ext uri="{BB962C8B-B14F-4D97-AF65-F5344CB8AC3E}">
        <p14:creationId xmlns:p14="http://schemas.microsoft.com/office/powerpoint/2010/main" val="1706506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charset="0"/>
              </a:defRPr>
            </a:lvl1pPr>
          </a:lstStyle>
          <a:p>
            <a:fld id="{4E122BE6-D8AA-0D4B-B5D7-5FCA66931AEF}" type="datetimeFigureOut">
              <a:rPr lang="en-US" smtClean="0"/>
              <a:pPr/>
              <a:t>11/9/21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charset="0"/>
              </a:defRPr>
            </a:lvl1pPr>
          </a:lstStyle>
          <a:p>
            <a:fld id="{E8350518-DE91-E84F-893F-B44B6B2269C1}" type="slidenum">
              <a:rPr lang="en-US" smtClean="0"/>
              <a:pPr/>
              <a:t>‹#›</a:t>
            </a:fld>
            <a:endParaRPr lang="en-US" dirty="0"/>
          </a:p>
        </p:txBody>
      </p:sp>
    </p:spTree>
    <p:extLst>
      <p:ext uri="{BB962C8B-B14F-4D97-AF65-F5344CB8AC3E}">
        <p14:creationId xmlns:p14="http://schemas.microsoft.com/office/powerpoint/2010/main" val="715733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charset="0"/>
        <a:ea typeface="+mn-ea"/>
        <a:cs typeface="+mn-cs"/>
      </a:defRPr>
    </a:lvl1pPr>
    <a:lvl2pPr marL="457200" algn="l" defTabSz="914400" rtl="0" eaLnBrk="1" latinLnBrk="0" hangingPunct="1">
      <a:defRPr sz="1200" b="0" i="0" kern="1200">
        <a:solidFill>
          <a:schemeClr val="tx1"/>
        </a:solidFill>
        <a:latin typeface="Arial Regular" charset="0"/>
        <a:ea typeface="+mn-ea"/>
        <a:cs typeface="+mn-cs"/>
      </a:defRPr>
    </a:lvl2pPr>
    <a:lvl3pPr marL="914400" algn="l" defTabSz="914400" rtl="0" eaLnBrk="1" latinLnBrk="0" hangingPunct="1">
      <a:defRPr sz="1200" b="0" i="0" kern="1200">
        <a:solidFill>
          <a:schemeClr val="tx1"/>
        </a:solidFill>
        <a:latin typeface="Arial Regular" charset="0"/>
        <a:ea typeface="+mn-ea"/>
        <a:cs typeface="+mn-cs"/>
      </a:defRPr>
    </a:lvl3pPr>
    <a:lvl4pPr marL="1371600" algn="l" defTabSz="914400" rtl="0" eaLnBrk="1" latinLnBrk="0" hangingPunct="1">
      <a:defRPr sz="1200" b="0" i="0" kern="1200">
        <a:solidFill>
          <a:schemeClr val="tx1"/>
        </a:solidFill>
        <a:latin typeface="Arial Regular" charset="0"/>
        <a:ea typeface="+mn-ea"/>
        <a:cs typeface="+mn-cs"/>
      </a:defRPr>
    </a:lvl4pPr>
    <a:lvl5pPr marL="1828800" algn="l" defTabSz="914400" rtl="0" eaLnBrk="1" latinLnBrk="0" hangingPunct="1">
      <a:defRPr sz="1200" b="0" i="0" kern="1200">
        <a:solidFill>
          <a:schemeClr val="tx1"/>
        </a:solidFill>
        <a:latin typeface="Arial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50518-DE91-E84F-893F-B44B6B2269C1}" type="slidenum">
              <a:rPr lang="en-US" smtClean="0"/>
              <a:pPr/>
              <a:t>1</a:t>
            </a:fld>
            <a:endParaRPr lang="en-US" dirty="0"/>
          </a:p>
        </p:txBody>
      </p:sp>
    </p:spTree>
    <p:extLst>
      <p:ext uri="{BB962C8B-B14F-4D97-AF65-F5344CB8AC3E}">
        <p14:creationId xmlns:p14="http://schemas.microsoft.com/office/powerpoint/2010/main" val="344489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a:ea typeface="Calibri"/>
                <a:cs typeface="Calibri"/>
                <a:sym typeface="Calibri"/>
              </a:rPr>
              <a:t>Stewards with a </a:t>
            </a:r>
            <a:r>
              <a:rPr lang="en-US" b="1" dirty="0">
                <a:solidFill>
                  <a:srgbClr val="45818E"/>
                </a:solidFill>
                <a:latin typeface="Calibri"/>
                <a:ea typeface="Calibri"/>
                <a:cs typeface="Calibri"/>
                <a:sym typeface="Calibri"/>
              </a:rPr>
              <a:t>deep practice, </a:t>
            </a:r>
            <a:br>
              <a:rPr lang="en-US" b="1" dirty="0">
                <a:solidFill>
                  <a:srgbClr val="45818E"/>
                </a:solidFill>
                <a:latin typeface="Calibri"/>
                <a:ea typeface="Calibri"/>
                <a:cs typeface="Calibri"/>
                <a:sym typeface="Calibri"/>
              </a:rPr>
            </a:br>
            <a:r>
              <a:rPr lang="en-US" b="1" dirty="0">
                <a:latin typeface="Calibri"/>
                <a:ea typeface="Calibri"/>
                <a:cs typeface="Calibri"/>
                <a:sym typeface="Calibri"/>
              </a:rPr>
              <a:t>powered by </a:t>
            </a:r>
            <a:r>
              <a:rPr lang="en-US" b="1" dirty="0">
                <a:solidFill>
                  <a:srgbClr val="45818E"/>
                </a:solidFill>
                <a:latin typeface="Calibri"/>
                <a:ea typeface="Calibri"/>
                <a:cs typeface="Calibri"/>
                <a:sym typeface="Calibri"/>
              </a:rPr>
              <a:t>strong relationships</a:t>
            </a:r>
            <a:r>
              <a:rPr lang="en-US" b="1" dirty="0">
                <a:latin typeface="Calibri"/>
                <a:ea typeface="Calibri"/>
                <a:cs typeface="Calibri"/>
                <a:sym typeface="Calibri"/>
              </a:rPr>
              <a:t>, and </a:t>
            </a:r>
            <a:br>
              <a:rPr lang="en-US" b="1" dirty="0">
                <a:latin typeface="Calibri"/>
                <a:ea typeface="Calibri"/>
                <a:cs typeface="Calibri"/>
                <a:sym typeface="Calibri"/>
              </a:rPr>
            </a:br>
            <a:r>
              <a:rPr lang="en-US" b="1" dirty="0">
                <a:latin typeface="Calibri"/>
                <a:ea typeface="Calibri"/>
                <a:cs typeface="Calibri"/>
                <a:sym typeface="Calibri"/>
              </a:rPr>
              <a:t>multiplied by how well they </a:t>
            </a:r>
            <a:r>
              <a:rPr lang="en-US" b="1" dirty="0">
                <a:solidFill>
                  <a:srgbClr val="45818E"/>
                </a:solidFill>
                <a:latin typeface="Calibri"/>
                <a:ea typeface="Calibri"/>
                <a:cs typeface="Calibri"/>
                <a:sym typeface="Calibri"/>
              </a:rPr>
              <a:t>fit conditions, </a:t>
            </a:r>
            <a:br>
              <a:rPr lang="en-US" b="1" dirty="0">
                <a:solidFill>
                  <a:srgbClr val="45818E"/>
                </a:solidFill>
                <a:latin typeface="Calibri"/>
                <a:ea typeface="Calibri"/>
                <a:cs typeface="Calibri"/>
                <a:sym typeface="Calibri"/>
              </a:rPr>
            </a:br>
            <a:r>
              <a:rPr lang="en-US" b="1" dirty="0">
                <a:latin typeface="Calibri"/>
                <a:ea typeface="Calibri"/>
                <a:cs typeface="Calibri"/>
                <a:sym typeface="Calibri"/>
              </a:rPr>
              <a:t>can enhance the </a:t>
            </a:r>
            <a:r>
              <a:rPr lang="en-US" b="1" dirty="0">
                <a:solidFill>
                  <a:srgbClr val="45818E"/>
                </a:solidFill>
                <a:latin typeface="Calibri"/>
                <a:ea typeface="Calibri"/>
                <a:cs typeface="Calibri"/>
                <a:sym typeface="Calibri"/>
              </a:rPr>
              <a:t>prospects for thriving together.</a:t>
            </a:r>
            <a:endParaRPr lang="en-US" sz="1400" b="1" dirty="0">
              <a:solidFill>
                <a:srgbClr val="45818E"/>
              </a:solidFill>
            </a:endParaRPr>
          </a:p>
          <a:p>
            <a:endParaRPr lang="en-US" dirty="0"/>
          </a:p>
        </p:txBody>
      </p:sp>
      <p:sp>
        <p:nvSpPr>
          <p:cNvPr id="4" name="Slide Number Placeholder 3"/>
          <p:cNvSpPr>
            <a:spLocks noGrp="1"/>
          </p:cNvSpPr>
          <p:nvPr>
            <p:ph type="sldNum" sz="quarter" idx="5"/>
          </p:nvPr>
        </p:nvSpPr>
        <p:spPr/>
        <p:txBody>
          <a:bodyPr/>
          <a:lstStyle/>
          <a:p>
            <a:fld id="{E8350518-DE91-E84F-893F-B44B6B2269C1}" type="slidenum">
              <a:rPr lang="en-US" smtClean="0"/>
              <a:pPr/>
              <a:t>12</a:t>
            </a:fld>
            <a:endParaRPr lang="en-US" dirty="0"/>
          </a:p>
        </p:txBody>
      </p:sp>
    </p:spTree>
    <p:extLst>
      <p:ext uri="{BB962C8B-B14F-4D97-AF65-F5344CB8AC3E}">
        <p14:creationId xmlns:p14="http://schemas.microsoft.com/office/powerpoint/2010/main" val="1474537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50518-DE91-E84F-893F-B44B6B2269C1}" type="slidenum">
              <a:rPr lang="en-US" smtClean="0"/>
              <a:pPr/>
              <a:t>14</a:t>
            </a:fld>
            <a:endParaRPr lang="en-US" dirty="0"/>
          </a:p>
        </p:txBody>
      </p:sp>
    </p:spTree>
    <p:extLst>
      <p:ext uri="{BB962C8B-B14F-4D97-AF65-F5344CB8AC3E}">
        <p14:creationId xmlns:p14="http://schemas.microsoft.com/office/powerpoint/2010/main" val="156940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50518-DE91-E84F-893F-B44B6B2269C1}" type="slidenum">
              <a:rPr lang="en-US" smtClean="0"/>
              <a:pPr/>
              <a:t>2</a:t>
            </a:fld>
            <a:endParaRPr lang="en-US" dirty="0"/>
          </a:p>
        </p:txBody>
      </p:sp>
    </p:spTree>
    <p:extLst>
      <p:ext uri="{BB962C8B-B14F-4D97-AF65-F5344CB8AC3E}">
        <p14:creationId xmlns:p14="http://schemas.microsoft.com/office/powerpoint/2010/main" val="205184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50518-DE91-E84F-893F-B44B6B2269C1}" type="slidenum">
              <a:rPr lang="en-US" smtClean="0"/>
              <a:pPr/>
              <a:t>5</a:t>
            </a:fld>
            <a:endParaRPr lang="en-US" dirty="0"/>
          </a:p>
        </p:txBody>
      </p:sp>
    </p:spTree>
    <p:extLst>
      <p:ext uri="{BB962C8B-B14F-4D97-AF65-F5344CB8AC3E}">
        <p14:creationId xmlns:p14="http://schemas.microsoft.com/office/powerpoint/2010/main" val="2504531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50518-DE91-E84F-893F-B44B6B2269C1}" type="slidenum">
              <a:rPr lang="en-US" smtClean="0"/>
              <a:pPr/>
              <a:t>6</a:t>
            </a:fld>
            <a:endParaRPr lang="en-US" dirty="0"/>
          </a:p>
        </p:txBody>
      </p:sp>
    </p:spTree>
    <p:extLst>
      <p:ext uri="{BB962C8B-B14F-4D97-AF65-F5344CB8AC3E}">
        <p14:creationId xmlns:p14="http://schemas.microsoft.com/office/powerpoint/2010/main" val="3031834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50518-DE91-E84F-893F-B44B6B2269C1}" type="slidenum">
              <a:rPr lang="en-US" smtClean="0"/>
              <a:pPr/>
              <a:t>7</a:t>
            </a:fld>
            <a:endParaRPr lang="en-US" dirty="0"/>
          </a:p>
        </p:txBody>
      </p:sp>
    </p:spTree>
    <p:extLst>
      <p:ext uri="{BB962C8B-B14F-4D97-AF65-F5344CB8AC3E}">
        <p14:creationId xmlns:p14="http://schemas.microsoft.com/office/powerpoint/2010/main" val="420984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ctr"/>
            <a:r>
              <a:rPr lang="en-US" b="1" dirty="0">
                <a:latin typeface="Calibri" panose="020F0502020204030204" pitchFamily="34" charset="0"/>
                <a:ea typeface="Calibri" panose="020F0502020204030204" pitchFamily="34" charset="0"/>
              </a:rPr>
              <a:t>Personal health and well-being may rise or fall, from birth to death. </a:t>
            </a:r>
            <a:br>
              <a:rPr lang="en-US" b="1" dirty="0">
                <a:latin typeface="Calibri" panose="020F0502020204030204" pitchFamily="34" charset="0"/>
                <a:ea typeface="Calibri" panose="020F0502020204030204" pitchFamily="34" charset="0"/>
              </a:rPr>
            </a:br>
            <a:r>
              <a:rPr lang="en-US" b="1" dirty="0">
                <a:latin typeface="Calibri" panose="020F0502020204030204" pitchFamily="34" charset="0"/>
                <a:ea typeface="Calibri" panose="020F0502020204030204" pitchFamily="34" charset="0"/>
              </a:rPr>
              <a:t>Vital conditions, however, persist over generations. </a:t>
            </a:r>
          </a:p>
          <a:p>
            <a:pPr algn="ctr"/>
            <a:endParaRPr lang="en-US" b="1" dirty="0">
              <a:latin typeface="Calibri" panose="020F0502020204030204" pitchFamily="34" charset="0"/>
              <a:ea typeface="Calibri" panose="020F0502020204030204" pitchFamily="34" charset="0"/>
            </a:endParaRPr>
          </a:p>
          <a:p>
            <a:pPr algn="ctr"/>
            <a:r>
              <a:rPr lang="en-US" b="1" dirty="0">
                <a:latin typeface="Calibri" panose="020F0502020204030204" pitchFamily="34" charset="0"/>
                <a:ea typeface="Calibri" panose="020F0502020204030204" pitchFamily="34" charset="0"/>
              </a:rPr>
              <a:t>We have no say in the choices that our predecessors made—their legacies are the starting points for our lives. However, we possess an enormous capacity to transform those conditions—for better and for worse—for ourselves and for those who follow.</a:t>
            </a:r>
            <a:endParaRPr lang="en-US" b="1" dirty="0"/>
          </a:p>
          <a:p>
            <a:endParaRPr lang="en-US" dirty="0"/>
          </a:p>
        </p:txBody>
      </p:sp>
      <p:sp>
        <p:nvSpPr>
          <p:cNvPr id="4" name="Slide Number Placeholder 3"/>
          <p:cNvSpPr>
            <a:spLocks noGrp="1"/>
          </p:cNvSpPr>
          <p:nvPr>
            <p:ph type="sldNum" sz="quarter" idx="10"/>
          </p:nvPr>
        </p:nvSpPr>
        <p:spPr/>
        <p:txBody>
          <a:bodyPr/>
          <a:lstStyle/>
          <a:p>
            <a:fld id="{E8350518-DE91-E84F-893F-B44B6B2269C1}" type="slidenum">
              <a:rPr lang="en-US" smtClean="0"/>
              <a:pPr/>
              <a:t>8</a:t>
            </a:fld>
            <a:endParaRPr lang="en-US" dirty="0"/>
          </a:p>
        </p:txBody>
      </p:sp>
    </p:spTree>
    <p:extLst>
      <p:ext uri="{BB962C8B-B14F-4D97-AF65-F5344CB8AC3E}">
        <p14:creationId xmlns:p14="http://schemas.microsoft.com/office/powerpoint/2010/main" val="2051155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50518-DE91-E84F-893F-B44B6B2269C1}" type="slidenum">
              <a:rPr lang="en-US" smtClean="0"/>
              <a:pPr/>
              <a:t>9</a:t>
            </a:fld>
            <a:endParaRPr lang="en-US" dirty="0"/>
          </a:p>
        </p:txBody>
      </p:sp>
    </p:spTree>
    <p:extLst>
      <p:ext uri="{BB962C8B-B14F-4D97-AF65-F5344CB8AC3E}">
        <p14:creationId xmlns:p14="http://schemas.microsoft.com/office/powerpoint/2010/main" val="3354250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50518-DE91-E84F-893F-B44B6B2269C1}" type="slidenum">
              <a:rPr lang="en-US" smtClean="0"/>
              <a:pPr/>
              <a:t>10</a:t>
            </a:fld>
            <a:endParaRPr lang="en-US" dirty="0"/>
          </a:p>
        </p:txBody>
      </p:sp>
    </p:spTree>
    <p:extLst>
      <p:ext uri="{BB962C8B-B14F-4D97-AF65-F5344CB8AC3E}">
        <p14:creationId xmlns:p14="http://schemas.microsoft.com/office/powerpoint/2010/main" val="880223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sz="1200" dirty="0"/>
              <a:t>Bobby</a:t>
            </a:r>
          </a:p>
          <a:p>
            <a:endParaRPr lang="en-US" dirty="0"/>
          </a:p>
        </p:txBody>
      </p:sp>
      <p:sp>
        <p:nvSpPr>
          <p:cNvPr id="4" name="Slide Number Placeholder 3"/>
          <p:cNvSpPr>
            <a:spLocks noGrp="1"/>
          </p:cNvSpPr>
          <p:nvPr>
            <p:ph type="sldNum" sz="quarter" idx="5"/>
          </p:nvPr>
        </p:nvSpPr>
        <p:spPr/>
        <p:txBody>
          <a:bodyPr/>
          <a:lstStyle/>
          <a:p>
            <a:fld id="{E8350518-DE91-E84F-893F-B44B6B2269C1}" type="slidenum">
              <a:rPr lang="en-US" smtClean="0"/>
              <a:pPr/>
              <a:t>11</a:t>
            </a:fld>
            <a:endParaRPr lang="en-US" dirty="0"/>
          </a:p>
        </p:txBody>
      </p:sp>
    </p:spTree>
    <p:extLst>
      <p:ext uri="{BB962C8B-B14F-4D97-AF65-F5344CB8AC3E}">
        <p14:creationId xmlns:p14="http://schemas.microsoft.com/office/powerpoint/2010/main" val="1032465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Author Title Page w Twitter">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0869E5C-BFB5-A941-BB49-F2593A9D0D1A}"/>
              </a:ext>
            </a:extLst>
          </p:cNvPr>
          <p:cNvPicPr>
            <a:picLocks noChangeAspect="1"/>
          </p:cNvPicPr>
          <p:nvPr userDrawn="1"/>
        </p:nvPicPr>
        <p:blipFill>
          <a:blip r:embed="rId2"/>
          <a:stretch>
            <a:fillRect/>
          </a:stretch>
        </p:blipFill>
        <p:spPr>
          <a:xfrm>
            <a:off x="6" y="2034540"/>
            <a:ext cx="9143999" cy="4823460"/>
          </a:xfrm>
          <a:prstGeom prst="rect">
            <a:avLst/>
          </a:prstGeom>
        </p:spPr>
      </p:pic>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26"/>
          <p:cNvSpPr>
            <a:spLocks noGrp="1"/>
          </p:cNvSpPr>
          <p:nvPr>
            <p:ph type="body" sz="quarter" idx="16" hasCustomPrompt="1"/>
          </p:nvPr>
        </p:nvSpPr>
        <p:spPr>
          <a:xfrm>
            <a:off x="457200" y="3976321"/>
            <a:ext cx="4195636"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2" y="4495312"/>
            <a:ext cx="2818720"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cxnSp>
        <p:nvCxnSpPr>
          <p:cNvPr id="35" name="Straight Connector 34"/>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45" name="Text Placeholder 30"/>
          <p:cNvSpPr>
            <a:spLocks noGrp="1"/>
          </p:cNvSpPr>
          <p:nvPr>
            <p:ph type="body" sz="quarter" idx="18" hasCustomPrompt="1"/>
          </p:nvPr>
        </p:nvSpPr>
        <p:spPr>
          <a:xfrm>
            <a:off x="457200" y="5394174"/>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Footer only">
    <p:spTree>
      <p:nvGrpSpPr>
        <p:cNvPr id="1" name=""/>
        <p:cNvGrpSpPr/>
        <p:nvPr/>
      </p:nvGrpSpPr>
      <p:grpSpPr>
        <a:xfrm>
          <a:off x="0" y="0"/>
          <a:ext cx="0" cy="0"/>
          <a:chOff x="0" y="0"/>
          <a:chExt cx="0" cy="0"/>
        </a:xfrm>
      </p:grpSpPr>
      <p:sp>
        <p:nvSpPr>
          <p:cNvPr id="2" name="Rectangle 1"/>
          <p:cNvSpPr/>
          <p:nvPr userDrawn="1"/>
        </p:nvSpPr>
        <p:spPr>
          <a:xfrm>
            <a:off x="0" y="0"/>
            <a:ext cx="9144000" cy="6307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 Blank - No Footer / Header">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ubtitle / Bullet Points">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5"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8" name="Text Placeholder 17"/>
          <p:cNvSpPr>
            <a:spLocks noGrp="1"/>
          </p:cNvSpPr>
          <p:nvPr>
            <p:ph type="body" sz="quarter" idx="12" hasCustomPrompt="1"/>
          </p:nvPr>
        </p:nvSpPr>
        <p:spPr>
          <a:xfrm>
            <a:off x="484193" y="1823754"/>
            <a:ext cx="8202613" cy="1641475"/>
          </a:xfrm>
          <a:prstGeom prst="rect">
            <a:avLst/>
          </a:prstGeom>
        </p:spPr>
        <p:txBody>
          <a:bodyPr wrap="square" lIns="91440" tIns="0" rIns="0" bIns="0">
            <a:spAutoFit/>
          </a:bodyPr>
          <a:lstStyle>
            <a:lvl1pPr marL="228600" indent="-228600">
              <a:spcBef>
                <a:spcPts val="0"/>
              </a:spcBef>
              <a:buClr>
                <a:schemeClr val="accent1"/>
              </a:buClr>
              <a:buFont typeface="Arial" charset="0"/>
              <a:buChar char="•"/>
              <a:tabLst/>
              <a:defRPr sz="2000" b="0" i="0">
                <a:latin typeface="+mn-lt"/>
                <a:ea typeface="Arial Bold" charset="0"/>
                <a:cs typeface="Arial Bold" charset="0"/>
              </a:defRPr>
            </a:lvl1pPr>
            <a:lvl2pPr marL="685800" indent="-228600">
              <a:buClr>
                <a:schemeClr val="accent1"/>
              </a:buClr>
              <a:buFont typeface="Arial" charset="0"/>
              <a:buChar char="•"/>
              <a:tabLst/>
              <a:defRPr sz="2000" b="0" i="0" baseline="0">
                <a:latin typeface="+mn-lt"/>
                <a:ea typeface="Arial Regular" charset="0"/>
                <a:cs typeface="Arial Regular" charset="0"/>
              </a:defRPr>
            </a:lvl2pPr>
            <a:lvl3pPr marL="1143000" indent="-228600">
              <a:buClr>
                <a:schemeClr val="accent1"/>
              </a:buClr>
              <a:buFont typeface="Arial" charset="0"/>
              <a:buChar char="•"/>
              <a:tabLst/>
              <a:defRPr sz="2000" b="0" i="0">
                <a:latin typeface="+mn-lt"/>
                <a:ea typeface="Arial Regular" charset="0"/>
                <a:cs typeface="Arial Regular" charset="0"/>
              </a:defRPr>
            </a:lvl3pPr>
            <a:lvl4pPr marL="1600200" indent="-228600">
              <a:buClr>
                <a:schemeClr val="accent1"/>
              </a:buClr>
              <a:buFont typeface="Arial" charset="0"/>
              <a:buChar char="•"/>
              <a:tabLst/>
              <a:defRPr sz="2000" b="0" i="0">
                <a:latin typeface="+mn-lt"/>
                <a:ea typeface="Arial Regular" charset="0"/>
                <a:cs typeface="Arial Regular" charset="0"/>
              </a:defRPr>
            </a:lvl4pPr>
            <a:lvl5pPr marL="2057400" indent="-228600">
              <a:buClr>
                <a:schemeClr val="accent1"/>
              </a:buClr>
              <a:buFont typeface="Arial" charset="0"/>
              <a:buChar char="•"/>
              <a:tabLst/>
              <a:defRPr sz="2000" b="0" i="0" baseline="0">
                <a:latin typeface="+mn-lt"/>
                <a:ea typeface="Arial Regular" charset="0"/>
                <a:cs typeface="Arial Regular" charset="0"/>
              </a:defRPr>
            </a:lvl5pPr>
          </a:lstStyle>
          <a:p>
            <a:pPr lvl="0"/>
            <a:r>
              <a:rPr lang="en-US" dirty="0"/>
              <a:t>Click to edit bullet styles</a:t>
            </a:r>
          </a:p>
          <a:p>
            <a:pPr lvl="1"/>
            <a:r>
              <a:rPr lang="en-US" dirty="0"/>
              <a:t>Tab in for 2nd level</a:t>
            </a:r>
          </a:p>
          <a:p>
            <a:pPr lvl="2"/>
            <a:r>
              <a:rPr lang="en-US" dirty="0"/>
              <a:t>3rd level</a:t>
            </a:r>
          </a:p>
          <a:p>
            <a:pPr lvl="3"/>
            <a:r>
              <a:rPr lang="en-US" dirty="0"/>
              <a:t>4th level</a:t>
            </a:r>
          </a:p>
          <a:p>
            <a:pPr lvl="4"/>
            <a:r>
              <a:rPr lang="en-US" dirty="0"/>
              <a:t>5th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 Bullets / Picture Righ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3"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5" name="Picture Placeholder 4"/>
          <p:cNvSpPr>
            <a:spLocks noGrp="1"/>
          </p:cNvSpPr>
          <p:nvPr>
            <p:ph type="pic" sz="quarter" idx="16" hasCustomPrompt="1"/>
          </p:nvPr>
        </p:nvSpPr>
        <p:spPr>
          <a:xfrm>
            <a:off x="5035550" y="1562146"/>
            <a:ext cx="3657600" cy="4343400"/>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r>
              <a:rPr lang="en-US" dirty="0"/>
              <a:t>Picture sized to 4”w x 4.75”h</a:t>
            </a:r>
          </a:p>
        </p:txBody>
      </p:sp>
      <p:sp>
        <p:nvSpPr>
          <p:cNvPr id="20" name="Text Placeholder 17"/>
          <p:cNvSpPr>
            <a:spLocks noGrp="1"/>
          </p:cNvSpPr>
          <p:nvPr>
            <p:ph type="body" sz="quarter" idx="12" hasCustomPrompt="1"/>
          </p:nvPr>
        </p:nvSpPr>
        <p:spPr>
          <a:xfrm>
            <a:off x="484193" y="1823754"/>
            <a:ext cx="4195763" cy="1641475"/>
          </a:xfrm>
          <a:prstGeom prst="rect">
            <a:avLst/>
          </a:prstGeom>
        </p:spPr>
        <p:txBody>
          <a:bodyPr wrap="square" lIns="91440" tIns="0" rIns="0" bIns="0">
            <a:spAutoFit/>
          </a:bodyPr>
          <a:lstStyle>
            <a:lvl1pPr marL="228600" indent="-228600">
              <a:spcBef>
                <a:spcPts val="0"/>
              </a:spcBef>
              <a:buClr>
                <a:schemeClr val="accent1"/>
              </a:buClr>
              <a:buFont typeface="Arial" charset="0"/>
              <a:buChar char="•"/>
              <a:tabLst/>
              <a:defRPr sz="2000" b="0" i="0">
                <a:latin typeface="+mn-lt"/>
                <a:ea typeface="Arial Bold" charset="0"/>
                <a:cs typeface="Arial Bold" charset="0"/>
              </a:defRPr>
            </a:lvl1pPr>
            <a:lvl2pPr marL="685800" indent="-228600">
              <a:buClr>
                <a:schemeClr val="accent1"/>
              </a:buClr>
              <a:buFont typeface="Arial" charset="0"/>
              <a:buChar char="•"/>
              <a:tabLst/>
              <a:defRPr sz="2000" b="0" i="0" baseline="0">
                <a:latin typeface="+mn-lt"/>
                <a:ea typeface="Arial Regular" charset="0"/>
                <a:cs typeface="Arial Regular" charset="0"/>
              </a:defRPr>
            </a:lvl2pPr>
            <a:lvl3pPr marL="1143000" indent="-228600">
              <a:buClr>
                <a:schemeClr val="accent1"/>
              </a:buClr>
              <a:buFont typeface="Arial" charset="0"/>
              <a:buChar char="•"/>
              <a:tabLst/>
              <a:defRPr sz="2000" b="0" i="0">
                <a:latin typeface="+mn-lt"/>
                <a:ea typeface="Arial Regular" charset="0"/>
                <a:cs typeface="Arial Regular" charset="0"/>
              </a:defRPr>
            </a:lvl3pPr>
            <a:lvl4pPr marL="1600200" indent="-228600">
              <a:buClr>
                <a:schemeClr val="accent1"/>
              </a:buClr>
              <a:buFont typeface="Arial" charset="0"/>
              <a:buChar char="•"/>
              <a:tabLst/>
              <a:defRPr sz="2000" b="0" i="0">
                <a:latin typeface="+mn-lt"/>
                <a:ea typeface="Arial Regular" charset="0"/>
                <a:cs typeface="Arial Regular" charset="0"/>
              </a:defRPr>
            </a:lvl4pPr>
            <a:lvl5pPr marL="2057400" indent="-228600">
              <a:buClr>
                <a:schemeClr val="accent1"/>
              </a:buClr>
              <a:buFont typeface="Arial" charset="0"/>
              <a:buChar char="•"/>
              <a:tabLst/>
              <a:defRPr sz="2000" b="0" i="0" baseline="0">
                <a:latin typeface="+mn-lt"/>
                <a:ea typeface="Arial Regular" charset="0"/>
                <a:cs typeface="Arial Regular" charset="0"/>
              </a:defRPr>
            </a:lvl5pPr>
          </a:lstStyle>
          <a:p>
            <a:pPr lvl="0"/>
            <a:r>
              <a:rPr lang="en-US" dirty="0"/>
              <a:t>Click to edit bullet styles</a:t>
            </a:r>
          </a:p>
          <a:p>
            <a:pPr lvl="1"/>
            <a:r>
              <a:rPr lang="en-US" dirty="0"/>
              <a:t>Tab in for 2nd level</a:t>
            </a:r>
          </a:p>
          <a:p>
            <a:pPr lvl="2"/>
            <a:r>
              <a:rPr lang="en-US" dirty="0"/>
              <a:t>3rd level</a:t>
            </a:r>
          </a:p>
          <a:p>
            <a:pPr lvl="3"/>
            <a:r>
              <a:rPr lang="en-US" dirty="0"/>
              <a:t>4th level</a:t>
            </a:r>
          </a:p>
          <a:p>
            <a:pPr lvl="4"/>
            <a:r>
              <a:rPr lang="en-US" dirty="0"/>
              <a:t>5th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Subtitle / Bullets / Picture Lef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8"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2" name="Picture Placeholder 4"/>
          <p:cNvSpPr>
            <a:spLocks noGrp="1"/>
          </p:cNvSpPr>
          <p:nvPr>
            <p:ph type="pic" sz="quarter" idx="16" hasCustomPrompt="1"/>
          </p:nvPr>
        </p:nvSpPr>
        <p:spPr>
          <a:xfrm>
            <a:off x="484187" y="1562146"/>
            <a:ext cx="3657600" cy="4343400"/>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r>
              <a:rPr lang="en-US" dirty="0"/>
              <a:t>Picture sized to 4”w x 4.75”h</a:t>
            </a:r>
          </a:p>
          <a:p>
            <a:endParaRPr lang="en-US" dirty="0"/>
          </a:p>
        </p:txBody>
      </p:sp>
      <p:sp>
        <p:nvSpPr>
          <p:cNvPr id="13" name="Text Placeholder 17"/>
          <p:cNvSpPr>
            <a:spLocks noGrp="1"/>
          </p:cNvSpPr>
          <p:nvPr>
            <p:ph type="body" sz="quarter" idx="12" hasCustomPrompt="1"/>
          </p:nvPr>
        </p:nvSpPr>
        <p:spPr>
          <a:xfrm>
            <a:off x="4572000" y="1823754"/>
            <a:ext cx="4114800" cy="1641475"/>
          </a:xfrm>
          <a:prstGeom prst="rect">
            <a:avLst/>
          </a:prstGeom>
        </p:spPr>
        <p:txBody>
          <a:bodyPr wrap="square" lIns="91440" tIns="0" rIns="0" bIns="0">
            <a:spAutoFit/>
          </a:bodyPr>
          <a:lstStyle>
            <a:lvl1pPr marL="228600" indent="-228600">
              <a:spcBef>
                <a:spcPts val="0"/>
              </a:spcBef>
              <a:buClr>
                <a:schemeClr val="accent1"/>
              </a:buClr>
              <a:buFont typeface="Arial" charset="0"/>
              <a:buChar char="•"/>
              <a:tabLst/>
              <a:defRPr sz="2000" b="0" i="0">
                <a:latin typeface="+mn-lt"/>
                <a:ea typeface="Arial Bold" charset="0"/>
                <a:cs typeface="Arial Bold" charset="0"/>
              </a:defRPr>
            </a:lvl1pPr>
            <a:lvl2pPr marL="685800" indent="-228600">
              <a:buClr>
                <a:schemeClr val="accent1"/>
              </a:buClr>
              <a:buFont typeface="Arial" charset="0"/>
              <a:buChar char="•"/>
              <a:tabLst/>
              <a:defRPr sz="2000" b="0" i="0" baseline="0">
                <a:latin typeface="+mn-lt"/>
                <a:ea typeface="Arial Regular" charset="0"/>
                <a:cs typeface="Arial Regular" charset="0"/>
              </a:defRPr>
            </a:lvl2pPr>
            <a:lvl3pPr marL="1143000" indent="-228600">
              <a:buClr>
                <a:schemeClr val="accent1"/>
              </a:buClr>
              <a:buFont typeface="Arial" charset="0"/>
              <a:buChar char="•"/>
              <a:tabLst/>
              <a:defRPr sz="2000" b="0" i="0">
                <a:latin typeface="+mn-lt"/>
                <a:ea typeface="Arial Regular" charset="0"/>
                <a:cs typeface="Arial Regular" charset="0"/>
              </a:defRPr>
            </a:lvl3pPr>
            <a:lvl4pPr marL="1600200" indent="-228600">
              <a:buClr>
                <a:schemeClr val="accent1"/>
              </a:buClr>
              <a:buFont typeface="Arial" charset="0"/>
              <a:buChar char="•"/>
              <a:tabLst/>
              <a:defRPr sz="2000" b="0" i="0">
                <a:latin typeface="+mn-lt"/>
                <a:ea typeface="Arial Regular" charset="0"/>
                <a:cs typeface="Arial Regular" charset="0"/>
              </a:defRPr>
            </a:lvl4pPr>
            <a:lvl5pPr marL="2057400" indent="-228600">
              <a:buClr>
                <a:schemeClr val="accent1"/>
              </a:buClr>
              <a:buFont typeface="Arial" charset="0"/>
              <a:buChar char="•"/>
              <a:tabLst/>
              <a:defRPr sz="2000" b="0" i="0" baseline="0">
                <a:latin typeface="+mn-lt"/>
                <a:ea typeface="Arial Regular" charset="0"/>
                <a:cs typeface="Arial Regular" charset="0"/>
              </a:defRPr>
            </a:lvl5pPr>
          </a:lstStyle>
          <a:p>
            <a:pPr lvl="0"/>
            <a:r>
              <a:rPr lang="en-US" dirty="0"/>
              <a:t>Click to edit bullet styles</a:t>
            </a:r>
          </a:p>
          <a:p>
            <a:pPr lvl="1"/>
            <a:r>
              <a:rPr lang="en-US" dirty="0"/>
              <a:t>Tab in for 2nd level</a:t>
            </a:r>
          </a:p>
          <a:p>
            <a:pPr lvl="2"/>
            <a:r>
              <a:rPr lang="en-US" dirty="0"/>
              <a:t>3rd level</a:t>
            </a:r>
          </a:p>
          <a:p>
            <a:pPr lvl="3"/>
            <a:r>
              <a:rPr lang="en-US" dirty="0"/>
              <a:t>4th level</a:t>
            </a:r>
          </a:p>
          <a:p>
            <a:pPr lvl="4"/>
            <a:r>
              <a:rPr lang="en-US" dirty="0"/>
              <a:t>5th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ubtitle / Text / Picture Bottom">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484269" y="2880325"/>
            <a:ext cx="8229600" cy="320040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3.5”h</a:t>
            </a:r>
          </a:p>
        </p:txBody>
      </p:sp>
      <p:sp>
        <p:nvSpPr>
          <p:cNvPr id="11" name="Text Placeholder 17"/>
          <p:cNvSpPr>
            <a:spLocks noGrp="1"/>
          </p:cNvSpPr>
          <p:nvPr>
            <p:ph type="body" sz="quarter" idx="13" hasCustomPrompt="1"/>
          </p:nvPr>
        </p:nvSpPr>
        <p:spPr>
          <a:xfrm>
            <a:off x="484276" y="1613338"/>
            <a:ext cx="8207375" cy="276999"/>
          </a:xfrm>
          <a:prstGeom prst="rect">
            <a:avLst/>
          </a:prstGeom>
        </p:spPr>
        <p:txBody>
          <a:bodyPr lIns="0" tIns="0" rIns="0" bIns="0">
            <a:spAutoFit/>
          </a:bodyPr>
          <a:lstStyle>
            <a:lvl1pPr marL="0" indent="0">
              <a:lnSpc>
                <a:spcPct val="100000"/>
              </a:lnSpc>
              <a:spcBef>
                <a:spcPts val="0"/>
              </a:spcBef>
              <a:buNone/>
              <a:defRPr sz="1800" b="0" i="0" baseline="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 Minimal allowable font size 14pt</a:t>
            </a:r>
          </a:p>
        </p:txBody>
      </p:sp>
      <p:sp>
        <p:nvSpPr>
          <p:cNvPr id="7"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8"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Text / Picture Bottom">
    <p:spTree>
      <p:nvGrpSpPr>
        <p:cNvPr id="1" name=""/>
        <p:cNvGrpSpPr/>
        <p:nvPr/>
      </p:nvGrpSpPr>
      <p:grpSpPr>
        <a:xfrm>
          <a:off x="0" y="0"/>
          <a:ext cx="0" cy="0"/>
          <a:chOff x="0" y="0"/>
          <a:chExt cx="0" cy="0"/>
        </a:xfrm>
      </p:grpSpPr>
      <p:sp>
        <p:nvSpPr>
          <p:cNvPr id="6" name="Picture Placeholder 2"/>
          <p:cNvSpPr>
            <a:spLocks noGrp="1"/>
          </p:cNvSpPr>
          <p:nvPr>
            <p:ph type="pic" sz="quarter" idx="12" hasCustomPrompt="1"/>
          </p:nvPr>
        </p:nvSpPr>
        <p:spPr>
          <a:xfrm>
            <a:off x="484269" y="2880325"/>
            <a:ext cx="8229600" cy="320040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3.5”h</a:t>
            </a:r>
          </a:p>
        </p:txBody>
      </p:sp>
      <p:sp>
        <p:nvSpPr>
          <p:cNvPr id="7" name="Text Placeholder 17"/>
          <p:cNvSpPr>
            <a:spLocks noGrp="1"/>
          </p:cNvSpPr>
          <p:nvPr>
            <p:ph type="body" sz="quarter" idx="13" hasCustomPrompt="1"/>
          </p:nvPr>
        </p:nvSpPr>
        <p:spPr>
          <a:xfrm>
            <a:off x="484276" y="1304600"/>
            <a:ext cx="8207375" cy="276999"/>
          </a:xfrm>
          <a:prstGeom prst="rect">
            <a:avLst/>
          </a:prstGeom>
        </p:spPr>
        <p:txBody>
          <a:bodyPr lIns="0" tIns="0" rIns="0" bIns="0">
            <a:spAutoFit/>
          </a:bodyPr>
          <a:lstStyle>
            <a:lvl1pPr marL="0" indent="0">
              <a:lnSpc>
                <a:spcPct val="100000"/>
              </a:lnSpc>
              <a:spcBef>
                <a:spcPts val="0"/>
              </a:spcBef>
              <a:buNone/>
              <a:defRPr sz="1800" b="0" i="0" baseline="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 Minimal allowable font size 14pt</a:t>
            </a:r>
          </a:p>
        </p:txBody>
      </p:sp>
      <p:sp>
        <p:nvSpPr>
          <p:cNvPr id="8"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title / Picture Bottom">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484269" y="1613337"/>
            <a:ext cx="8229600" cy="448056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4.9”h</a:t>
            </a:r>
          </a:p>
        </p:txBody>
      </p:sp>
      <p:sp>
        <p:nvSpPr>
          <p:cNvPr id="7"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8"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484269" y="1304588"/>
            <a:ext cx="8229600" cy="4800600"/>
          </a:xfrm>
          <a:prstGeom prst="rect">
            <a:avLst/>
          </a:prstGeom>
          <a:ln>
            <a:noFill/>
          </a:ln>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Arial Regular" charset="0"/>
                <a:ea typeface="Arial Regular" charset="0"/>
                <a:cs typeface="Arial Regular" charset="0"/>
              </a:defRPr>
            </a:lvl1pPr>
          </a:lstStyle>
          <a:p>
            <a:r>
              <a:rPr lang="en-US" dirty="0"/>
              <a:t>Picture sized to 9”w x 5.25”h</a:t>
            </a:r>
          </a:p>
        </p:txBody>
      </p:sp>
      <p:sp>
        <p:nvSpPr>
          <p:cNvPr id="7"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 Footer / Picture">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484272" y="534955"/>
            <a:ext cx="8229600" cy="557784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6.1”h</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Author Title Page">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1B980A8-2FA3-5C4C-8813-D25E22E05846}"/>
              </a:ext>
            </a:extLst>
          </p:cNvPr>
          <p:cNvPicPr>
            <a:picLocks noChangeAspect="1"/>
          </p:cNvPicPr>
          <p:nvPr userDrawn="1"/>
        </p:nvPicPr>
        <p:blipFill>
          <a:blip r:embed="rId2"/>
          <a:stretch>
            <a:fillRect/>
          </a:stretch>
        </p:blipFill>
        <p:spPr>
          <a:xfrm>
            <a:off x="6" y="2034540"/>
            <a:ext cx="9143999" cy="4823460"/>
          </a:xfrm>
          <a:prstGeom prst="rect">
            <a:avLst/>
          </a:prstGeom>
        </p:spPr>
      </p:pic>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26"/>
          <p:cNvSpPr>
            <a:spLocks noGrp="1"/>
          </p:cNvSpPr>
          <p:nvPr>
            <p:ph type="body" sz="quarter" idx="16" hasCustomPrompt="1"/>
          </p:nvPr>
        </p:nvSpPr>
        <p:spPr>
          <a:xfrm>
            <a:off x="457200" y="3976321"/>
            <a:ext cx="4195636"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2" y="4495312"/>
            <a:ext cx="2818720"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cxnSp>
        <p:nvCxnSpPr>
          <p:cNvPr id="35" name="Straight Connector 34"/>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45" name="Text Placeholder 30"/>
          <p:cNvSpPr>
            <a:spLocks noGrp="1"/>
          </p:cNvSpPr>
          <p:nvPr>
            <p:ph type="body" sz="quarter" idx="18" hasCustomPrompt="1"/>
          </p:nvPr>
        </p:nvSpPr>
        <p:spPr>
          <a:xfrm>
            <a:off x="457200" y="5394174"/>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Tree>
    <p:extLst>
      <p:ext uri="{BB962C8B-B14F-4D97-AF65-F5344CB8AC3E}">
        <p14:creationId xmlns:p14="http://schemas.microsoft.com/office/powerpoint/2010/main" val="17732374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icture - No Header / Foot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
        <p:nvSpPr>
          <p:cNvPr id="3" name="Picture Placeholder 2"/>
          <p:cNvSpPr>
            <a:spLocks noGrp="1"/>
          </p:cNvSpPr>
          <p:nvPr>
            <p:ph type="pic" sz="quarter" idx="12" hasCustomPrompt="1"/>
          </p:nvPr>
        </p:nvSpPr>
        <p:spPr>
          <a:xfrm>
            <a:off x="0" y="0"/>
            <a:ext cx="9144000" cy="6858000"/>
          </a:xfrm>
          <a:prstGeom prst="rect">
            <a:avLst/>
          </a:prstGeom>
          <a:ln>
            <a:noFill/>
          </a:ln>
        </p:spPr>
        <p:txBody>
          <a:bodyPr lIns="0" tIns="0" rIns="0" bIns="0"/>
          <a:lstStyle>
            <a:lvl1pPr marL="0" indent="0">
              <a:buFont typeface="Arial" charset="0"/>
              <a:buNone/>
              <a:defRPr sz="1800" b="0" i="0" baseline="0">
                <a:latin typeface="Arial Regular" charset="0"/>
                <a:ea typeface="Arial Regular" charset="0"/>
                <a:cs typeface="Arial Regular" charset="0"/>
              </a:defRPr>
            </a:lvl1pPr>
          </a:lstStyle>
          <a:p>
            <a:r>
              <a:rPr lang="en-US" dirty="0"/>
              <a:t>Full picture sized to 10”w x 7”h</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icture with Quot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
        <p:nvSpPr>
          <p:cNvPr id="7" name="Picture Placeholder 2"/>
          <p:cNvSpPr>
            <a:spLocks noGrp="1"/>
          </p:cNvSpPr>
          <p:nvPr>
            <p:ph type="pic" sz="quarter" idx="12" hasCustomPrompt="1"/>
          </p:nvPr>
        </p:nvSpPr>
        <p:spPr>
          <a:xfrm>
            <a:off x="0" y="0"/>
            <a:ext cx="9144000" cy="6858000"/>
          </a:xfrm>
          <a:prstGeom prst="rect">
            <a:avLst/>
          </a:prstGeom>
          <a:ln>
            <a:noFill/>
          </a:ln>
        </p:spPr>
        <p:txBody>
          <a:bodyPr lIns="0" tIns="0" rIns="0" bIns="0"/>
          <a:lstStyle>
            <a:lvl1pPr marL="0" indent="0">
              <a:buFont typeface="Arial" charset="0"/>
              <a:buNone/>
              <a:defRPr sz="1800" b="0" i="0" baseline="0">
                <a:latin typeface="Arial Regular" charset="0"/>
                <a:ea typeface="Arial Regular" charset="0"/>
                <a:cs typeface="Arial Regular" charset="0"/>
              </a:defRPr>
            </a:lvl1pPr>
          </a:lstStyle>
          <a:p>
            <a:r>
              <a:rPr lang="en-US" dirty="0"/>
              <a:t>Full picture sized to 10”w x 7”h</a:t>
            </a:r>
          </a:p>
        </p:txBody>
      </p:sp>
      <p:sp>
        <p:nvSpPr>
          <p:cNvPr id="8" name="Text Placeholder 13"/>
          <p:cNvSpPr>
            <a:spLocks noGrp="1"/>
          </p:cNvSpPr>
          <p:nvPr>
            <p:ph type="body" sz="quarter" idx="13" hasCustomPrompt="1"/>
          </p:nvPr>
        </p:nvSpPr>
        <p:spPr>
          <a:xfrm>
            <a:off x="461969" y="2971806"/>
            <a:ext cx="4046537" cy="2954655"/>
          </a:xfrm>
          <a:prstGeom prst="rect">
            <a:avLst/>
          </a:prstGeom>
          <a:solidFill>
            <a:schemeClr val="bg2">
              <a:alpha val="70000"/>
            </a:schemeClr>
          </a:solidFill>
        </p:spPr>
        <p:txBody>
          <a:bodyPr wrap="square" lIns="91440" tIns="91440" rIns="91440" bIns="91440">
            <a:spAutoFit/>
          </a:bodyPr>
          <a:lstStyle>
            <a:lvl1pPr marL="114300" indent="-114300">
              <a:lnSpc>
                <a:spcPct val="100000"/>
              </a:lnSpc>
              <a:spcBef>
                <a:spcPts val="0"/>
              </a:spcBef>
              <a:buNone/>
              <a:tabLst/>
              <a:defRPr sz="20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text area for short or long quotes. This text box can be adjusted in size and placement to work with the open space of the photo. Quote citation text block should butt against the bottom of this text block. Please use quote marks on beginning and end of quote”</a:t>
            </a:r>
          </a:p>
        </p:txBody>
      </p:sp>
      <p:sp>
        <p:nvSpPr>
          <p:cNvPr id="9" name="Text Placeholder 13"/>
          <p:cNvSpPr>
            <a:spLocks noGrp="1"/>
          </p:cNvSpPr>
          <p:nvPr>
            <p:ph type="body" sz="quarter" idx="14" hasCustomPrompt="1"/>
          </p:nvPr>
        </p:nvSpPr>
        <p:spPr>
          <a:xfrm>
            <a:off x="461969" y="5926455"/>
            <a:ext cx="4046537" cy="400110"/>
          </a:xfrm>
          <a:prstGeom prst="rect">
            <a:avLst/>
          </a:prstGeom>
          <a:solidFill>
            <a:schemeClr val="bg2">
              <a:alpha val="70000"/>
            </a:schemeClr>
          </a:solidFill>
        </p:spPr>
        <p:txBody>
          <a:bodyPr wrap="square" lIns="91440" tIns="91440" rIns="91440" bIns="91440">
            <a:spAutoFit/>
          </a:bodyPr>
          <a:lstStyle>
            <a:lvl1pPr marL="114300" indent="-114300" algn="r">
              <a:lnSpc>
                <a:spcPct val="100000"/>
              </a:lnSpc>
              <a:spcBef>
                <a:spcPts val="0"/>
              </a:spcBef>
              <a:buNone/>
              <a:tabLst/>
              <a:defRPr sz="14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Quote citation here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 Picture Top / Text Bottom">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484270" y="597479"/>
            <a:ext cx="25146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2.75”w x 2”h</a:t>
            </a:r>
          </a:p>
        </p:txBody>
      </p:sp>
      <p:sp>
        <p:nvSpPr>
          <p:cNvPr id="12" name="Picture Placeholder 2"/>
          <p:cNvSpPr>
            <a:spLocks noGrp="1"/>
          </p:cNvSpPr>
          <p:nvPr>
            <p:ph type="pic" sz="quarter" idx="20" hasCustomPrompt="1"/>
          </p:nvPr>
        </p:nvSpPr>
        <p:spPr>
          <a:xfrm>
            <a:off x="6180220" y="597479"/>
            <a:ext cx="25146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2.75”w x 2”h</a:t>
            </a:r>
          </a:p>
        </p:txBody>
      </p:sp>
      <p:sp>
        <p:nvSpPr>
          <p:cNvPr id="14" name="Picture Placeholder 2"/>
          <p:cNvSpPr>
            <a:spLocks noGrp="1"/>
          </p:cNvSpPr>
          <p:nvPr>
            <p:ph type="pic" sz="quarter" idx="22" hasCustomPrompt="1"/>
          </p:nvPr>
        </p:nvSpPr>
        <p:spPr>
          <a:xfrm>
            <a:off x="3332204" y="597479"/>
            <a:ext cx="25146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2.75”w x 2”h</a:t>
            </a:r>
          </a:p>
        </p:txBody>
      </p:sp>
      <p:sp>
        <p:nvSpPr>
          <p:cNvPr id="15" name="Text Placeholder 17"/>
          <p:cNvSpPr>
            <a:spLocks noGrp="1"/>
          </p:cNvSpPr>
          <p:nvPr>
            <p:ph type="body" sz="quarter" idx="16" hasCustomPrompt="1"/>
          </p:nvPr>
        </p:nvSpPr>
        <p:spPr>
          <a:xfrm>
            <a:off x="484271" y="2640174"/>
            <a:ext cx="2514600"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6" name="Text Placeholder 17"/>
          <p:cNvSpPr>
            <a:spLocks noGrp="1"/>
          </p:cNvSpPr>
          <p:nvPr>
            <p:ph type="body" sz="quarter" idx="23" hasCustomPrompt="1"/>
          </p:nvPr>
        </p:nvSpPr>
        <p:spPr>
          <a:xfrm>
            <a:off x="3332204" y="2640174"/>
            <a:ext cx="2514600"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7" name="Text Placeholder 17"/>
          <p:cNvSpPr>
            <a:spLocks noGrp="1"/>
          </p:cNvSpPr>
          <p:nvPr>
            <p:ph type="body" sz="quarter" idx="24" hasCustomPrompt="1"/>
          </p:nvPr>
        </p:nvSpPr>
        <p:spPr>
          <a:xfrm>
            <a:off x="6180220" y="2640174"/>
            <a:ext cx="2514600"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 Picture Top / Text Bottom">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2640174"/>
            <a:ext cx="3886279"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Picture Placeholder 2"/>
          <p:cNvSpPr>
            <a:spLocks noGrp="1"/>
          </p:cNvSpPr>
          <p:nvPr>
            <p:ph type="pic" sz="quarter" idx="12" hasCustomPrompt="1"/>
          </p:nvPr>
        </p:nvSpPr>
        <p:spPr>
          <a:xfrm>
            <a:off x="490617" y="597479"/>
            <a:ext cx="38862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4.25”w x 2”h</a:t>
            </a:r>
          </a:p>
        </p:txBody>
      </p:sp>
      <p:sp>
        <p:nvSpPr>
          <p:cNvPr id="18" name="Picture Placeholder 2"/>
          <p:cNvSpPr>
            <a:spLocks noGrp="1"/>
          </p:cNvSpPr>
          <p:nvPr>
            <p:ph type="pic" sz="quarter" idx="15" hasCustomPrompt="1"/>
          </p:nvPr>
        </p:nvSpPr>
        <p:spPr>
          <a:xfrm>
            <a:off x="4802267" y="597479"/>
            <a:ext cx="38862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4.25”w x 2”h</a:t>
            </a:r>
          </a:p>
        </p:txBody>
      </p:sp>
      <p:sp>
        <p:nvSpPr>
          <p:cNvPr id="19" name="Text Placeholder 17"/>
          <p:cNvSpPr>
            <a:spLocks noGrp="1"/>
          </p:cNvSpPr>
          <p:nvPr>
            <p:ph type="body" sz="quarter" idx="16" hasCustomPrompt="1"/>
          </p:nvPr>
        </p:nvSpPr>
        <p:spPr>
          <a:xfrm>
            <a:off x="4802273" y="2640174"/>
            <a:ext cx="3886279"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title / 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1828800"/>
            <a:ext cx="8198009" cy="41148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3"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1579418"/>
            <a:ext cx="8198009" cy="4364182"/>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extLst>
      <p:ext uri="{BB962C8B-B14F-4D97-AF65-F5344CB8AC3E}">
        <p14:creationId xmlns:p14="http://schemas.microsoft.com/office/powerpoint/2010/main" val="2999732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676734"/>
            <a:ext cx="8198009" cy="5266866"/>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extLst>
      <p:ext uri="{BB962C8B-B14F-4D97-AF65-F5344CB8AC3E}">
        <p14:creationId xmlns:p14="http://schemas.microsoft.com/office/powerpoint/2010/main" val="3192914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 Subtitle / 2 Column 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1828800"/>
            <a:ext cx="3886279" cy="41148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ext Placeholder 17"/>
          <p:cNvSpPr>
            <a:spLocks noGrp="1"/>
          </p:cNvSpPr>
          <p:nvPr>
            <p:ph type="body" sz="quarter" idx="16" hasCustomPrompt="1"/>
          </p:nvPr>
        </p:nvSpPr>
        <p:spPr>
          <a:xfrm>
            <a:off x="4802273" y="1828800"/>
            <a:ext cx="3886279" cy="41148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3"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extLst>
      <p:ext uri="{BB962C8B-B14F-4D97-AF65-F5344CB8AC3E}">
        <p14:creationId xmlns:p14="http://schemas.microsoft.com/office/powerpoint/2010/main" val="675942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2 Column Text">
    <p:spTree>
      <p:nvGrpSpPr>
        <p:cNvPr id="1" name=""/>
        <p:cNvGrpSpPr/>
        <p:nvPr/>
      </p:nvGrpSpPr>
      <p:grpSpPr>
        <a:xfrm>
          <a:off x="0" y="0"/>
          <a:ext cx="0" cy="0"/>
          <a:chOff x="0" y="0"/>
          <a:chExt cx="0" cy="0"/>
        </a:xfrm>
      </p:grpSpPr>
      <p:sp>
        <p:nvSpPr>
          <p:cNvPr id="6" name="Text Placeholder 17"/>
          <p:cNvSpPr>
            <a:spLocks noGrp="1"/>
          </p:cNvSpPr>
          <p:nvPr>
            <p:ph type="body" sz="quarter" idx="13" hasCustomPrompt="1"/>
          </p:nvPr>
        </p:nvSpPr>
        <p:spPr>
          <a:xfrm>
            <a:off x="490543" y="1520050"/>
            <a:ext cx="3886279"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7" name="Text Placeholder 17"/>
          <p:cNvSpPr>
            <a:spLocks noGrp="1"/>
          </p:cNvSpPr>
          <p:nvPr>
            <p:ph type="body" sz="quarter" idx="17" hasCustomPrompt="1"/>
          </p:nvPr>
        </p:nvSpPr>
        <p:spPr>
          <a:xfrm>
            <a:off x="4802273" y="1520050"/>
            <a:ext cx="3886279"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5" name="Text Placeholder 17"/>
          <p:cNvSpPr>
            <a:spLocks noGrp="1"/>
          </p:cNvSpPr>
          <p:nvPr>
            <p:ph type="body" sz="quarter" idx="13" hasCustomPrompt="1"/>
          </p:nvPr>
        </p:nvSpPr>
        <p:spPr>
          <a:xfrm>
            <a:off x="490543" y="685799"/>
            <a:ext cx="3886279" cy="530352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6" name="Text Placeholder 17"/>
          <p:cNvSpPr>
            <a:spLocks noGrp="1"/>
          </p:cNvSpPr>
          <p:nvPr>
            <p:ph type="body" sz="quarter" idx="17" hasCustomPrompt="1"/>
          </p:nvPr>
        </p:nvSpPr>
        <p:spPr>
          <a:xfrm>
            <a:off x="4802273" y="685800"/>
            <a:ext cx="3886279" cy="530352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Author Title Page w Twitter">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9914F591-57B9-AF45-84B8-39BFFCBA8C9C}"/>
              </a:ext>
            </a:extLst>
          </p:cNvPr>
          <p:cNvPicPr>
            <a:picLocks noChangeAspect="1"/>
          </p:cNvPicPr>
          <p:nvPr userDrawn="1"/>
        </p:nvPicPr>
        <p:blipFill>
          <a:blip r:embed="rId2"/>
          <a:stretch>
            <a:fillRect/>
          </a:stretch>
        </p:blipFill>
        <p:spPr>
          <a:xfrm>
            <a:off x="6" y="2034540"/>
            <a:ext cx="9143999" cy="4823460"/>
          </a:xfrm>
          <a:prstGeom prst="rect">
            <a:avLst/>
          </a:prstGeom>
        </p:spPr>
      </p:pic>
      <p:cxnSp>
        <p:nvCxnSpPr>
          <p:cNvPr id="14" name="Straight Connector 13"/>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26"/>
          <p:cNvSpPr>
            <a:spLocks noGrp="1"/>
          </p:cNvSpPr>
          <p:nvPr>
            <p:ph type="body" sz="quarter" idx="16" hasCustomPrompt="1"/>
          </p:nvPr>
        </p:nvSpPr>
        <p:spPr>
          <a:xfrm>
            <a:off x="457200" y="3976311"/>
            <a:ext cx="4195636"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2" y="4495312"/>
            <a:ext cx="2818720"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sp>
        <p:nvSpPr>
          <p:cNvPr id="31" name="Text Placeholder 30"/>
          <p:cNvSpPr>
            <a:spLocks noGrp="1"/>
          </p:cNvSpPr>
          <p:nvPr>
            <p:ph type="body" sz="quarter" idx="18" hasCustomPrompt="1"/>
          </p:nvPr>
        </p:nvSpPr>
        <p:spPr>
          <a:xfrm>
            <a:off x="457200" y="5394174"/>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sp>
        <p:nvSpPr>
          <p:cNvPr id="33" name="Text Placeholder 30"/>
          <p:cNvSpPr>
            <a:spLocks noGrp="1"/>
          </p:cNvSpPr>
          <p:nvPr>
            <p:ph type="body" sz="quarter" idx="19" hasCustomPrompt="1"/>
          </p:nvPr>
        </p:nvSpPr>
        <p:spPr>
          <a:xfrm>
            <a:off x="457200" y="5720082"/>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2 Name  |  Position</a:t>
            </a: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ubtitle / 3 Column Text">
    <p:spTree>
      <p:nvGrpSpPr>
        <p:cNvPr id="1" name=""/>
        <p:cNvGrpSpPr/>
        <p:nvPr/>
      </p:nvGrpSpPr>
      <p:grpSpPr>
        <a:xfrm>
          <a:off x="0" y="0"/>
          <a:ext cx="0" cy="0"/>
          <a:chOff x="0" y="0"/>
          <a:chExt cx="0" cy="0"/>
        </a:xfrm>
      </p:grpSpPr>
      <p:sp>
        <p:nvSpPr>
          <p:cNvPr id="9" name="Text Placeholder 17"/>
          <p:cNvSpPr>
            <a:spLocks noGrp="1"/>
          </p:cNvSpPr>
          <p:nvPr>
            <p:ph type="body" sz="quarter" idx="17" hasCustomPrompt="1"/>
          </p:nvPr>
        </p:nvSpPr>
        <p:spPr>
          <a:xfrm>
            <a:off x="484271" y="1828800"/>
            <a:ext cx="2514600" cy="420624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ext Placeholder 17"/>
          <p:cNvSpPr>
            <a:spLocks noGrp="1"/>
          </p:cNvSpPr>
          <p:nvPr>
            <p:ph type="body" sz="quarter" idx="23" hasCustomPrompt="1"/>
          </p:nvPr>
        </p:nvSpPr>
        <p:spPr>
          <a:xfrm>
            <a:off x="3332204" y="1828800"/>
            <a:ext cx="2514600" cy="420624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3" name="Text Placeholder 17"/>
          <p:cNvSpPr>
            <a:spLocks noGrp="1"/>
          </p:cNvSpPr>
          <p:nvPr>
            <p:ph type="body" sz="quarter" idx="24" hasCustomPrompt="1"/>
          </p:nvPr>
        </p:nvSpPr>
        <p:spPr>
          <a:xfrm>
            <a:off x="6180220" y="1828800"/>
            <a:ext cx="2514600" cy="420624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4"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6"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3 Column Text">
    <p:spTree>
      <p:nvGrpSpPr>
        <p:cNvPr id="1" name=""/>
        <p:cNvGrpSpPr/>
        <p:nvPr/>
      </p:nvGrpSpPr>
      <p:grpSpPr>
        <a:xfrm>
          <a:off x="0" y="0"/>
          <a:ext cx="0" cy="0"/>
          <a:chOff x="0" y="0"/>
          <a:chExt cx="0" cy="0"/>
        </a:xfrm>
      </p:grpSpPr>
      <p:sp>
        <p:nvSpPr>
          <p:cNvPr id="7" name="Text Placeholder 17"/>
          <p:cNvSpPr>
            <a:spLocks noGrp="1"/>
          </p:cNvSpPr>
          <p:nvPr>
            <p:ph type="body" sz="quarter" idx="17" hasCustomPrompt="1"/>
          </p:nvPr>
        </p:nvSpPr>
        <p:spPr>
          <a:xfrm>
            <a:off x="484271" y="1520050"/>
            <a:ext cx="2514600"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ext Placeholder 17"/>
          <p:cNvSpPr>
            <a:spLocks noGrp="1"/>
          </p:cNvSpPr>
          <p:nvPr>
            <p:ph type="body" sz="quarter" idx="23" hasCustomPrompt="1"/>
          </p:nvPr>
        </p:nvSpPr>
        <p:spPr>
          <a:xfrm>
            <a:off x="3332204" y="1520051"/>
            <a:ext cx="2514600"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ext Placeholder 17"/>
          <p:cNvSpPr>
            <a:spLocks noGrp="1"/>
          </p:cNvSpPr>
          <p:nvPr>
            <p:ph type="body" sz="quarter" idx="24" hasCustomPrompt="1"/>
          </p:nvPr>
        </p:nvSpPr>
        <p:spPr>
          <a:xfrm>
            <a:off x="6180220" y="1520051"/>
            <a:ext cx="2514600"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3"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7" name="Text Placeholder 17"/>
          <p:cNvSpPr>
            <a:spLocks noGrp="1"/>
          </p:cNvSpPr>
          <p:nvPr>
            <p:ph type="body" sz="quarter" idx="17" hasCustomPrompt="1"/>
          </p:nvPr>
        </p:nvSpPr>
        <p:spPr>
          <a:xfrm>
            <a:off x="484271" y="597480"/>
            <a:ext cx="2514600" cy="54864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ext Placeholder 17"/>
          <p:cNvSpPr>
            <a:spLocks noGrp="1"/>
          </p:cNvSpPr>
          <p:nvPr>
            <p:ph type="body" sz="quarter" idx="23" hasCustomPrompt="1"/>
          </p:nvPr>
        </p:nvSpPr>
        <p:spPr>
          <a:xfrm>
            <a:off x="3332204" y="597479"/>
            <a:ext cx="2514600" cy="54864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0" name="Text Placeholder 17"/>
          <p:cNvSpPr>
            <a:spLocks noGrp="1"/>
          </p:cNvSpPr>
          <p:nvPr>
            <p:ph type="body" sz="quarter" idx="24" hasCustomPrompt="1"/>
          </p:nvPr>
        </p:nvSpPr>
        <p:spPr>
          <a:xfrm>
            <a:off x="6180220" y="597479"/>
            <a:ext cx="2514600" cy="54864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Subtitle / 3 Chart Graphics">
    <p:spTree>
      <p:nvGrpSpPr>
        <p:cNvPr id="1" name=""/>
        <p:cNvGrpSpPr/>
        <p:nvPr/>
      </p:nvGrpSpPr>
      <p:grpSpPr>
        <a:xfrm>
          <a:off x="0" y="0"/>
          <a:ext cx="0" cy="0"/>
          <a:chOff x="0" y="0"/>
          <a:chExt cx="0" cy="0"/>
        </a:xfrm>
      </p:grpSpPr>
      <p:sp>
        <p:nvSpPr>
          <p:cNvPr id="11" name="Chart Placeholder 3"/>
          <p:cNvSpPr>
            <a:spLocks noGrp="1"/>
          </p:cNvSpPr>
          <p:nvPr>
            <p:ph type="chart" sz="quarter" idx="14" hasCustomPrompt="1"/>
          </p:nvPr>
        </p:nvSpPr>
        <p:spPr>
          <a:xfrm>
            <a:off x="6180143" y="1828800"/>
            <a:ext cx="2514683"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14"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6"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7" name="Chart Placeholder 3"/>
          <p:cNvSpPr>
            <a:spLocks noGrp="1"/>
          </p:cNvSpPr>
          <p:nvPr>
            <p:ph type="chart" sz="quarter" idx="15" hasCustomPrompt="1"/>
          </p:nvPr>
        </p:nvSpPr>
        <p:spPr>
          <a:xfrm>
            <a:off x="484277" y="1828800"/>
            <a:ext cx="2514683"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18" name="Chart Placeholder 3"/>
          <p:cNvSpPr>
            <a:spLocks noGrp="1"/>
          </p:cNvSpPr>
          <p:nvPr>
            <p:ph type="chart" sz="quarter" idx="16" hasCustomPrompt="1"/>
          </p:nvPr>
        </p:nvSpPr>
        <p:spPr>
          <a:xfrm>
            <a:off x="3332210" y="1828800"/>
            <a:ext cx="2514683"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Subtitle / 2 Chart Graphics">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9"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0" name="Chart Placeholder 3"/>
          <p:cNvSpPr>
            <a:spLocks noGrp="1"/>
          </p:cNvSpPr>
          <p:nvPr>
            <p:ph type="chart" sz="quarter" idx="16" hasCustomPrompt="1"/>
          </p:nvPr>
        </p:nvSpPr>
        <p:spPr>
          <a:xfrm>
            <a:off x="484270" y="1828800"/>
            <a:ext cx="3840480"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14" name="Chart Placeholder 3"/>
          <p:cNvSpPr>
            <a:spLocks noGrp="1"/>
          </p:cNvSpPr>
          <p:nvPr>
            <p:ph type="chart" sz="quarter" idx="17" hasCustomPrompt="1"/>
          </p:nvPr>
        </p:nvSpPr>
        <p:spPr>
          <a:xfrm>
            <a:off x="4854340" y="1828800"/>
            <a:ext cx="3840480"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Subtitle / 1 Chart Graphic">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7"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8" name="Chart Placeholder 3"/>
          <p:cNvSpPr>
            <a:spLocks noGrp="1"/>
          </p:cNvSpPr>
          <p:nvPr>
            <p:ph type="chart" sz="quarter" idx="16" hasCustomPrompt="1"/>
          </p:nvPr>
        </p:nvSpPr>
        <p:spPr>
          <a:xfrm>
            <a:off x="484270" y="1828800"/>
            <a:ext cx="8202530"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et Connected Personal w Twitter">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AA78C9F5-6349-3547-A245-2BAD133C6049}"/>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cxnSp>
        <p:nvCxnSpPr>
          <p:cNvPr id="28" name="Straight Connector 27"/>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
        <p:nvSpPr>
          <p:cNvPr id="26" name="Text Placeholder 21"/>
          <p:cNvSpPr>
            <a:spLocks noGrp="1"/>
          </p:cNvSpPr>
          <p:nvPr>
            <p:ph type="body" sz="quarter" idx="13" hasCustomPrompt="1"/>
          </p:nvPr>
        </p:nvSpPr>
        <p:spPr>
          <a:xfrm>
            <a:off x="478902" y="3049114"/>
            <a:ext cx="3638817" cy="1077218"/>
          </a:xfrm>
          <a:prstGeom prst="rect">
            <a:avLst/>
          </a:prstGeom>
        </p:spPr>
        <p:txBody>
          <a:bodyPr wrap="none" lIns="0" tIns="0" rIns="0" bIns="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0" i="0">
                <a:solidFill>
                  <a:schemeClr val="bg2"/>
                </a:solidFill>
                <a:latin typeface="Arial Regular" charset="0"/>
                <a:ea typeface="Arial Regular" charset="0"/>
                <a:cs typeface="Arial Regular" charset="0"/>
              </a:defRPr>
            </a:lvl1pPr>
          </a:lstStyle>
          <a:p>
            <a:pPr lvl="0"/>
            <a:r>
              <a:rPr lang="en-US" dirty="0"/>
              <a:t>Full Name  |  Designation</a:t>
            </a:r>
          </a:p>
          <a:p>
            <a:pPr lvl="0"/>
            <a:r>
              <a:rPr lang="en-US" dirty="0"/>
              <a:t>Your Position</a:t>
            </a:r>
          </a:p>
          <a:p>
            <a:pPr lvl="0"/>
            <a:r>
              <a:rPr lang="en-US" dirty="0" err="1"/>
              <a:t>youremail@rippelfoundation.org</a:t>
            </a:r>
            <a:endParaRPr lang="en-US" dirty="0"/>
          </a:p>
        </p:txBody>
      </p:sp>
      <p:sp>
        <p:nvSpPr>
          <p:cNvPr id="8" name="Text Placeholder 21"/>
          <p:cNvSpPr>
            <a:spLocks noGrp="1"/>
          </p:cNvSpPr>
          <p:nvPr>
            <p:ph type="body" sz="quarter" idx="14" hasCustomPrompt="1"/>
          </p:nvPr>
        </p:nvSpPr>
        <p:spPr>
          <a:xfrm>
            <a:off x="871837" y="4536704"/>
            <a:ext cx="1843453" cy="359073"/>
          </a:xfrm>
          <a:prstGeom prst="rect">
            <a:avLst/>
          </a:prstGeom>
        </p:spPr>
        <p:txBody>
          <a:bodyPr wrap="none" lIns="0" tIns="0" rIns="0" bIns="0" anchor="ctr" anchorCtr="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1" i="0">
                <a:solidFill>
                  <a:schemeClr val="bg2"/>
                </a:solidFill>
                <a:latin typeface="Arial Bold" charset="0"/>
                <a:ea typeface="Arial Bold" charset="0"/>
                <a:cs typeface="Arial Bold" charset="0"/>
              </a:defRPr>
            </a:lvl1pPr>
          </a:lstStyle>
          <a:p>
            <a:pPr lvl="0"/>
            <a:r>
              <a:rPr lang="en-US" dirty="0"/>
              <a:t>@</a:t>
            </a:r>
            <a:r>
              <a:rPr lang="en-US" dirty="0" err="1"/>
              <a:t>twitterhandle</a:t>
            </a:r>
            <a:endParaRPr lang="en-US" dirty="0"/>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8897" y="4545517"/>
            <a:ext cx="325994" cy="325994"/>
          </a:xfrm>
          <a:prstGeom prst="rect">
            <a:avLst/>
          </a:prstGeom>
        </p:spPr>
      </p:pic>
      <p:sp>
        <p:nvSpPr>
          <p:cNvPr id="33" name="Rectangle 32"/>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4" name="Group 33"/>
          <p:cNvGrpSpPr/>
          <p:nvPr userDrawn="1"/>
        </p:nvGrpSpPr>
        <p:grpSpPr>
          <a:xfrm>
            <a:off x="478902" y="5643105"/>
            <a:ext cx="1086203" cy="327801"/>
            <a:chOff x="2558293" y="5360101"/>
            <a:chExt cx="1086203" cy="327801"/>
          </a:xfrm>
        </p:grpSpPr>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7" name="Picture 3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8" name="TextBox 37"/>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9" name="TextBox 38"/>
          <p:cNvSpPr txBox="1"/>
          <p:nvPr userDrawn="1"/>
        </p:nvSpPr>
        <p:spPr>
          <a:xfrm>
            <a:off x="478902" y="5173443"/>
            <a:ext cx="3909083" cy="307777"/>
          </a:xfrm>
          <a:prstGeom prst="rect">
            <a:avLst/>
          </a:prstGeom>
          <a:noFill/>
        </p:spPr>
        <p:txBody>
          <a:bodyPr wrap="none" lIns="0" tIns="0" rIns="0" bIns="0" rtlCol="0" anchor="b" anchorCtr="0">
            <a:spAutoFit/>
          </a:bodyPr>
          <a:lstStyle/>
          <a:p>
            <a:pPr algn="l"/>
            <a:r>
              <a:rPr lang="en-US" sz="2000" b="1">
                <a:solidFill>
                  <a:schemeClr val="bg2"/>
                </a:solidFill>
              </a:rPr>
              <a:t>ThinkWithUs@</a:t>
            </a:r>
            <a:r>
              <a:rPr lang="en-US" sz="2000" b="1" dirty="0" err="1">
                <a:solidFill>
                  <a:schemeClr val="bg2"/>
                </a:solidFill>
              </a:rPr>
              <a:t>rethinkhealth.org</a:t>
            </a:r>
            <a:endParaRPr lang="en-US" sz="2000" b="1" dirty="0">
              <a:solidFill>
                <a:schemeClr val="bg2"/>
              </a:solidFill>
            </a:endParaRPr>
          </a:p>
        </p:txBody>
      </p:sp>
      <p:sp>
        <p:nvSpPr>
          <p:cNvPr id="40" name="TextBox 39"/>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et Connected Personal ">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03D1D6FB-6B90-D641-83EA-FADB2FF9A118}"/>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cxnSp>
        <p:nvCxnSpPr>
          <p:cNvPr id="28" name="Straight Connector 27"/>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26" name="Text Placeholder 21"/>
          <p:cNvSpPr>
            <a:spLocks noGrp="1"/>
          </p:cNvSpPr>
          <p:nvPr>
            <p:ph type="body" sz="quarter" idx="13" hasCustomPrompt="1"/>
          </p:nvPr>
        </p:nvSpPr>
        <p:spPr>
          <a:xfrm>
            <a:off x="478902" y="3049114"/>
            <a:ext cx="3638817" cy="1077218"/>
          </a:xfrm>
          <a:prstGeom prst="rect">
            <a:avLst/>
          </a:prstGeom>
        </p:spPr>
        <p:txBody>
          <a:bodyPr wrap="none" lIns="0" tIns="0" rIns="0" bIns="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0" i="0">
                <a:solidFill>
                  <a:schemeClr val="bg2"/>
                </a:solidFill>
                <a:latin typeface="Arial Regular" charset="0"/>
                <a:ea typeface="Arial Regular" charset="0"/>
                <a:cs typeface="Arial Regular" charset="0"/>
              </a:defRPr>
            </a:lvl1pPr>
          </a:lstStyle>
          <a:p>
            <a:pPr lvl="0"/>
            <a:r>
              <a:rPr lang="en-US" dirty="0"/>
              <a:t>Full Name  |  Designation</a:t>
            </a:r>
          </a:p>
          <a:p>
            <a:pPr lvl="0"/>
            <a:r>
              <a:rPr lang="en-US" dirty="0"/>
              <a:t>Your Position</a:t>
            </a:r>
          </a:p>
          <a:p>
            <a:pPr lvl="0"/>
            <a:r>
              <a:rPr lang="en-US" dirty="0" err="1"/>
              <a:t>youremail@rippelfoundation.org</a:t>
            </a:r>
            <a:endParaRPr lang="en-US" dirty="0"/>
          </a:p>
        </p:txBody>
      </p:sp>
      <p:sp>
        <p:nvSpPr>
          <p:cNvPr id="8" name="Text Placeholder 21"/>
          <p:cNvSpPr>
            <a:spLocks noGrp="1"/>
          </p:cNvSpPr>
          <p:nvPr>
            <p:ph type="body" sz="quarter" idx="14" hasCustomPrompt="1"/>
          </p:nvPr>
        </p:nvSpPr>
        <p:spPr>
          <a:xfrm>
            <a:off x="871837" y="4536704"/>
            <a:ext cx="1843453" cy="359073"/>
          </a:xfrm>
          <a:prstGeom prst="rect">
            <a:avLst/>
          </a:prstGeom>
        </p:spPr>
        <p:txBody>
          <a:bodyPr wrap="none" lIns="0" tIns="0" rIns="0" bIns="0" anchor="ctr" anchorCtr="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1" i="0">
                <a:solidFill>
                  <a:schemeClr val="bg2"/>
                </a:solidFill>
                <a:latin typeface="Arial Bold" charset="0"/>
                <a:ea typeface="Arial Bold" charset="0"/>
                <a:cs typeface="Arial Bold" charset="0"/>
              </a:defRPr>
            </a:lvl1pPr>
          </a:lstStyle>
          <a:p>
            <a:pPr lvl="0"/>
            <a:r>
              <a:rPr lang="en-US" dirty="0"/>
              <a:t>@</a:t>
            </a:r>
            <a:r>
              <a:rPr lang="en-US" dirty="0" err="1"/>
              <a:t>twitterhandle</a:t>
            </a:r>
            <a:endParaRPr lang="en-US" dirty="0"/>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8897" y="4545517"/>
            <a:ext cx="325994" cy="325994"/>
          </a:xfrm>
          <a:prstGeom prst="rect">
            <a:avLst/>
          </a:prstGeom>
        </p:spPr>
      </p:pic>
      <p:sp>
        <p:nvSpPr>
          <p:cNvPr id="33" name="Rectangle 32"/>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4" name="Group 33"/>
          <p:cNvGrpSpPr/>
          <p:nvPr userDrawn="1"/>
        </p:nvGrpSpPr>
        <p:grpSpPr>
          <a:xfrm>
            <a:off x="478902" y="5643105"/>
            <a:ext cx="1086203" cy="327801"/>
            <a:chOff x="2558293" y="5360101"/>
            <a:chExt cx="1086203" cy="327801"/>
          </a:xfrm>
        </p:grpSpPr>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7" name="Picture 3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8" name="TextBox 37"/>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9" name="TextBox 38"/>
          <p:cNvSpPr txBox="1"/>
          <p:nvPr userDrawn="1"/>
        </p:nvSpPr>
        <p:spPr>
          <a:xfrm>
            <a:off x="478896" y="5173443"/>
            <a:ext cx="3979616"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a:t>
            </a:r>
            <a:r>
              <a:rPr lang="en-US" sz="2000" b="1" dirty="0">
                <a:solidFill>
                  <a:schemeClr val="bg2"/>
                </a:solidFill>
              </a:rPr>
              <a:t> @</a:t>
            </a:r>
            <a:r>
              <a:rPr lang="en-US" sz="2000" b="1" dirty="0" err="1">
                <a:solidFill>
                  <a:schemeClr val="bg2"/>
                </a:solidFill>
              </a:rPr>
              <a:t>rethinkhealth.org</a:t>
            </a:r>
            <a:endParaRPr lang="en-US" sz="2000" b="1" dirty="0">
              <a:solidFill>
                <a:schemeClr val="bg2"/>
              </a:solidFill>
            </a:endParaRPr>
          </a:p>
        </p:txBody>
      </p:sp>
      <p:sp>
        <p:nvSpPr>
          <p:cNvPr id="40" name="TextBox 39"/>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18" name="TextBox 17">
            <a:extLst>
              <a:ext uri="{FF2B5EF4-FFF2-40B4-BE49-F238E27FC236}">
                <a16:creationId xmlns="" xmlns:a16="http://schemas.microsoft.com/office/drawing/2014/main" id="{CA96CCD3-69EF-814F-A25A-09996992CC3E}"/>
              </a:ext>
            </a:extLst>
          </p:cNvPr>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Tree>
    <p:extLst>
      <p:ext uri="{BB962C8B-B14F-4D97-AF65-F5344CB8AC3E}">
        <p14:creationId xmlns:p14="http://schemas.microsoft.com/office/powerpoint/2010/main" val="2264492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et Connected General w Twitter">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3EC36C91-162E-AF44-A265-929976677B79}"/>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cxnSp>
        <p:nvCxnSpPr>
          <p:cNvPr id="28" name="Straight Connector 27"/>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33" name="Rectangle 32"/>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4" name="Group 33"/>
          <p:cNvGrpSpPr/>
          <p:nvPr userDrawn="1"/>
        </p:nvGrpSpPr>
        <p:grpSpPr>
          <a:xfrm>
            <a:off x="478902" y="5643105"/>
            <a:ext cx="1086203" cy="327801"/>
            <a:chOff x="2558293" y="5360101"/>
            <a:chExt cx="1086203" cy="327801"/>
          </a:xfrm>
        </p:grpSpPr>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6" name="Picture 3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7" name="Picture 3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8" name="TextBox 37"/>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9" name="TextBox 38"/>
          <p:cNvSpPr txBox="1"/>
          <p:nvPr userDrawn="1"/>
        </p:nvSpPr>
        <p:spPr>
          <a:xfrm>
            <a:off x="478902" y="5173443"/>
            <a:ext cx="3909083"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ThinkWithUs@rethinkhealth.org</a:t>
            </a:r>
            <a:endParaRPr lang="en-US" sz="2000" b="1" dirty="0">
              <a:solidFill>
                <a:schemeClr val="bg2"/>
              </a:solidFill>
            </a:endParaRPr>
          </a:p>
        </p:txBody>
      </p:sp>
      <p:sp>
        <p:nvSpPr>
          <p:cNvPr id="40" name="TextBox 39"/>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16" name="TextBox 15">
            <a:extLst>
              <a:ext uri="{FF2B5EF4-FFF2-40B4-BE49-F238E27FC236}">
                <a16:creationId xmlns="" xmlns:a16="http://schemas.microsoft.com/office/drawing/2014/main" id="{DA88CB42-EB67-FA49-90E5-2FA12EC6ECD0}"/>
              </a:ext>
            </a:extLst>
          </p:cNvPr>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Author Title Pag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012B609A-7D6F-614D-9B37-E9A18D356C9D}"/>
              </a:ext>
            </a:extLst>
          </p:cNvPr>
          <p:cNvPicPr>
            <a:picLocks noChangeAspect="1"/>
          </p:cNvPicPr>
          <p:nvPr userDrawn="1"/>
        </p:nvPicPr>
        <p:blipFill>
          <a:blip r:embed="rId2"/>
          <a:stretch>
            <a:fillRect/>
          </a:stretch>
        </p:blipFill>
        <p:spPr>
          <a:xfrm>
            <a:off x="6" y="2034540"/>
            <a:ext cx="9143999" cy="4823460"/>
          </a:xfrm>
          <a:prstGeom prst="rect">
            <a:avLst/>
          </a:prstGeom>
        </p:spPr>
      </p:pic>
      <p:cxnSp>
        <p:nvCxnSpPr>
          <p:cNvPr id="14" name="Straight Connector 13"/>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26"/>
          <p:cNvSpPr>
            <a:spLocks noGrp="1"/>
          </p:cNvSpPr>
          <p:nvPr>
            <p:ph type="body" sz="quarter" idx="16" hasCustomPrompt="1"/>
          </p:nvPr>
        </p:nvSpPr>
        <p:spPr>
          <a:xfrm>
            <a:off x="457200" y="3976311"/>
            <a:ext cx="4195636"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2" y="4495312"/>
            <a:ext cx="2818720"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sp>
        <p:nvSpPr>
          <p:cNvPr id="31" name="Text Placeholder 30"/>
          <p:cNvSpPr>
            <a:spLocks noGrp="1"/>
          </p:cNvSpPr>
          <p:nvPr>
            <p:ph type="body" sz="quarter" idx="18" hasCustomPrompt="1"/>
          </p:nvPr>
        </p:nvSpPr>
        <p:spPr>
          <a:xfrm>
            <a:off x="457200" y="5394174"/>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sp>
        <p:nvSpPr>
          <p:cNvPr id="33" name="Text Placeholder 30"/>
          <p:cNvSpPr>
            <a:spLocks noGrp="1"/>
          </p:cNvSpPr>
          <p:nvPr>
            <p:ph type="body" sz="quarter" idx="19" hasCustomPrompt="1"/>
          </p:nvPr>
        </p:nvSpPr>
        <p:spPr>
          <a:xfrm>
            <a:off x="457200" y="5720082"/>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2 Name  |  Position</a:t>
            </a:r>
          </a:p>
        </p:txBody>
      </p:sp>
    </p:spTree>
    <p:extLst>
      <p:ext uri="{BB962C8B-B14F-4D97-AF65-F5344CB8AC3E}">
        <p14:creationId xmlns:p14="http://schemas.microsoft.com/office/powerpoint/2010/main" val="143795816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et Connected General ">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6647ADCA-92CB-D043-9D40-64DC984B2C89}"/>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cxnSp>
        <p:nvCxnSpPr>
          <p:cNvPr id="28" name="Straight Connector 27"/>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33" name="Rectangle 32"/>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4" name="Group 33"/>
          <p:cNvGrpSpPr/>
          <p:nvPr userDrawn="1"/>
        </p:nvGrpSpPr>
        <p:grpSpPr>
          <a:xfrm>
            <a:off x="478902" y="5643105"/>
            <a:ext cx="1086203" cy="327801"/>
            <a:chOff x="2558293" y="5360101"/>
            <a:chExt cx="1086203" cy="327801"/>
          </a:xfrm>
        </p:grpSpPr>
        <p:pic>
          <p:nvPicPr>
            <p:cNvPr id="35" name="Picture 3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7" name="Picture 3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8" name="TextBox 37"/>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9" name="TextBox 38"/>
          <p:cNvSpPr txBox="1"/>
          <p:nvPr userDrawn="1"/>
        </p:nvSpPr>
        <p:spPr>
          <a:xfrm>
            <a:off x="478902" y="5173443"/>
            <a:ext cx="3909083"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ThinkWithUs@rethinkhealth.org</a:t>
            </a:r>
            <a:endParaRPr lang="en-US" sz="2000" b="1" dirty="0">
              <a:solidFill>
                <a:schemeClr val="bg2"/>
              </a:solidFill>
            </a:endParaRPr>
          </a:p>
        </p:txBody>
      </p:sp>
      <p:sp>
        <p:nvSpPr>
          <p:cNvPr id="40" name="TextBox 39"/>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15" name="TextBox 14">
            <a:extLst>
              <a:ext uri="{FF2B5EF4-FFF2-40B4-BE49-F238E27FC236}">
                <a16:creationId xmlns="" xmlns:a16="http://schemas.microsoft.com/office/drawing/2014/main" id="{A2B3AE3F-937C-5447-87B4-E87264665EA2}"/>
              </a:ext>
            </a:extLst>
          </p:cNvPr>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Tree>
    <p:extLst>
      <p:ext uri="{BB962C8B-B14F-4D97-AF65-F5344CB8AC3E}">
        <p14:creationId xmlns:p14="http://schemas.microsoft.com/office/powerpoint/2010/main" val="3124686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y Use Copyright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B921AC8-C65B-E042-8D75-58C6718FBBF7}"/>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
        <p:nvSpPr>
          <p:cNvPr id="18" name="TextBox 17"/>
          <p:cNvSpPr txBox="1"/>
          <p:nvPr userDrawn="1"/>
        </p:nvSpPr>
        <p:spPr>
          <a:xfrm>
            <a:off x="457206" y="6107978"/>
            <a:ext cx="1905971"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©2018 THE RIPPEL FOUNDATION. </a:t>
            </a:r>
          </a:p>
        </p:txBody>
      </p:sp>
      <p:sp>
        <p:nvSpPr>
          <p:cNvPr id="27" name="Rectangle 26"/>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p:cNvSpPr/>
          <p:nvPr userDrawn="1"/>
        </p:nvSpPr>
        <p:spPr>
          <a:xfrm>
            <a:off x="457200" y="3460010"/>
            <a:ext cx="8219578" cy="1969770"/>
          </a:xfrm>
          <a:prstGeom prst="rect">
            <a:avLst/>
          </a:prstGeom>
        </p:spPr>
        <p:txBody>
          <a:bodyPr wrap="square" lIns="0" tIns="0" rIns="0" bIns="0">
            <a:spAutoFit/>
          </a:bodyPr>
          <a:lstStyle/>
          <a:p>
            <a:pPr lvl="0" algn="l">
              <a:lnSpc>
                <a:spcPct val="100000"/>
              </a:lnSpc>
            </a:pPr>
            <a:r>
              <a:rPr lang="en-US" sz="1600" dirty="0">
                <a:solidFill>
                  <a:schemeClr val="bg2"/>
                </a:solidFill>
              </a:rPr>
              <a:t>This work </a:t>
            </a:r>
            <a:r>
              <a:rPr lang="en-US" sz="1600" b="1" dirty="0">
                <a:solidFill>
                  <a:schemeClr val="bg2"/>
                </a:solidFill>
              </a:rPr>
              <a:t>may</a:t>
            </a:r>
            <a:r>
              <a:rPr lang="en-US" sz="1600" dirty="0">
                <a:solidFill>
                  <a:schemeClr val="bg2"/>
                </a:solidFill>
              </a:rPr>
              <a:t> be used, photocopied, and distributed for </a:t>
            </a:r>
          </a:p>
          <a:p>
            <a:pPr lvl="0" algn="l">
              <a:lnSpc>
                <a:spcPct val="100000"/>
              </a:lnSpc>
            </a:pPr>
            <a:r>
              <a:rPr lang="en-US" sz="1600" dirty="0">
                <a:solidFill>
                  <a:schemeClr val="bg2"/>
                </a:solidFill>
              </a:rPr>
              <a:t>educational purposes only and as long as the copyright notice remains </a:t>
            </a:r>
          </a:p>
          <a:p>
            <a:pPr lvl="0" algn="l">
              <a:lnSpc>
                <a:spcPct val="100000"/>
              </a:lnSpc>
            </a:pPr>
            <a:r>
              <a:rPr lang="en-US" sz="1600" dirty="0">
                <a:solidFill>
                  <a:schemeClr val="bg2"/>
                </a:solidFill>
              </a:rPr>
              <a:t>intact. For use on a website or social media platform, link directly to the </a:t>
            </a:r>
          </a:p>
          <a:p>
            <a:pPr lvl="0" algn="l">
              <a:lnSpc>
                <a:spcPct val="100000"/>
              </a:lnSpc>
            </a:pPr>
            <a:r>
              <a:rPr lang="en-US" sz="1600" dirty="0">
                <a:solidFill>
                  <a:schemeClr val="bg2"/>
                </a:solidFill>
              </a:rPr>
              <a:t>work on our website. Unless prior written permission is given by </a:t>
            </a:r>
            <a:r>
              <a:rPr lang="en-US" sz="1600" b="1" dirty="0">
                <a:solidFill>
                  <a:schemeClr val="bg2"/>
                </a:solidFill>
              </a:rPr>
              <a:t>The </a:t>
            </a:r>
            <a:r>
              <a:rPr lang="en-US" sz="1600" b="1" dirty="0" err="1">
                <a:solidFill>
                  <a:schemeClr val="bg2"/>
                </a:solidFill>
              </a:rPr>
              <a:t>Rippel</a:t>
            </a:r>
            <a:r>
              <a:rPr lang="en-US" sz="1600" b="1" dirty="0">
                <a:solidFill>
                  <a:schemeClr val="bg2"/>
                </a:solidFill>
              </a:rPr>
              <a:t> </a:t>
            </a:r>
            <a:br>
              <a:rPr lang="en-US" sz="1600" b="1" dirty="0">
                <a:solidFill>
                  <a:schemeClr val="bg2"/>
                </a:solidFill>
              </a:rPr>
            </a:br>
            <a:r>
              <a:rPr lang="en-US" sz="1600" b="1" dirty="0">
                <a:solidFill>
                  <a:schemeClr val="bg2"/>
                </a:solidFill>
              </a:rPr>
              <a:t>Foundation</a:t>
            </a:r>
            <a:r>
              <a:rPr lang="en-US" sz="1600" dirty="0">
                <a:solidFill>
                  <a:schemeClr val="bg2"/>
                </a:solidFill>
              </a:rPr>
              <a:t>, this material </a:t>
            </a:r>
            <a:r>
              <a:rPr lang="en-US" sz="1600" b="1" dirty="0">
                <a:solidFill>
                  <a:schemeClr val="bg2"/>
                </a:solidFill>
              </a:rPr>
              <a:t>may not </a:t>
            </a:r>
            <a:r>
              <a:rPr lang="en-US" sz="1600" dirty="0">
                <a:solidFill>
                  <a:schemeClr val="bg2"/>
                </a:solidFill>
              </a:rPr>
              <a:t>be (</a:t>
            </a:r>
            <a:r>
              <a:rPr lang="en-US" sz="1600" dirty="0" err="1">
                <a:solidFill>
                  <a:schemeClr val="bg2"/>
                </a:solidFill>
              </a:rPr>
              <a:t>i</a:t>
            </a:r>
            <a:r>
              <a:rPr lang="en-US" sz="1600" dirty="0">
                <a:solidFill>
                  <a:schemeClr val="bg2"/>
                </a:solidFill>
              </a:rPr>
              <a:t>) used or distributed for monetary </a:t>
            </a:r>
            <a:br>
              <a:rPr lang="en-US" sz="1600" dirty="0">
                <a:solidFill>
                  <a:schemeClr val="bg2"/>
                </a:solidFill>
              </a:rPr>
            </a:br>
            <a:r>
              <a:rPr lang="en-US" sz="1600" dirty="0">
                <a:solidFill>
                  <a:schemeClr val="bg2"/>
                </a:solidFill>
              </a:rPr>
              <a:t>purposes (i.e., do not sell our work), and (ii) edited or changed in any way. </a:t>
            </a:r>
          </a:p>
          <a:p>
            <a:pPr algn="l">
              <a:lnSpc>
                <a:spcPct val="100000"/>
              </a:lnSpc>
            </a:pPr>
            <a:endParaRPr lang="en-US" sz="1600" dirty="0">
              <a:solidFill>
                <a:schemeClr val="bg2"/>
              </a:solidFill>
            </a:endParaRPr>
          </a:p>
          <a:p>
            <a:pPr algn="l">
              <a:lnSpc>
                <a:spcPct val="100000"/>
              </a:lnSpc>
            </a:pPr>
            <a:r>
              <a:rPr lang="en-US" sz="1600" dirty="0">
                <a:solidFill>
                  <a:schemeClr val="bg2"/>
                </a:solidFill>
              </a:rPr>
              <a:t>Please email requests or questions to: </a:t>
            </a:r>
            <a:r>
              <a:rPr lang="en-US" sz="1600" b="1" dirty="0" err="1">
                <a:solidFill>
                  <a:schemeClr val="bg2"/>
                </a:solidFill>
              </a:rPr>
              <a:t>info@rippelfoundation.org</a:t>
            </a:r>
            <a:endParaRPr lang="en-US" sz="1600" dirty="0">
              <a:solidFill>
                <a:schemeClr val="bg2"/>
              </a:solidFill>
            </a:endParaRPr>
          </a:p>
        </p:txBody>
      </p:sp>
      <p:sp>
        <p:nvSpPr>
          <p:cNvPr id="28" name="TextBox 27"/>
          <p:cNvSpPr txBox="1"/>
          <p:nvPr userDrawn="1"/>
        </p:nvSpPr>
        <p:spPr>
          <a:xfrm>
            <a:off x="213917" y="6676277"/>
            <a:ext cx="724557" cy="123111"/>
          </a:xfrm>
          <a:prstGeom prst="rect">
            <a:avLst/>
          </a:prstGeom>
          <a:noFill/>
        </p:spPr>
        <p:txBody>
          <a:bodyPr wrap="none" lIns="0" tIns="0" rIns="0" bIns="0" rtlCol="0">
            <a:spAutoFit/>
          </a:bodyPr>
          <a:lstStyle/>
          <a:p>
            <a:pPr algn="r"/>
            <a:r>
              <a:rPr lang="en-US" sz="800" b="0" i="0" dirty="0">
                <a:solidFill>
                  <a:schemeClr val="bg2"/>
                </a:solidFill>
                <a:effectLst/>
                <a:latin typeface="Arial Regular" charset="0"/>
                <a:ea typeface="Arial Regular" charset="0"/>
                <a:cs typeface="Arial Regular" charset="0"/>
              </a:rPr>
              <a:t>Version</a:t>
            </a:r>
            <a:r>
              <a:rPr lang="en-US" sz="800" b="0" i="0" baseline="0" dirty="0">
                <a:solidFill>
                  <a:schemeClr val="bg2"/>
                </a:solidFill>
                <a:effectLst/>
                <a:latin typeface="Arial Regular" charset="0"/>
                <a:ea typeface="Arial Regular" charset="0"/>
                <a:cs typeface="Arial Regular" charset="0"/>
              </a:rPr>
              <a:t> 912018</a:t>
            </a:r>
            <a:endParaRPr lang="en-US" sz="800" b="0" i="0" dirty="0">
              <a:solidFill>
                <a:schemeClr val="bg2"/>
              </a:solidFill>
              <a:effectLst/>
              <a:latin typeface="Arial Regular" charset="0"/>
              <a:ea typeface="Arial Regular" charset="0"/>
              <a:cs typeface="Arial Regular"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y Not Use Copyright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6" y="2034540"/>
            <a:ext cx="9143999" cy="482346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
        <p:nvSpPr>
          <p:cNvPr id="18" name="TextBox 17"/>
          <p:cNvSpPr txBox="1"/>
          <p:nvPr userDrawn="1"/>
        </p:nvSpPr>
        <p:spPr>
          <a:xfrm>
            <a:off x="457205" y="6107978"/>
            <a:ext cx="3278141"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©2018 THE RIPPEL FOUNDATION. ALL RIGHTS RESERVED.</a:t>
            </a:r>
          </a:p>
        </p:txBody>
      </p:sp>
      <p:sp>
        <p:nvSpPr>
          <p:cNvPr id="27" name="Rectangle 26"/>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userDrawn="1"/>
        </p:nvSpPr>
        <p:spPr>
          <a:xfrm>
            <a:off x="213917" y="6676277"/>
            <a:ext cx="724557" cy="123111"/>
          </a:xfrm>
          <a:prstGeom prst="rect">
            <a:avLst/>
          </a:prstGeom>
          <a:noFill/>
        </p:spPr>
        <p:txBody>
          <a:bodyPr wrap="none" lIns="0" tIns="0" rIns="0" bIns="0" rtlCol="0">
            <a:spAutoFit/>
          </a:bodyPr>
          <a:lstStyle/>
          <a:p>
            <a:pPr algn="r"/>
            <a:r>
              <a:rPr lang="en-US" sz="800" b="0" i="0" dirty="0">
                <a:solidFill>
                  <a:schemeClr val="bg2"/>
                </a:solidFill>
                <a:effectLst/>
                <a:latin typeface="Arial Regular" charset="0"/>
                <a:ea typeface="Arial Regular" charset="0"/>
                <a:cs typeface="Arial Regular" charset="0"/>
              </a:rPr>
              <a:t>Version</a:t>
            </a:r>
            <a:r>
              <a:rPr lang="en-US" sz="800" b="0" i="0" baseline="0" dirty="0">
                <a:solidFill>
                  <a:schemeClr val="bg2"/>
                </a:solidFill>
                <a:effectLst/>
                <a:latin typeface="Arial Regular" charset="0"/>
                <a:ea typeface="Arial Regular" charset="0"/>
                <a:cs typeface="Arial Regular" charset="0"/>
              </a:rPr>
              <a:t> 912018</a:t>
            </a:r>
            <a:endParaRPr lang="en-US" sz="800" b="0" i="0" dirty="0">
              <a:solidFill>
                <a:schemeClr val="bg2"/>
              </a:solidFill>
              <a:effectLst/>
              <a:latin typeface="Arial Regular" charset="0"/>
              <a:ea typeface="Arial Regular" charset="0"/>
              <a:cs typeface="Arial Regular" charset="0"/>
            </a:endParaRPr>
          </a:p>
        </p:txBody>
      </p:sp>
      <p:sp>
        <p:nvSpPr>
          <p:cNvPr id="11" name="Rectangle 10"/>
          <p:cNvSpPr/>
          <p:nvPr userDrawn="1"/>
        </p:nvSpPr>
        <p:spPr>
          <a:xfrm>
            <a:off x="457200" y="4127427"/>
            <a:ext cx="8219578" cy="1046440"/>
          </a:xfrm>
          <a:prstGeom prst="rect">
            <a:avLst/>
          </a:prstGeom>
        </p:spPr>
        <p:txBody>
          <a:bodyPr wrap="square" lIns="0" tIns="0" rIns="0" bIns="0">
            <a:spAutoFit/>
          </a:bodyPr>
          <a:lstStyle/>
          <a:p>
            <a:pPr lvl="0" algn="l">
              <a:lnSpc>
                <a:spcPct val="100000"/>
              </a:lnSpc>
            </a:pPr>
            <a:r>
              <a:rPr lang="en-US" sz="1800" kern="1200" dirty="0">
                <a:solidFill>
                  <a:schemeClr val="bg2"/>
                </a:solidFill>
                <a:effectLst/>
                <a:latin typeface="+mn-lt"/>
                <a:ea typeface="+mn-ea"/>
                <a:cs typeface="+mn-cs"/>
              </a:rPr>
              <a:t>This work </a:t>
            </a:r>
            <a:r>
              <a:rPr lang="en-US" sz="1800" b="1" kern="1200" dirty="0">
                <a:solidFill>
                  <a:schemeClr val="bg2"/>
                </a:solidFill>
                <a:effectLst/>
                <a:latin typeface="+mn-lt"/>
                <a:ea typeface="+mn-ea"/>
                <a:cs typeface="+mn-cs"/>
              </a:rPr>
              <a:t>may not</a:t>
            </a:r>
            <a:r>
              <a:rPr lang="en-US" sz="1800" kern="1200" dirty="0">
                <a:solidFill>
                  <a:schemeClr val="bg2"/>
                </a:solidFill>
                <a:effectLst/>
                <a:latin typeface="+mn-lt"/>
                <a:ea typeface="+mn-ea"/>
                <a:cs typeface="+mn-cs"/>
              </a:rPr>
              <a:t> be used, photocopied, or distributed unless </a:t>
            </a:r>
          </a:p>
          <a:p>
            <a:pPr lvl="0" algn="l">
              <a:lnSpc>
                <a:spcPct val="100000"/>
              </a:lnSpc>
            </a:pPr>
            <a:r>
              <a:rPr lang="en-US" sz="1800" kern="1200" dirty="0">
                <a:solidFill>
                  <a:schemeClr val="bg2"/>
                </a:solidFill>
                <a:effectLst/>
                <a:latin typeface="+mn-lt"/>
                <a:ea typeface="+mn-ea"/>
                <a:cs typeface="+mn-cs"/>
              </a:rPr>
              <a:t>prior written permission is given by </a:t>
            </a:r>
            <a:r>
              <a:rPr lang="en-US" sz="1800" b="1" kern="1200" dirty="0">
                <a:solidFill>
                  <a:schemeClr val="bg2"/>
                </a:solidFill>
                <a:effectLst/>
                <a:latin typeface="+mn-lt"/>
                <a:ea typeface="+mn-ea"/>
                <a:cs typeface="+mn-cs"/>
              </a:rPr>
              <a:t>The </a:t>
            </a:r>
            <a:r>
              <a:rPr lang="en-US" sz="1800" b="1" kern="1200" dirty="0" err="1">
                <a:solidFill>
                  <a:schemeClr val="bg2"/>
                </a:solidFill>
                <a:effectLst/>
                <a:latin typeface="+mn-lt"/>
                <a:ea typeface="+mn-ea"/>
                <a:cs typeface="+mn-cs"/>
              </a:rPr>
              <a:t>Rippel</a:t>
            </a:r>
            <a:r>
              <a:rPr lang="en-US" sz="1800" b="1" kern="1200" dirty="0">
                <a:solidFill>
                  <a:schemeClr val="bg2"/>
                </a:solidFill>
                <a:effectLst/>
                <a:latin typeface="+mn-lt"/>
                <a:ea typeface="+mn-ea"/>
                <a:cs typeface="+mn-cs"/>
              </a:rPr>
              <a:t> Foundation</a:t>
            </a:r>
            <a:r>
              <a:rPr lang="en-US" sz="1800" kern="1200" dirty="0">
                <a:solidFill>
                  <a:schemeClr val="bg2"/>
                </a:solidFill>
                <a:effectLst/>
                <a:latin typeface="+mn-lt"/>
                <a:ea typeface="+mn-ea"/>
                <a:cs typeface="+mn-cs"/>
              </a:rPr>
              <a:t>.</a:t>
            </a:r>
          </a:p>
          <a:p>
            <a:pPr lvl="0" algn="l">
              <a:lnSpc>
                <a:spcPct val="100000"/>
              </a:lnSpc>
            </a:pPr>
            <a:r>
              <a:rPr lang="en-US" sz="1600" dirty="0">
                <a:solidFill>
                  <a:schemeClr val="bg2"/>
                </a:solidFill>
                <a:effectLst/>
              </a:rPr>
              <a:t> </a:t>
            </a:r>
            <a:endParaRPr lang="en-US" sz="1600" dirty="0">
              <a:solidFill>
                <a:schemeClr val="bg2"/>
              </a:solidFill>
            </a:endParaRPr>
          </a:p>
          <a:p>
            <a:pPr algn="l">
              <a:lnSpc>
                <a:spcPct val="100000"/>
              </a:lnSpc>
            </a:pPr>
            <a:r>
              <a:rPr lang="en-US" sz="1600" dirty="0">
                <a:solidFill>
                  <a:schemeClr val="bg2"/>
                </a:solidFill>
              </a:rPr>
              <a:t>Please email requests or questions to: </a:t>
            </a:r>
            <a:r>
              <a:rPr lang="en-US" sz="1600" b="1" dirty="0" err="1">
                <a:solidFill>
                  <a:schemeClr val="bg2"/>
                </a:solidFill>
              </a:rPr>
              <a:t>info@rippelfoundation.org</a:t>
            </a:r>
            <a:endParaRPr lang="en-US" sz="1600" dirty="0">
              <a:solidFill>
                <a:schemeClr val="bg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ppel Mission Statement">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sp>
        <p:nvSpPr>
          <p:cNvPr id="12" name="Title 1"/>
          <p:cNvSpPr txBox="1">
            <a:spLocks/>
          </p:cNvSpPr>
          <p:nvPr userDrawn="1"/>
        </p:nvSpPr>
        <p:spPr>
          <a:xfrm>
            <a:off x="761202" y="768645"/>
            <a:ext cx="8314638" cy="580638"/>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sz="3800" b="0" dirty="0">
                <a:solidFill>
                  <a:schemeClr val="bg2"/>
                </a:solidFill>
                <a:latin typeface="Arial" charset="0"/>
                <a:ea typeface="Arial" charset="0"/>
                <a:cs typeface="Arial" charset="0"/>
              </a:rPr>
              <a:t>Mission Statement</a:t>
            </a:r>
          </a:p>
        </p:txBody>
      </p:sp>
      <p:sp>
        <p:nvSpPr>
          <p:cNvPr id="17" name="Text Placeholder 2"/>
          <p:cNvSpPr txBox="1">
            <a:spLocks/>
          </p:cNvSpPr>
          <p:nvPr userDrawn="1"/>
        </p:nvSpPr>
        <p:spPr>
          <a:xfrm>
            <a:off x="1072487" y="1453056"/>
            <a:ext cx="6460956" cy="3747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solidFill>
                  <a:schemeClr val="bg2"/>
                </a:solidFill>
                <a:latin typeface="Arial" charset="0"/>
                <a:ea typeface="Arial" charset="0"/>
                <a:cs typeface="Arial" charset="0"/>
              </a:rPr>
              <a:t>To achieve better health, and contain costs,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we must simultaneously improve population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health and fundamentally redesign how we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deliver care. The </a:t>
            </a:r>
            <a:r>
              <a:rPr lang="en-US" sz="1800" dirty="0" err="1">
                <a:solidFill>
                  <a:schemeClr val="bg2"/>
                </a:solidFill>
                <a:latin typeface="Arial" charset="0"/>
                <a:ea typeface="Arial" charset="0"/>
                <a:cs typeface="Arial" charset="0"/>
              </a:rPr>
              <a:t>Rippel</a:t>
            </a:r>
            <a:r>
              <a:rPr lang="en-US" sz="1800" dirty="0">
                <a:solidFill>
                  <a:schemeClr val="bg2"/>
                </a:solidFill>
                <a:latin typeface="Arial" charset="0"/>
                <a:ea typeface="Arial" charset="0"/>
                <a:cs typeface="Arial" charset="0"/>
              </a:rPr>
              <a:t> Foundation’s mission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is to seed and support innovations at the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frontiers of this challenging work.</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3443" y="4027262"/>
            <a:ext cx="3225460" cy="105795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Section Page">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10"/>
          <p:cNvSpPr>
            <a:spLocks noGrp="1"/>
          </p:cNvSpPr>
          <p:nvPr>
            <p:ph type="body" sz="quarter" idx="10" hasCustomPrompt="1"/>
          </p:nvPr>
        </p:nvSpPr>
        <p:spPr>
          <a:xfrm>
            <a:off x="6254515" y="5030502"/>
            <a:ext cx="2427524" cy="443198"/>
          </a:xfrm>
          <a:prstGeom prst="rect">
            <a:avLst/>
          </a:prstGeom>
        </p:spPr>
        <p:txBody>
          <a:bodyPr vert="horz" wrap="none" lIns="0" tIns="0" rIns="0" bIns="0" anchor="b" anchorCtr="0">
            <a:spAutoFit/>
          </a:bodyPr>
          <a:lstStyle>
            <a:lvl1pPr marL="0" indent="0" algn="r">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19" name="Text Placeholder 10"/>
          <p:cNvSpPr>
            <a:spLocks noGrp="1"/>
          </p:cNvSpPr>
          <p:nvPr>
            <p:ph type="body" sz="quarter" idx="11" hasCustomPrompt="1"/>
          </p:nvPr>
        </p:nvSpPr>
        <p:spPr>
          <a:xfrm>
            <a:off x="6899504" y="5549912"/>
            <a:ext cx="1782539" cy="276999"/>
          </a:xfrm>
          <a:prstGeom prst="rect">
            <a:avLst/>
          </a:prstGeom>
        </p:spPr>
        <p:txBody>
          <a:bodyPr vert="horz" wrap="none" lIns="0" tIns="0" rIns="0" bIns="0" anchor="t" anchorCtr="0">
            <a:spAutoFit/>
          </a:bodyPr>
          <a:lstStyle>
            <a:lvl1pPr marL="0" indent="0" algn="r">
              <a:buNone/>
              <a:defRPr sz="20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Subtitle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4398153" cy="479425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Section Page w Quote">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10"/>
          <p:cNvSpPr>
            <a:spLocks noGrp="1"/>
          </p:cNvSpPr>
          <p:nvPr>
            <p:ph type="body" sz="quarter" idx="10" hasCustomPrompt="1"/>
          </p:nvPr>
        </p:nvSpPr>
        <p:spPr>
          <a:xfrm>
            <a:off x="6254515" y="5030502"/>
            <a:ext cx="2427524" cy="443198"/>
          </a:xfrm>
          <a:prstGeom prst="rect">
            <a:avLst/>
          </a:prstGeom>
        </p:spPr>
        <p:txBody>
          <a:bodyPr vert="horz" wrap="none" lIns="0" tIns="0" rIns="0" bIns="0" anchor="b" anchorCtr="0">
            <a:spAutoFit/>
          </a:bodyPr>
          <a:lstStyle>
            <a:lvl1pPr marL="0" indent="0" algn="r">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19" name="Text Placeholder 10"/>
          <p:cNvSpPr>
            <a:spLocks noGrp="1"/>
          </p:cNvSpPr>
          <p:nvPr>
            <p:ph type="body" sz="quarter" idx="11" hasCustomPrompt="1"/>
          </p:nvPr>
        </p:nvSpPr>
        <p:spPr>
          <a:xfrm>
            <a:off x="6899504" y="5549912"/>
            <a:ext cx="1782539" cy="276999"/>
          </a:xfrm>
          <a:prstGeom prst="rect">
            <a:avLst/>
          </a:prstGeom>
        </p:spPr>
        <p:txBody>
          <a:bodyPr vert="horz" wrap="none" lIns="0" tIns="0" rIns="0" bIns="0" anchor="t" anchorCtr="0">
            <a:spAutoFit/>
          </a:bodyPr>
          <a:lstStyle>
            <a:lvl1pPr marL="0" indent="0" algn="r">
              <a:buNone/>
              <a:defRPr sz="20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Subtitle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4398153" cy="4794250"/>
          </a:xfrm>
          <a:prstGeom prst="rect">
            <a:avLst/>
          </a:prstGeom>
        </p:spPr>
      </p:pic>
      <p:sp>
        <p:nvSpPr>
          <p:cNvPr id="8" name="Text Placeholder 13"/>
          <p:cNvSpPr>
            <a:spLocks noGrp="1"/>
          </p:cNvSpPr>
          <p:nvPr>
            <p:ph type="body" sz="quarter" idx="13" hasCustomPrompt="1"/>
          </p:nvPr>
        </p:nvSpPr>
        <p:spPr>
          <a:xfrm>
            <a:off x="4874809" y="628656"/>
            <a:ext cx="3792537" cy="2154436"/>
          </a:xfrm>
          <a:prstGeom prst="rect">
            <a:avLst/>
          </a:prstGeom>
          <a:noFill/>
        </p:spPr>
        <p:txBody>
          <a:bodyPr wrap="square" lIns="0" tIns="0" rIns="0" bIns="0">
            <a:spAutoFit/>
          </a:bodyPr>
          <a:lstStyle>
            <a:lvl1pPr marL="114300" indent="-114300">
              <a:lnSpc>
                <a:spcPct val="100000"/>
              </a:lnSpc>
              <a:spcBef>
                <a:spcPts val="0"/>
              </a:spcBef>
              <a:buNone/>
              <a:tabLst/>
              <a:defRPr sz="20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text area for short or long quotes. This text box can be adjusted in size. Quote citation text block should butt against the bottom of this text block. Please use quote marks on beginning and end of quote”</a:t>
            </a:r>
          </a:p>
        </p:txBody>
      </p:sp>
      <p:sp>
        <p:nvSpPr>
          <p:cNvPr id="9" name="Text Placeholder 13"/>
          <p:cNvSpPr>
            <a:spLocks noGrp="1"/>
          </p:cNvSpPr>
          <p:nvPr>
            <p:ph type="body" sz="quarter" idx="14" hasCustomPrompt="1"/>
          </p:nvPr>
        </p:nvSpPr>
        <p:spPr>
          <a:xfrm>
            <a:off x="4874809" y="2783086"/>
            <a:ext cx="3792537" cy="400110"/>
          </a:xfrm>
          <a:prstGeom prst="rect">
            <a:avLst/>
          </a:prstGeom>
          <a:noFill/>
        </p:spPr>
        <p:txBody>
          <a:bodyPr wrap="square" lIns="91440" tIns="91440" rIns="91440" bIns="91440">
            <a:spAutoFit/>
          </a:bodyPr>
          <a:lstStyle>
            <a:lvl1pPr marL="114300" indent="-114300" algn="r">
              <a:lnSpc>
                <a:spcPct val="100000"/>
              </a:lnSpc>
              <a:spcBef>
                <a:spcPts val="0"/>
              </a:spcBef>
              <a:buNone/>
              <a:tabLst/>
              <a:defRPr sz="14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Quote author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Header / Footer">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Header only">
    <p:spTree>
      <p:nvGrpSpPr>
        <p:cNvPr id="1" name=""/>
        <p:cNvGrpSpPr/>
        <p:nvPr/>
      </p:nvGrpSpPr>
      <p:grpSpPr>
        <a:xfrm>
          <a:off x="0" y="0"/>
          <a:ext cx="0" cy="0"/>
          <a:chOff x="0" y="0"/>
          <a:chExt cx="0" cy="0"/>
        </a:xfrm>
      </p:grpSpPr>
      <p:sp>
        <p:nvSpPr>
          <p:cNvPr id="2" name="Rectangle 1"/>
          <p:cNvSpPr/>
          <p:nvPr userDrawn="1"/>
        </p:nvSpPr>
        <p:spPr>
          <a:xfrm>
            <a:off x="0" y="155510"/>
            <a:ext cx="9144000" cy="67024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theme" Target="../theme/theme1.xml"/><Relationship Id="rId4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p:cNvSpPr/>
          <p:nvPr userDrawn="1"/>
        </p:nvSpPr>
        <p:spPr>
          <a:xfrm>
            <a:off x="0" y="12"/>
            <a:ext cx="9144000" cy="136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pic>
        <p:nvPicPr>
          <p:cNvPr id="2" name="Picture 1"/>
          <p:cNvPicPr>
            <a:picLocks noChangeAspect="1"/>
          </p:cNvPicPr>
          <p:nvPr userDrawn="1"/>
        </p:nvPicPr>
        <p:blipFill rotWithShape="1">
          <a:blip r:embed="rId44">
            <a:extLst>
              <a:ext uri="{28A0092B-C50C-407E-A947-70E740481C1C}">
                <a14:useLocalDpi xmlns:a14="http://schemas.microsoft.com/office/drawing/2010/main" val="0"/>
              </a:ext>
            </a:extLst>
          </a:blip>
          <a:srcRect r="2000"/>
          <a:stretch/>
        </p:blipFill>
        <p:spPr>
          <a:xfrm>
            <a:off x="182880" y="6438096"/>
            <a:ext cx="8961120" cy="343829"/>
          </a:xfrm>
          <a:prstGeom prst="rect">
            <a:avLst/>
          </a:prstGeom>
        </p:spPr>
      </p:pic>
    </p:spTree>
    <p:extLst>
      <p:ext uri="{BB962C8B-B14F-4D97-AF65-F5344CB8AC3E}">
        <p14:creationId xmlns:p14="http://schemas.microsoft.com/office/powerpoint/2010/main" val="173407703"/>
      </p:ext>
    </p:extLst>
  </p:cSld>
  <p:clrMap bg1="lt1" tx1="dk1" bg2="lt2" tx2="dk2" accent1="accent1" accent2="accent2" accent3="accent3" accent4="accent4" accent5="accent5" accent6="accent6" hlink="hlink" folHlink="folHlink"/>
  <p:sldLayoutIdLst>
    <p:sldLayoutId id="2147483661" r:id="rId1"/>
    <p:sldLayoutId id="2147483717" r:id="rId2"/>
    <p:sldLayoutId id="2147483705" r:id="rId3"/>
    <p:sldLayoutId id="2147483718" r:id="rId4"/>
    <p:sldLayoutId id="2147483709" r:id="rId5"/>
    <p:sldLayoutId id="2147483702" r:id="rId6"/>
    <p:sldLayoutId id="2147483711" r:id="rId7"/>
    <p:sldLayoutId id="2147483662" r:id="rId8"/>
    <p:sldLayoutId id="2147483695" r:id="rId9"/>
    <p:sldLayoutId id="2147483697" r:id="rId10"/>
    <p:sldLayoutId id="2147483696" r:id="rId11"/>
    <p:sldLayoutId id="2147483679" r:id="rId12"/>
    <p:sldLayoutId id="2147483674" r:id="rId13"/>
    <p:sldLayoutId id="2147483693" r:id="rId14"/>
    <p:sldLayoutId id="2147483673" r:id="rId15"/>
    <p:sldLayoutId id="2147483680" r:id="rId16"/>
    <p:sldLayoutId id="2147483707" r:id="rId17"/>
    <p:sldLayoutId id="2147483681" r:id="rId18"/>
    <p:sldLayoutId id="2147483691" r:id="rId19"/>
    <p:sldLayoutId id="2147483698" r:id="rId20"/>
    <p:sldLayoutId id="2147483699" r:id="rId21"/>
    <p:sldLayoutId id="2147483690" r:id="rId22"/>
    <p:sldLayoutId id="2147483689" r:id="rId23"/>
    <p:sldLayoutId id="2147483683" r:id="rId24"/>
    <p:sldLayoutId id="2147483715" r:id="rId25"/>
    <p:sldLayoutId id="2147483716" r:id="rId26"/>
    <p:sldLayoutId id="2147483714" r:id="rId27"/>
    <p:sldLayoutId id="2147483687" r:id="rId28"/>
    <p:sldLayoutId id="2147483688" r:id="rId29"/>
    <p:sldLayoutId id="2147483686" r:id="rId30"/>
    <p:sldLayoutId id="2147483684" r:id="rId31"/>
    <p:sldLayoutId id="2147483685" r:id="rId32"/>
    <p:sldLayoutId id="2147483682" r:id="rId33"/>
    <p:sldLayoutId id="2147483675" r:id="rId34"/>
    <p:sldLayoutId id="2147483692" r:id="rId35"/>
    <p:sldLayoutId id="2147483700" r:id="rId36"/>
    <p:sldLayoutId id="2147483704" r:id="rId37"/>
    <p:sldLayoutId id="2147483719" r:id="rId38"/>
    <p:sldLayoutId id="2147483712" r:id="rId39"/>
    <p:sldLayoutId id="2147483720" r:id="rId40"/>
    <p:sldLayoutId id="2147483678" r:id="rId41"/>
    <p:sldLayoutId id="2147483713" r:id="rId42"/>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tiny.cc/Thriving-Playbill" TargetMode="External"/><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1188FA1-6ACE-0546-8673-799E41EB4938}"/>
              </a:ext>
            </a:extLst>
          </p:cNvPr>
          <p:cNvSpPr>
            <a:spLocks noGrp="1"/>
          </p:cNvSpPr>
          <p:nvPr>
            <p:ph type="body" sz="quarter" idx="16"/>
          </p:nvPr>
        </p:nvSpPr>
        <p:spPr>
          <a:xfrm>
            <a:off x="457212" y="3976321"/>
            <a:ext cx="6104235" cy="443198"/>
          </a:xfrm>
        </p:spPr>
        <p:txBody>
          <a:bodyPr/>
          <a:lstStyle/>
          <a:p>
            <a:r>
              <a:rPr lang="en-US" dirty="0"/>
              <a:t>Healthy Communities Delaware</a:t>
            </a:r>
          </a:p>
        </p:txBody>
      </p:sp>
      <p:sp>
        <p:nvSpPr>
          <p:cNvPr id="3" name="Text Placeholder 2">
            <a:extLst>
              <a:ext uri="{FF2B5EF4-FFF2-40B4-BE49-F238E27FC236}">
                <a16:creationId xmlns="" xmlns:a16="http://schemas.microsoft.com/office/drawing/2014/main" id="{0C352555-4BF6-A941-95E1-0A1200F6904E}"/>
              </a:ext>
            </a:extLst>
          </p:cNvPr>
          <p:cNvSpPr>
            <a:spLocks noGrp="1"/>
          </p:cNvSpPr>
          <p:nvPr>
            <p:ph type="body" sz="quarter" idx="17"/>
          </p:nvPr>
        </p:nvSpPr>
        <p:spPr>
          <a:xfrm>
            <a:off x="457212" y="4495312"/>
            <a:ext cx="5071901" cy="307777"/>
          </a:xfrm>
        </p:spPr>
        <p:txBody>
          <a:bodyPr/>
          <a:lstStyle/>
          <a:p>
            <a:r>
              <a:rPr lang="en-US" dirty="0">
                <a:solidFill>
                  <a:schemeClr val="accent2">
                    <a:lumMod val="60000"/>
                    <a:lumOff val="40000"/>
                  </a:schemeClr>
                </a:solidFill>
              </a:rPr>
              <a:t>Shared Stewardship Learning Series, Part 1 </a:t>
            </a:r>
          </a:p>
        </p:txBody>
      </p:sp>
      <p:sp>
        <p:nvSpPr>
          <p:cNvPr id="4" name="Text Placeholder 3">
            <a:extLst>
              <a:ext uri="{FF2B5EF4-FFF2-40B4-BE49-F238E27FC236}">
                <a16:creationId xmlns="" xmlns:a16="http://schemas.microsoft.com/office/drawing/2014/main" id="{859D7971-96BF-8545-A896-1F874F8A7800}"/>
              </a:ext>
            </a:extLst>
          </p:cNvPr>
          <p:cNvSpPr>
            <a:spLocks noGrp="1"/>
          </p:cNvSpPr>
          <p:nvPr>
            <p:ph type="body" sz="quarter" idx="18"/>
          </p:nvPr>
        </p:nvSpPr>
        <p:spPr>
          <a:xfrm>
            <a:off x="457212" y="5394174"/>
            <a:ext cx="1586973" cy="221599"/>
          </a:xfrm>
        </p:spPr>
        <p:txBody>
          <a:bodyPr/>
          <a:lstStyle/>
          <a:p>
            <a:r>
              <a:rPr lang="en-US" dirty="0"/>
              <a:t>October 29, 2021</a:t>
            </a:r>
          </a:p>
        </p:txBody>
      </p:sp>
    </p:spTree>
    <p:extLst>
      <p:ext uri="{BB962C8B-B14F-4D97-AF65-F5344CB8AC3E}">
        <p14:creationId xmlns:p14="http://schemas.microsoft.com/office/powerpoint/2010/main" val="42602525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C2246B-0229-C044-8E51-F6B4F6D4B7BD}"/>
              </a:ext>
            </a:extLst>
          </p:cNvPr>
          <p:cNvSpPr>
            <a:spLocks noGrp="1"/>
          </p:cNvSpPr>
          <p:nvPr>
            <p:ph type="title"/>
          </p:nvPr>
        </p:nvSpPr>
        <p:spPr>
          <a:xfrm>
            <a:off x="484271" y="676734"/>
            <a:ext cx="7268015" cy="387798"/>
          </a:xfrm>
        </p:spPr>
        <p:txBody>
          <a:bodyPr/>
          <a:lstStyle/>
          <a:p>
            <a:r>
              <a:rPr lang="en-US" dirty="0"/>
              <a:t>MARCH: Negotiating with Fellow Stewards</a:t>
            </a:r>
          </a:p>
        </p:txBody>
      </p:sp>
      <p:sp>
        <p:nvSpPr>
          <p:cNvPr id="5" name="Text Placeholder 3">
            <a:extLst>
              <a:ext uri="{FF2B5EF4-FFF2-40B4-BE49-F238E27FC236}">
                <a16:creationId xmlns="" xmlns:a16="http://schemas.microsoft.com/office/drawing/2014/main" id="{050659A8-2986-964E-8E1C-8038A64F1F3A}"/>
              </a:ext>
            </a:extLst>
          </p:cNvPr>
          <p:cNvSpPr txBox="1">
            <a:spLocks/>
          </p:cNvSpPr>
          <p:nvPr/>
        </p:nvSpPr>
        <p:spPr>
          <a:xfrm>
            <a:off x="377823" y="1617711"/>
            <a:ext cx="4117978" cy="3354765"/>
          </a:xfrm>
          <a:prstGeom prst="rect">
            <a:avLst/>
          </a:prstGeom>
        </p:spPr>
        <p:txBody>
          <a:bodyPr wrap="square" lIns="91440" tIns="0" rIns="0" bIns="0">
            <a:spAutoFit/>
          </a:bodyPr>
          <a:lstStyle>
            <a:lvl1pPr marL="228600" indent="-228600" algn="l" defTabSz="914400" rtl="0" eaLnBrk="1" latinLnBrk="0" hangingPunct="1">
              <a:lnSpc>
                <a:spcPct val="90000"/>
              </a:lnSpc>
              <a:spcBef>
                <a:spcPts val="0"/>
              </a:spcBef>
              <a:buClr>
                <a:schemeClr val="accent1"/>
              </a:buClr>
              <a:buFont typeface="Arial" charset="0"/>
              <a:buChar char="•"/>
              <a:tabLst/>
              <a:defRPr sz="2000" b="0" i="0" kern="1200">
                <a:solidFill>
                  <a:schemeClr val="tx1"/>
                </a:solidFill>
                <a:latin typeface="+mn-lt"/>
                <a:ea typeface="Arial Bold" charset="0"/>
                <a:cs typeface="Arial Bold" charset="0"/>
              </a:defRPr>
            </a:lvl1pPr>
            <a:lvl2pPr marL="6858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2pPr>
            <a:lvl3pPr marL="11430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3pPr>
            <a:lvl4pPr marL="16002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4pPr>
            <a:lvl5pPr marL="20574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2">
                    <a:lumMod val="75000"/>
                  </a:schemeClr>
                </a:solidFill>
              </a:rPr>
              <a:t>What will you experience?</a:t>
            </a:r>
          </a:p>
          <a:p>
            <a:pPr marL="0" indent="0">
              <a:buNone/>
            </a:pPr>
            <a:endParaRPr lang="en-US" dirty="0"/>
          </a:p>
          <a:p>
            <a:pPr>
              <a:spcAft>
                <a:spcPts val="1200"/>
              </a:spcAft>
            </a:pPr>
            <a:r>
              <a:rPr lang="en-US" dirty="0"/>
              <a:t>Consider the long-term effects of your joint investment decisions</a:t>
            </a:r>
          </a:p>
          <a:p>
            <a:pPr>
              <a:spcAft>
                <a:spcPts val="1200"/>
              </a:spcAft>
            </a:pPr>
            <a:r>
              <a:rPr lang="en-US" dirty="0"/>
              <a:t>Experience the tension of acting in times of great adversity and injustice</a:t>
            </a:r>
          </a:p>
          <a:p>
            <a:pPr>
              <a:spcAft>
                <a:spcPts val="1200"/>
              </a:spcAft>
            </a:pPr>
            <a:r>
              <a:rPr lang="en-US" dirty="0"/>
              <a:t>Learn the importance of </a:t>
            </a:r>
            <a:r>
              <a:rPr lang="en-US" dirty="0" smtClean="0"/>
              <a:t/>
            </a:r>
            <a:br>
              <a:rPr lang="en-US" dirty="0" smtClean="0"/>
            </a:br>
            <a:r>
              <a:rPr lang="en-US" dirty="0" smtClean="0"/>
              <a:t>multisolving </a:t>
            </a:r>
            <a:r>
              <a:rPr lang="en-US" dirty="0"/>
              <a:t>interventions and deep investment in equity, belonging and civic muscle</a:t>
            </a:r>
            <a:endParaRPr lang="en-US" sz="1800" dirty="0"/>
          </a:p>
        </p:txBody>
      </p:sp>
      <p:pic>
        <p:nvPicPr>
          <p:cNvPr id="6" name="Picture 5" descr="A picture containing toy&#10;&#10;Description automatically generated">
            <a:extLst>
              <a:ext uri="{FF2B5EF4-FFF2-40B4-BE49-F238E27FC236}">
                <a16:creationId xmlns="" xmlns:a16="http://schemas.microsoft.com/office/drawing/2014/main" id="{82E6E17E-A5AB-DB43-95D9-11BB8A984433}"/>
              </a:ext>
            </a:extLst>
          </p:cNvPr>
          <p:cNvPicPr>
            <a:picLocks noChangeAspect="1"/>
          </p:cNvPicPr>
          <p:nvPr/>
        </p:nvPicPr>
        <p:blipFill rotWithShape="1">
          <a:blip r:embed="rId3"/>
          <a:srcRect l="21397" t="4467" r="17509" b="5797"/>
          <a:stretch/>
        </p:blipFill>
        <p:spPr>
          <a:xfrm>
            <a:off x="4569972" y="1524000"/>
            <a:ext cx="4520055" cy="3734547"/>
          </a:xfrm>
          <a:prstGeom prst="rect">
            <a:avLst/>
          </a:prstGeom>
        </p:spPr>
      </p:pic>
    </p:spTree>
    <p:extLst>
      <p:ext uri="{BB962C8B-B14F-4D97-AF65-F5344CB8AC3E}">
        <p14:creationId xmlns:p14="http://schemas.microsoft.com/office/powerpoint/2010/main" val="35335564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3246EA-D602-334D-BB6B-4402D14874D2}"/>
              </a:ext>
            </a:extLst>
          </p:cNvPr>
          <p:cNvSpPr>
            <a:spLocks noGrp="1"/>
          </p:cNvSpPr>
          <p:nvPr>
            <p:ph type="title"/>
          </p:nvPr>
        </p:nvSpPr>
        <p:spPr>
          <a:xfrm>
            <a:off x="3279576" y="1726311"/>
            <a:ext cx="4428072" cy="387798"/>
          </a:xfrm>
        </p:spPr>
        <p:txBody>
          <a:bodyPr/>
          <a:lstStyle/>
          <a:p>
            <a:r>
              <a:rPr lang="en-US" dirty="0"/>
              <a:t>Thriving Together Theater</a:t>
            </a:r>
          </a:p>
        </p:txBody>
      </p:sp>
      <p:pic>
        <p:nvPicPr>
          <p:cNvPr id="4" name="Picture 3"/>
          <p:cNvPicPr>
            <a:picLocks noChangeAspect="1"/>
          </p:cNvPicPr>
          <p:nvPr/>
        </p:nvPicPr>
        <p:blipFill rotWithShape="1">
          <a:blip r:embed="rId3"/>
          <a:srcRect l="1" r="983"/>
          <a:stretch/>
        </p:blipFill>
        <p:spPr>
          <a:xfrm>
            <a:off x="473997" y="1644384"/>
            <a:ext cx="2537410" cy="3737086"/>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p:cNvSpPr/>
          <p:nvPr/>
        </p:nvSpPr>
        <p:spPr>
          <a:xfrm>
            <a:off x="3183654" y="2682686"/>
            <a:ext cx="5774823" cy="707886"/>
          </a:xfrm>
          <a:prstGeom prst="rect">
            <a:avLst/>
          </a:prstGeom>
        </p:spPr>
        <p:txBody>
          <a:bodyPr wrap="square">
            <a:spAutoFit/>
          </a:bodyPr>
          <a:lstStyle/>
          <a:p>
            <a:r>
              <a:rPr lang="en-US" sz="2000" b="1" dirty="0">
                <a:solidFill>
                  <a:schemeClr val="accent2">
                    <a:lumMod val="75000"/>
                  </a:schemeClr>
                </a:solidFill>
                <a:latin typeface="Avenir-Book"/>
              </a:rPr>
              <a:t>Interactive theater</a:t>
            </a:r>
            <a:r>
              <a:rPr lang="en-US" sz="2000" dirty="0">
                <a:solidFill>
                  <a:schemeClr val="accent2">
                    <a:lumMod val="75000"/>
                  </a:schemeClr>
                </a:solidFill>
                <a:latin typeface="Avenir-Book"/>
              </a:rPr>
              <a:t> </a:t>
            </a:r>
            <a:r>
              <a:rPr lang="en-US" sz="2000" dirty="0">
                <a:latin typeface="Avenir-Book"/>
              </a:rPr>
              <a:t>means you–the audience–play an essential role in how the story unfolds.</a:t>
            </a:r>
            <a:endParaRPr lang="en-US" sz="2000" dirty="0"/>
          </a:p>
        </p:txBody>
      </p:sp>
      <p:sp>
        <p:nvSpPr>
          <p:cNvPr id="7" name="Rectangle 6"/>
          <p:cNvSpPr/>
          <p:nvPr/>
        </p:nvSpPr>
        <p:spPr>
          <a:xfrm>
            <a:off x="1083177" y="6446319"/>
            <a:ext cx="4572000" cy="307777"/>
          </a:xfrm>
          <a:prstGeom prst="rect">
            <a:avLst/>
          </a:prstGeom>
        </p:spPr>
        <p:txBody>
          <a:bodyPr>
            <a:spAutoFit/>
          </a:bodyPr>
          <a:lstStyle/>
          <a:p>
            <a:r>
              <a:rPr lang="en-US" sz="1400" dirty="0">
                <a:solidFill>
                  <a:srgbClr val="000000"/>
                </a:solidFill>
                <a:latin typeface="Avenir-Book"/>
                <a:hlinkClick r:id="rId4"/>
              </a:rPr>
              <a:t>http://tiny.cc/Thriving-Playbill</a:t>
            </a:r>
            <a:r>
              <a:rPr lang="en-US" sz="1400" dirty="0">
                <a:solidFill>
                  <a:srgbClr val="000000"/>
                </a:solidFill>
                <a:latin typeface="Avenir-Book"/>
              </a:rPr>
              <a:t> </a:t>
            </a:r>
            <a:endParaRPr lang="en-US" sz="1400" dirty="0"/>
          </a:p>
        </p:txBody>
      </p:sp>
      <p:sp>
        <p:nvSpPr>
          <p:cNvPr id="12" name="Rectangle 11"/>
          <p:cNvSpPr/>
          <p:nvPr/>
        </p:nvSpPr>
        <p:spPr>
          <a:xfrm>
            <a:off x="3217210" y="3663199"/>
            <a:ext cx="6028278" cy="1661993"/>
          </a:xfrm>
          <a:prstGeom prst="rect">
            <a:avLst/>
          </a:prstGeom>
        </p:spPr>
        <p:txBody>
          <a:bodyPr wrap="square">
            <a:spAutoFit/>
          </a:bodyPr>
          <a:lstStyle/>
          <a:p>
            <a:pPr>
              <a:spcAft>
                <a:spcPts val="1200"/>
              </a:spcAft>
            </a:pPr>
            <a:r>
              <a:rPr lang="en-US" b="1" dirty="0">
                <a:latin typeface="Avenir-Book"/>
              </a:rPr>
              <a:t>PROLOGUE: </a:t>
            </a:r>
            <a:r>
              <a:rPr lang="en-US" b="1" dirty="0">
                <a:solidFill>
                  <a:schemeClr val="accent2">
                    <a:lumMod val="75000"/>
                  </a:schemeClr>
                </a:solidFill>
                <a:latin typeface="Avenir-Book"/>
              </a:rPr>
              <a:t>An Unjust Shock</a:t>
            </a:r>
          </a:p>
          <a:p>
            <a:pPr>
              <a:spcAft>
                <a:spcPts val="1200"/>
              </a:spcAft>
            </a:pPr>
            <a:r>
              <a:rPr lang="en-US" b="1" dirty="0">
                <a:latin typeface="Avenir-Book"/>
              </a:rPr>
              <a:t>ACT I: </a:t>
            </a:r>
            <a:r>
              <a:rPr lang="en-US" b="1" dirty="0">
                <a:solidFill>
                  <a:schemeClr val="accent2">
                    <a:lumMod val="75000"/>
                  </a:schemeClr>
                </a:solidFill>
                <a:latin typeface="Avenir-Book"/>
              </a:rPr>
              <a:t>Finding Your Path</a:t>
            </a:r>
          </a:p>
          <a:p>
            <a:pPr>
              <a:spcAft>
                <a:spcPts val="1200"/>
              </a:spcAft>
            </a:pPr>
            <a:r>
              <a:rPr lang="en-US" b="1" dirty="0">
                <a:latin typeface="Avenir-Book"/>
              </a:rPr>
              <a:t>DIALOGUE: </a:t>
            </a:r>
            <a:r>
              <a:rPr lang="en-US" b="1" dirty="0">
                <a:solidFill>
                  <a:schemeClr val="accent2">
                    <a:lumMod val="75000"/>
                  </a:schemeClr>
                </a:solidFill>
                <a:latin typeface="Avenir-Book"/>
              </a:rPr>
              <a:t>Understanding the Dynamics of Renewal</a:t>
            </a:r>
          </a:p>
          <a:p>
            <a:pPr>
              <a:spcAft>
                <a:spcPts val="1200"/>
              </a:spcAft>
            </a:pPr>
            <a:r>
              <a:rPr lang="en-US" b="1" dirty="0">
                <a:latin typeface="Avenir-Book"/>
              </a:rPr>
              <a:t>EPILOGUE: </a:t>
            </a:r>
            <a:r>
              <a:rPr lang="en-US" b="1" dirty="0">
                <a:solidFill>
                  <a:schemeClr val="accent2">
                    <a:lumMod val="75000"/>
                  </a:schemeClr>
                </a:solidFill>
                <a:latin typeface="Avenir-Book"/>
              </a:rPr>
              <a:t>Strengthening Shared Stewardship</a:t>
            </a:r>
            <a:endParaRPr lang="en-US" b="1" dirty="0">
              <a:solidFill>
                <a:schemeClr val="accent2">
                  <a:lumMod val="75000"/>
                </a:schemeClr>
              </a:solidFill>
            </a:endParaRPr>
          </a:p>
        </p:txBody>
      </p:sp>
      <p:sp>
        <p:nvSpPr>
          <p:cNvPr id="6" name="Text Placeholder 5"/>
          <p:cNvSpPr>
            <a:spLocks noGrp="1"/>
          </p:cNvSpPr>
          <p:nvPr>
            <p:ph type="body" sz="quarter" idx="11"/>
          </p:nvPr>
        </p:nvSpPr>
        <p:spPr>
          <a:xfrm>
            <a:off x="3320684" y="2166407"/>
            <a:ext cx="3678699" cy="369332"/>
          </a:xfrm>
        </p:spPr>
        <p:txBody>
          <a:bodyPr/>
          <a:lstStyle/>
          <a:p>
            <a:r>
              <a:rPr lang="en-US" sz="2400" b="1" dirty="0"/>
              <a:t>A Springboard Challenge</a:t>
            </a:r>
          </a:p>
        </p:txBody>
      </p:sp>
      <p:sp>
        <p:nvSpPr>
          <p:cNvPr id="9" name="Title 1">
            <a:extLst>
              <a:ext uri="{FF2B5EF4-FFF2-40B4-BE49-F238E27FC236}">
                <a16:creationId xmlns="" xmlns:a16="http://schemas.microsoft.com/office/drawing/2014/main" id="{5EC2246B-0229-C044-8E51-F6B4F6D4B7BD}"/>
              </a:ext>
            </a:extLst>
          </p:cNvPr>
          <p:cNvSpPr txBox="1">
            <a:spLocks/>
          </p:cNvSpPr>
          <p:nvPr/>
        </p:nvSpPr>
        <p:spPr>
          <a:xfrm>
            <a:off x="484283" y="651567"/>
            <a:ext cx="7268015" cy="387798"/>
          </a:xfrm>
          <a:prstGeom prst="rect">
            <a:avLst/>
          </a:prstGeom>
        </p:spPr>
        <p:txBody>
          <a:bodyPr vert="horz" wrap="none" lIns="0" tIns="0" rIns="0" bIns="0" rtlCol="0" anchor="b">
            <a:spAutoFit/>
          </a:bodyPr>
          <a:lstStyle>
            <a:lvl1pPr algn="l" defTabSz="914400" rtl="0" eaLnBrk="1" latinLnBrk="0" hangingPunct="1">
              <a:lnSpc>
                <a:spcPct val="90000"/>
              </a:lnSpc>
              <a:spcBef>
                <a:spcPct val="0"/>
              </a:spcBef>
              <a:buNone/>
              <a:defRPr sz="2800" b="1" i="0" kern="1200">
                <a:solidFill>
                  <a:schemeClr val="tx1"/>
                </a:solidFill>
                <a:latin typeface="Arial Bold" charset="0"/>
                <a:ea typeface="Arial Bold" charset="0"/>
                <a:cs typeface="Arial Bold" charset="0"/>
              </a:defRPr>
            </a:lvl1pPr>
          </a:lstStyle>
          <a:p>
            <a:r>
              <a:rPr lang="en-US"/>
              <a:t>MARCH: Negotiating with Fellow Stewards</a:t>
            </a:r>
            <a:endParaRPr lang="en-US" dirty="0"/>
          </a:p>
        </p:txBody>
      </p:sp>
    </p:spTree>
    <p:extLst>
      <p:ext uri="{BB962C8B-B14F-4D97-AF65-F5344CB8AC3E}">
        <p14:creationId xmlns:p14="http://schemas.microsoft.com/office/powerpoint/2010/main" val="13942757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C2246B-0229-C044-8E51-F6B4F6D4B7BD}"/>
              </a:ext>
            </a:extLst>
          </p:cNvPr>
          <p:cNvSpPr>
            <a:spLocks noGrp="1"/>
          </p:cNvSpPr>
          <p:nvPr>
            <p:ph type="title"/>
          </p:nvPr>
        </p:nvSpPr>
        <p:spPr>
          <a:xfrm>
            <a:off x="484283" y="676734"/>
            <a:ext cx="6948697" cy="387798"/>
          </a:xfrm>
        </p:spPr>
        <p:txBody>
          <a:bodyPr/>
          <a:lstStyle/>
          <a:p>
            <a:r>
              <a:rPr lang="en-US" dirty="0"/>
              <a:t>MAY: Strengthening Shared Stewardship</a:t>
            </a:r>
          </a:p>
        </p:txBody>
      </p:sp>
      <p:pic>
        <p:nvPicPr>
          <p:cNvPr id="8" name="Google Shape;1364;gd593d559bd_0_1102"/>
          <p:cNvPicPr preferRelativeResize="0"/>
          <p:nvPr/>
        </p:nvPicPr>
        <p:blipFill>
          <a:blip r:embed="rId3">
            <a:alphaModFix/>
          </a:blip>
          <a:stretch>
            <a:fillRect/>
          </a:stretch>
        </p:blipFill>
        <p:spPr>
          <a:xfrm>
            <a:off x="4498773" y="1291227"/>
            <a:ext cx="3869056" cy="2622515"/>
          </a:xfrm>
          <a:prstGeom prst="rect">
            <a:avLst/>
          </a:prstGeom>
          <a:noFill/>
          <a:ln>
            <a:noFill/>
          </a:ln>
        </p:spPr>
      </p:pic>
      <p:pic>
        <p:nvPicPr>
          <p:cNvPr id="9" name="Picture 8"/>
          <p:cNvPicPr>
            <a:picLocks noChangeAspect="1"/>
          </p:cNvPicPr>
          <p:nvPr/>
        </p:nvPicPr>
        <p:blipFill>
          <a:blip r:embed="rId4"/>
          <a:stretch>
            <a:fillRect/>
          </a:stretch>
        </p:blipFill>
        <p:spPr>
          <a:xfrm>
            <a:off x="6618914" y="4029483"/>
            <a:ext cx="2449585" cy="2358123"/>
          </a:xfrm>
          <a:prstGeom prst="rect">
            <a:avLst/>
          </a:prstGeom>
        </p:spPr>
      </p:pic>
      <p:pic>
        <p:nvPicPr>
          <p:cNvPr id="15" name="Picture 14">
            <a:extLst>
              <a:ext uri="{FF2B5EF4-FFF2-40B4-BE49-F238E27FC236}">
                <a16:creationId xmlns="" xmlns:a16="http://schemas.microsoft.com/office/drawing/2014/main" id="{861FC770-94F7-9443-92F3-2B41CB920CA7}"/>
              </a:ext>
            </a:extLst>
          </p:cNvPr>
          <p:cNvPicPr>
            <a:picLocks noChangeAspect="1"/>
          </p:cNvPicPr>
          <p:nvPr/>
        </p:nvPicPr>
        <p:blipFill>
          <a:blip r:embed="rId5"/>
          <a:stretch>
            <a:fillRect/>
          </a:stretch>
        </p:blipFill>
        <p:spPr>
          <a:xfrm>
            <a:off x="3590488" y="4326727"/>
            <a:ext cx="2969007" cy="1881126"/>
          </a:xfrm>
          <a:prstGeom prst="rect">
            <a:avLst/>
          </a:prstGeom>
        </p:spPr>
      </p:pic>
      <p:sp>
        <p:nvSpPr>
          <p:cNvPr id="6" name="Text Placeholder 3">
            <a:extLst>
              <a:ext uri="{FF2B5EF4-FFF2-40B4-BE49-F238E27FC236}">
                <a16:creationId xmlns="" xmlns:a16="http://schemas.microsoft.com/office/drawing/2014/main" id="{050659A8-2986-964E-8E1C-8038A64F1F3A}"/>
              </a:ext>
            </a:extLst>
          </p:cNvPr>
          <p:cNvSpPr txBox="1">
            <a:spLocks/>
          </p:cNvSpPr>
          <p:nvPr/>
        </p:nvSpPr>
        <p:spPr>
          <a:xfrm>
            <a:off x="377823" y="1477517"/>
            <a:ext cx="3892173" cy="3631763"/>
          </a:xfrm>
          <a:prstGeom prst="rect">
            <a:avLst/>
          </a:prstGeom>
        </p:spPr>
        <p:txBody>
          <a:bodyPr wrap="square" lIns="91440" tIns="0" rIns="0" bIns="0">
            <a:spAutoFit/>
          </a:bodyPr>
          <a:lstStyle>
            <a:lvl1pPr marL="228600" indent="-228600" algn="l" defTabSz="914400" rtl="0" eaLnBrk="1" latinLnBrk="0" hangingPunct="1">
              <a:lnSpc>
                <a:spcPct val="90000"/>
              </a:lnSpc>
              <a:spcBef>
                <a:spcPts val="0"/>
              </a:spcBef>
              <a:buClr>
                <a:schemeClr val="accent1"/>
              </a:buClr>
              <a:buFont typeface="Arial" charset="0"/>
              <a:buChar char="•"/>
              <a:tabLst/>
              <a:defRPr sz="2000" b="0" i="0" kern="1200">
                <a:solidFill>
                  <a:schemeClr val="tx1"/>
                </a:solidFill>
                <a:latin typeface="+mn-lt"/>
                <a:ea typeface="Arial Bold" charset="0"/>
                <a:cs typeface="Arial Bold" charset="0"/>
              </a:defRPr>
            </a:lvl1pPr>
            <a:lvl2pPr marL="6858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2pPr>
            <a:lvl3pPr marL="11430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3pPr>
            <a:lvl4pPr marL="16002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4pPr>
            <a:lvl5pPr marL="20574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2">
                    <a:lumMod val="75000"/>
                  </a:schemeClr>
                </a:solidFill>
              </a:rPr>
              <a:t>What will you experience?</a:t>
            </a:r>
          </a:p>
          <a:p>
            <a:pPr marL="0" indent="0">
              <a:buNone/>
            </a:pPr>
            <a:endParaRPr lang="en-US" dirty="0"/>
          </a:p>
          <a:p>
            <a:pPr>
              <a:spcAft>
                <a:spcPts val="1200"/>
              </a:spcAft>
            </a:pPr>
            <a:r>
              <a:rPr lang="en-US" dirty="0"/>
              <a:t>Assess your organization’s capacity for shared stewardship </a:t>
            </a:r>
          </a:p>
          <a:p>
            <a:pPr>
              <a:spcAft>
                <a:spcPts val="1200"/>
              </a:spcAft>
            </a:pPr>
            <a:r>
              <a:rPr lang="en-US" dirty="0"/>
              <a:t>Reflect together on what can be done together than cannot be done by only one actor</a:t>
            </a:r>
          </a:p>
          <a:p>
            <a:pPr>
              <a:spcAft>
                <a:spcPts val="1200"/>
              </a:spcAft>
            </a:pPr>
            <a:r>
              <a:rPr lang="en-US" dirty="0"/>
              <a:t>Develop a clear, compelling story of shared stewardship that can be used to invite others to join the thriving together movement.</a:t>
            </a:r>
          </a:p>
        </p:txBody>
      </p:sp>
    </p:spTree>
    <p:extLst>
      <p:ext uri="{BB962C8B-B14F-4D97-AF65-F5344CB8AC3E}">
        <p14:creationId xmlns:p14="http://schemas.microsoft.com/office/powerpoint/2010/main" val="14035330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2562713" y="2735875"/>
            <a:ext cx="4009537" cy="609398"/>
          </a:xfrm>
        </p:spPr>
        <p:txBody>
          <a:bodyPr/>
          <a:lstStyle/>
          <a:p>
            <a:pPr marL="0" indent="0" algn="ctr">
              <a:buNone/>
            </a:pPr>
            <a:r>
              <a:rPr lang="en-US" sz="4400" b="1" dirty="0">
                <a:solidFill>
                  <a:schemeClr val="accent2">
                    <a:lumMod val="75000"/>
                  </a:schemeClr>
                </a:solidFill>
              </a:rPr>
              <a:t>Questions?</a:t>
            </a:r>
          </a:p>
        </p:txBody>
      </p:sp>
    </p:spTree>
    <p:extLst>
      <p:ext uri="{BB962C8B-B14F-4D97-AF65-F5344CB8AC3E}">
        <p14:creationId xmlns:p14="http://schemas.microsoft.com/office/powerpoint/2010/main" val="15077059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4D2453-6595-7449-A450-B4259A33DF1E}"/>
              </a:ext>
            </a:extLst>
          </p:cNvPr>
          <p:cNvSpPr>
            <a:spLocks noGrp="1"/>
          </p:cNvSpPr>
          <p:nvPr>
            <p:ph type="title"/>
          </p:nvPr>
        </p:nvSpPr>
        <p:spPr>
          <a:xfrm>
            <a:off x="484271" y="676734"/>
            <a:ext cx="2239396" cy="387798"/>
          </a:xfrm>
        </p:spPr>
        <p:txBody>
          <a:bodyPr/>
          <a:lstStyle/>
          <a:p>
            <a:r>
              <a:rPr lang="en-US" dirty="0"/>
              <a:t>Expectations</a:t>
            </a:r>
          </a:p>
        </p:txBody>
      </p:sp>
      <p:sp>
        <p:nvSpPr>
          <p:cNvPr id="3" name="Text Placeholder 2">
            <a:extLst>
              <a:ext uri="{FF2B5EF4-FFF2-40B4-BE49-F238E27FC236}">
                <a16:creationId xmlns="" xmlns:a16="http://schemas.microsoft.com/office/drawing/2014/main" id="{DD1D06F6-31B6-CB4C-B9C0-049D180C74AD}"/>
              </a:ext>
            </a:extLst>
          </p:cNvPr>
          <p:cNvSpPr>
            <a:spLocks noGrp="1"/>
          </p:cNvSpPr>
          <p:nvPr>
            <p:ph type="body" sz="quarter" idx="11"/>
          </p:nvPr>
        </p:nvSpPr>
        <p:spPr>
          <a:xfrm>
            <a:off x="484271" y="1096282"/>
            <a:ext cx="5616922" cy="276999"/>
          </a:xfrm>
        </p:spPr>
        <p:txBody>
          <a:bodyPr/>
          <a:lstStyle/>
          <a:p>
            <a:r>
              <a:rPr lang="en-US" dirty="0"/>
              <a:t>In order to get the most out of these sessions, please…</a:t>
            </a:r>
          </a:p>
        </p:txBody>
      </p:sp>
      <p:graphicFrame>
        <p:nvGraphicFramePr>
          <p:cNvPr id="7" name="Text Placeholder 3">
            <a:extLst>
              <a:ext uri="{FF2B5EF4-FFF2-40B4-BE49-F238E27FC236}">
                <a16:creationId xmlns="" xmlns:a16="http://schemas.microsoft.com/office/drawing/2014/main" id="{0E16E93A-8E5A-4519-98CD-D4A0BA026D25}"/>
              </a:ext>
            </a:extLst>
          </p:cNvPr>
          <p:cNvGraphicFramePr/>
          <p:nvPr>
            <p:extLst>
              <p:ext uri="{D42A27DB-BD31-4B8C-83A1-F6EECF244321}">
                <p14:modId xmlns:p14="http://schemas.microsoft.com/office/powerpoint/2010/main" val="2861071595"/>
              </p:ext>
            </p:extLst>
          </p:nvPr>
        </p:nvGraphicFramePr>
        <p:xfrm>
          <a:off x="490438" y="1756630"/>
          <a:ext cx="8007610" cy="4154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88760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17BE74-B95D-374A-BD46-7E09A790AFF7}"/>
              </a:ext>
            </a:extLst>
          </p:cNvPr>
          <p:cNvSpPr>
            <a:spLocks noGrp="1"/>
          </p:cNvSpPr>
          <p:nvPr>
            <p:ph type="title"/>
          </p:nvPr>
        </p:nvSpPr>
        <p:spPr>
          <a:xfrm>
            <a:off x="1352758" y="5118766"/>
            <a:ext cx="6438507" cy="1044301"/>
          </a:xfrm>
        </p:spPr>
        <p:txBody>
          <a:bodyPr vert="horz" wrap="none" lIns="91440" tIns="45720" rIns="91440" bIns="45720" rtlCol="0" anchor="t">
            <a:normAutofit/>
          </a:bodyPr>
          <a:lstStyle/>
          <a:p>
            <a:pPr algn="ctr"/>
            <a:r>
              <a:rPr lang="en-US" sz="4200" dirty="0">
                <a:solidFill>
                  <a:schemeClr val="bg1"/>
                </a:solidFill>
                <a:latin typeface="+mj-lt"/>
                <a:ea typeface="+mj-ea"/>
                <a:cs typeface="+mj-cs"/>
              </a:rPr>
              <a:t>ReThink Health Team Members</a:t>
            </a:r>
          </a:p>
        </p:txBody>
      </p:sp>
      <p:pic>
        <p:nvPicPr>
          <p:cNvPr id="5" name="Picture 4" descr="A person smiling for the camera&#10;&#10;Description automatically generated with low confidence">
            <a:extLst>
              <a:ext uri="{FF2B5EF4-FFF2-40B4-BE49-F238E27FC236}">
                <a16:creationId xmlns="" xmlns:a16="http://schemas.microsoft.com/office/drawing/2014/main" id="{27E90989-81F0-D74E-BA40-B503B9E01D8C}"/>
              </a:ext>
            </a:extLst>
          </p:cNvPr>
          <p:cNvPicPr>
            <a:picLocks noChangeAspect="1"/>
          </p:cNvPicPr>
          <p:nvPr/>
        </p:nvPicPr>
        <p:blipFill rotWithShape="1">
          <a:blip r:embed="rId3"/>
          <a:srcRect l="7049" r="14627" b="7"/>
          <a:stretch/>
        </p:blipFill>
        <p:spPr>
          <a:xfrm>
            <a:off x="671502" y="997486"/>
            <a:ext cx="222885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7" name="Picture 6" descr="A person smiling for the camera&#10;&#10;Description automatically generated with medium confidence">
            <a:extLst>
              <a:ext uri="{FF2B5EF4-FFF2-40B4-BE49-F238E27FC236}">
                <a16:creationId xmlns="" xmlns:a16="http://schemas.microsoft.com/office/drawing/2014/main" id="{D8CAEC93-B739-7A46-BCCE-023E3A5F443E}"/>
              </a:ext>
            </a:extLst>
          </p:cNvPr>
          <p:cNvPicPr>
            <a:picLocks noChangeAspect="1"/>
          </p:cNvPicPr>
          <p:nvPr/>
        </p:nvPicPr>
        <p:blipFill rotWithShape="1">
          <a:blip r:embed="rId4"/>
          <a:srcRect l="4034" r="9516" b="7"/>
          <a:stretch/>
        </p:blipFill>
        <p:spPr>
          <a:xfrm>
            <a:off x="3457575" y="997486"/>
            <a:ext cx="222885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6" name="Picture 5" descr="A person smiling for the camera&#10;&#10;Description automatically generated with low confidence">
            <a:extLst>
              <a:ext uri="{FF2B5EF4-FFF2-40B4-BE49-F238E27FC236}">
                <a16:creationId xmlns="" xmlns:a16="http://schemas.microsoft.com/office/drawing/2014/main" id="{70080F10-B366-9246-AEFA-1777577959DC}"/>
              </a:ext>
            </a:extLst>
          </p:cNvPr>
          <p:cNvPicPr>
            <a:picLocks noChangeAspect="1"/>
          </p:cNvPicPr>
          <p:nvPr/>
        </p:nvPicPr>
        <p:blipFill rotWithShape="1">
          <a:blip r:embed="rId5"/>
          <a:srcRect l="2800" r="17206" b="7"/>
          <a:stretch/>
        </p:blipFill>
        <p:spPr>
          <a:xfrm>
            <a:off x="6243648" y="997486"/>
            <a:ext cx="222885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9" name="TextBox 8">
            <a:extLst>
              <a:ext uri="{FF2B5EF4-FFF2-40B4-BE49-F238E27FC236}">
                <a16:creationId xmlns="" xmlns:a16="http://schemas.microsoft.com/office/drawing/2014/main" id="{89A50095-CA6E-3043-BE18-AF45FB25E997}"/>
              </a:ext>
            </a:extLst>
          </p:cNvPr>
          <p:cNvSpPr txBox="1"/>
          <p:nvPr/>
        </p:nvSpPr>
        <p:spPr>
          <a:xfrm>
            <a:off x="406471" y="4028672"/>
            <a:ext cx="2475739" cy="830997"/>
          </a:xfrm>
          <a:prstGeom prst="rect">
            <a:avLst/>
          </a:prstGeom>
          <a:noFill/>
        </p:spPr>
        <p:txBody>
          <a:bodyPr wrap="square" lIns="0" tIns="0" rIns="0" bIns="0" rtlCol="0" anchor="t" anchorCtr="0">
            <a:spAutoFit/>
          </a:bodyPr>
          <a:lstStyle/>
          <a:p>
            <a:pPr algn="ctr"/>
            <a:r>
              <a:rPr lang="en-US" dirty="0"/>
              <a:t>Ella Davila Auchincloss</a:t>
            </a:r>
          </a:p>
          <a:p>
            <a:pPr algn="ctr"/>
            <a:r>
              <a:rPr lang="en-US" dirty="0"/>
              <a:t>Director, Coaching and Guided Practice</a:t>
            </a:r>
          </a:p>
        </p:txBody>
      </p:sp>
      <p:sp>
        <p:nvSpPr>
          <p:cNvPr id="13" name="TextBox 12">
            <a:extLst>
              <a:ext uri="{FF2B5EF4-FFF2-40B4-BE49-F238E27FC236}">
                <a16:creationId xmlns="" xmlns:a16="http://schemas.microsoft.com/office/drawing/2014/main" id="{50952D4F-3305-FE43-8749-3614C66043C4}"/>
              </a:ext>
            </a:extLst>
          </p:cNvPr>
          <p:cNvSpPr txBox="1"/>
          <p:nvPr/>
        </p:nvSpPr>
        <p:spPr>
          <a:xfrm>
            <a:off x="3275571" y="4061804"/>
            <a:ext cx="2475739" cy="830997"/>
          </a:xfrm>
          <a:prstGeom prst="rect">
            <a:avLst/>
          </a:prstGeom>
          <a:noFill/>
        </p:spPr>
        <p:txBody>
          <a:bodyPr wrap="square" lIns="0" tIns="0" rIns="0" bIns="0" rtlCol="0" anchor="t" anchorCtr="0">
            <a:spAutoFit/>
          </a:bodyPr>
          <a:lstStyle/>
          <a:p>
            <a:pPr algn="ctr"/>
            <a:r>
              <a:rPr lang="en-US" dirty="0"/>
              <a:t>Bobby Milstein</a:t>
            </a:r>
          </a:p>
          <a:p>
            <a:pPr algn="ctr"/>
            <a:r>
              <a:rPr lang="en-US" dirty="0"/>
              <a:t>Director, System Strategy</a:t>
            </a:r>
          </a:p>
        </p:txBody>
      </p:sp>
      <p:sp>
        <p:nvSpPr>
          <p:cNvPr id="15" name="TextBox 14">
            <a:extLst>
              <a:ext uri="{FF2B5EF4-FFF2-40B4-BE49-F238E27FC236}">
                <a16:creationId xmlns="" xmlns:a16="http://schemas.microsoft.com/office/drawing/2014/main" id="{3C3C7C58-0F6F-0C41-B7F3-260D350F5066}"/>
              </a:ext>
            </a:extLst>
          </p:cNvPr>
          <p:cNvSpPr txBox="1"/>
          <p:nvPr/>
        </p:nvSpPr>
        <p:spPr>
          <a:xfrm>
            <a:off x="6204305" y="4128064"/>
            <a:ext cx="2475739" cy="830997"/>
          </a:xfrm>
          <a:prstGeom prst="rect">
            <a:avLst/>
          </a:prstGeom>
          <a:noFill/>
        </p:spPr>
        <p:txBody>
          <a:bodyPr wrap="square" lIns="0" tIns="0" rIns="0" bIns="0" rtlCol="0" anchor="t" anchorCtr="0">
            <a:spAutoFit/>
          </a:bodyPr>
          <a:lstStyle/>
          <a:p>
            <a:pPr algn="ctr"/>
            <a:r>
              <a:rPr lang="en-US" dirty="0"/>
              <a:t>Lindsey Alexander</a:t>
            </a:r>
          </a:p>
          <a:p>
            <a:pPr algn="ctr"/>
            <a:r>
              <a:rPr lang="en-US" dirty="0"/>
              <a:t>Director, Philanthropic Stewardship Practice</a:t>
            </a:r>
          </a:p>
        </p:txBody>
      </p:sp>
    </p:spTree>
    <p:extLst>
      <p:ext uri="{BB962C8B-B14F-4D97-AF65-F5344CB8AC3E}">
        <p14:creationId xmlns:p14="http://schemas.microsoft.com/office/powerpoint/2010/main" val="1096433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D4A9848-F725-6744-8F88-0FA202179F4E}"/>
              </a:ext>
            </a:extLst>
          </p:cNvPr>
          <p:cNvPicPr>
            <a:picLocks noChangeAspect="1"/>
          </p:cNvPicPr>
          <p:nvPr/>
        </p:nvPicPr>
        <p:blipFill>
          <a:blip r:embed="rId2"/>
          <a:stretch>
            <a:fillRect/>
          </a:stretch>
        </p:blipFill>
        <p:spPr>
          <a:xfrm>
            <a:off x="2411843" y="671424"/>
            <a:ext cx="3673085" cy="1546369"/>
          </a:xfrm>
          <a:prstGeom prst="rect">
            <a:avLst/>
          </a:prstGeom>
        </p:spPr>
      </p:pic>
      <p:sp>
        <p:nvSpPr>
          <p:cNvPr id="3" name="TextBox 2">
            <a:extLst>
              <a:ext uri="{FF2B5EF4-FFF2-40B4-BE49-F238E27FC236}">
                <a16:creationId xmlns="" xmlns:a16="http://schemas.microsoft.com/office/drawing/2014/main" id="{CC2694E7-48F0-BB46-B827-98DF36CF6F3A}"/>
              </a:ext>
            </a:extLst>
          </p:cNvPr>
          <p:cNvSpPr txBox="1"/>
          <p:nvPr/>
        </p:nvSpPr>
        <p:spPr>
          <a:xfrm>
            <a:off x="545007" y="2570854"/>
            <a:ext cx="8150876" cy="3385542"/>
          </a:xfrm>
          <a:prstGeom prst="rect">
            <a:avLst/>
          </a:prstGeom>
          <a:noFill/>
        </p:spPr>
        <p:txBody>
          <a:bodyPr wrap="square" lIns="0" tIns="0" rIns="0" bIns="0" rtlCol="0" anchor="t" anchorCtr="0">
            <a:spAutoFit/>
          </a:bodyPr>
          <a:lstStyle/>
          <a:p>
            <a:r>
              <a:rPr lang="en-US" sz="2000" b="1" dirty="0">
                <a:solidFill>
                  <a:schemeClr val="accent1"/>
                </a:solidFill>
              </a:rPr>
              <a:t>At ReThink Health, a Rippel initiative, </a:t>
            </a:r>
            <a:r>
              <a:rPr lang="en-US" sz="2000" dirty="0">
                <a:solidFill>
                  <a:schemeClr val="accent1"/>
                </a:solidFill>
              </a:rPr>
              <a:t>we work with innovators in regions and across the country to </a:t>
            </a:r>
            <a:r>
              <a:rPr lang="en-US" sz="2000" b="1" dirty="0">
                <a:solidFill>
                  <a:schemeClr val="accent2"/>
                </a:solidFill>
              </a:rPr>
              <a:t>discover and share what it takes to thrive together through shared stewardship</a:t>
            </a:r>
            <a:r>
              <a:rPr lang="en-US" sz="2000" dirty="0">
                <a:solidFill>
                  <a:schemeClr val="accent1"/>
                </a:solidFill>
              </a:rPr>
              <a:t>.</a:t>
            </a:r>
          </a:p>
          <a:p>
            <a:r>
              <a:rPr lang="en-US" sz="2000" dirty="0"/>
              <a:t> </a:t>
            </a:r>
          </a:p>
          <a:p>
            <a:r>
              <a:rPr lang="en-US" sz="2000" dirty="0"/>
              <a:t>Our best hypothesis is that as stewards mature in their ability to facilitate multisector collaboration and alignment, they are able to create a new ecosystem for health and well-being in their regions; an ecosystem that is built for equity and racial justice, by design.</a:t>
            </a:r>
          </a:p>
          <a:p>
            <a:r>
              <a:rPr lang="en-US" sz="2000" dirty="0"/>
              <a:t> </a:t>
            </a:r>
          </a:p>
          <a:p>
            <a:r>
              <a:rPr lang="en-US" sz="2000" dirty="0"/>
              <a:t>But what does it take to strengthen shared stewardship? Figuring that out is the reason for ReThink Health.</a:t>
            </a:r>
          </a:p>
        </p:txBody>
      </p:sp>
    </p:spTree>
    <p:extLst>
      <p:ext uri="{BB962C8B-B14F-4D97-AF65-F5344CB8AC3E}">
        <p14:creationId xmlns:p14="http://schemas.microsoft.com/office/powerpoint/2010/main" val="9884139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BBD239-1694-124A-BABC-80FE37B0B72A}"/>
              </a:ext>
            </a:extLst>
          </p:cNvPr>
          <p:cNvSpPr>
            <a:spLocks noGrp="1"/>
          </p:cNvSpPr>
          <p:nvPr>
            <p:ph type="title"/>
          </p:nvPr>
        </p:nvSpPr>
        <p:spPr>
          <a:xfrm>
            <a:off x="484283" y="676734"/>
            <a:ext cx="3154710" cy="387798"/>
          </a:xfrm>
        </p:spPr>
        <p:txBody>
          <a:bodyPr/>
          <a:lstStyle/>
          <a:p>
            <a:r>
              <a:rPr lang="en-US" dirty="0"/>
              <a:t>Goal of </a:t>
            </a:r>
            <a:r>
              <a:rPr lang="en-US" dirty="0" smtClean="0"/>
              <a:t>this Series</a:t>
            </a:r>
            <a:endParaRPr lang="en-US" dirty="0"/>
          </a:p>
        </p:txBody>
      </p:sp>
      <p:sp>
        <p:nvSpPr>
          <p:cNvPr id="4" name="Text Placeholder 3">
            <a:extLst>
              <a:ext uri="{FF2B5EF4-FFF2-40B4-BE49-F238E27FC236}">
                <a16:creationId xmlns="" xmlns:a16="http://schemas.microsoft.com/office/drawing/2014/main" id="{98596B1E-7F0D-CF4A-8FB0-CB4EC448D7DA}"/>
              </a:ext>
            </a:extLst>
          </p:cNvPr>
          <p:cNvSpPr>
            <a:spLocks noGrp="1"/>
          </p:cNvSpPr>
          <p:nvPr>
            <p:ph type="body" sz="quarter" idx="12"/>
          </p:nvPr>
        </p:nvSpPr>
        <p:spPr>
          <a:xfrm>
            <a:off x="3316056" y="1777223"/>
            <a:ext cx="5507146" cy="1495794"/>
          </a:xfrm>
        </p:spPr>
        <p:txBody>
          <a:bodyPr/>
          <a:lstStyle/>
          <a:p>
            <a:pPr marL="0" indent="0" algn="ctr">
              <a:buNone/>
            </a:pPr>
            <a:r>
              <a:rPr lang="en-US" sz="2400" dirty="0"/>
              <a:t>To </a:t>
            </a:r>
            <a:r>
              <a:rPr lang="en-US" sz="2400" dirty="0" smtClean="0"/>
              <a:t>deepen </a:t>
            </a:r>
            <a:r>
              <a:rPr lang="en-US" sz="2800" b="1" dirty="0" smtClean="0">
                <a:solidFill>
                  <a:schemeClr val="accent2">
                    <a:lumMod val="75000"/>
                  </a:schemeClr>
                </a:solidFill>
              </a:rPr>
              <a:t>your </a:t>
            </a:r>
            <a:r>
              <a:rPr lang="en-US" sz="2800" b="1" dirty="0">
                <a:solidFill>
                  <a:schemeClr val="accent2">
                    <a:lumMod val="75000"/>
                  </a:schemeClr>
                </a:solidFill>
              </a:rPr>
              <a:t>capacity as stewards </a:t>
            </a:r>
            <a:r>
              <a:rPr lang="en-US" sz="2800" b="1" dirty="0" smtClean="0">
                <a:solidFill>
                  <a:schemeClr val="accent2">
                    <a:lumMod val="75000"/>
                  </a:schemeClr>
                </a:solidFill>
              </a:rPr>
              <a:t>of Delaware’s future </a:t>
            </a:r>
            <a:r>
              <a:rPr lang="en-US" sz="2400" dirty="0"/>
              <a:t>for health, well-being, and racial justice </a:t>
            </a:r>
          </a:p>
          <a:p>
            <a:pPr marL="0" indent="0" algn="ctr">
              <a:buNone/>
            </a:pPr>
            <a:endParaRPr lang="en-US" sz="2800" b="1" dirty="0">
              <a:solidFill>
                <a:schemeClr val="accent2">
                  <a:lumMod val="75000"/>
                </a:schemeClr>
              </a:solidFill>
            </a:endParaRPr>
          </a:p>
        </p:txBody>
      </p:sp>
      <p:pic>
        <p:nvPicPr>
          <p:cNvPr id="5" name="Picture 4" descr="A picture containing toy&#10;&#10;Description automatically generated">
            <a:extLst>
              <a:ext uri="{FF2B5EF4-FFF2-40B4-BE49-F238E27FC236}">
                <a16:creationId xmlns="" xmlns:a16="http://schemas.microsoft.com/office/drawing/2014/main" id="{BE0FA15C-3368-D14B-A4C8-CFB8D1F91891}"/>
              </a:ext>
            </a:extLst>
          </p:cNvPr>
          <p:cNvPicPr>
            <a:picLocks noChangeAspect="1"/>
          </p:cNvPicPr>
          <p:nvPr/>
        </p:nvPicPr>
        <p:blipFill>
          <a:blip r:embed="rId2"/>
          <a:stretch>
            <a:fillRect/>
          </a:stretch>
        </p:blipFill>
        <p:spPr>
          <a:xfrm>
            <a:off x="3638993" y="3272261"/>
            <a:ext cx="5184209" cy="1256725"/>
          </a:xfrm>
          <a:prstGeom prst="rect">
            <a:avLst/>
          </a:prstGeom>
        </p:spPr>
      </p:pic>
      <p:sp>
        <p:nvSpPr>
          <p:cNvPr id="6" name="TextBox 5">
            <a:extLst>
              <a:ext uri="{FF2B5EF4-FFF2-40B4-BE49-F238E27FC236}">
                <a16:creationId xmlns="" xmlns:a16="http://schemas.microsoft.com/office/drawing/2014/main" id="{591E37D8-488E-B940-AA1C-CFF4A0822044}"/>
              </a:ext>
            </a:extLst>
          </p:cNvPr>
          <p:cNvSpPr txBox="1"/>
          <p:nvPr/>
        </p:nvSpPr>
        <p:spPr>
          <a:xfrm>
            <a:off x="3103926" y="4620590"/>
            <a:ext cx="6267970" cy="1179810"/>
          </a:xfrm>
          <a:prstGeom prst="rect">
            <a:avLst/>
          </a:prstGeom>
          <a:noFill/>
        </p:spPr>
        <p:txBody>
          <a:bodyPr wrap="square" lIns="0" tIns="0" rIns="0" bIns="0" rtlCol="0" anchor="t" anchorCtr="0">
            <a:spAutoFit/>
          </a:bodyPr>
          <a:lstStyle/>
          <a:p>
            <a:pPr algn="ctr">
              <a:lnSpc>
                <a:spcPts val="4600"/>
              </a:lnSpc>
            </a:pPr>
            <a:r>
              <a:rPr lang="en-US" sz="4400" b="1" dirty="0" smtClean="0">
                <a:solidFill>
                  <a:schemeClr val="accent1"/>
                </a:solidFill>
              </a:rPr>
              <a:t>STEWARDSHIP JOURNEY</a:t>
            </a:r>
            <a:endParaRPr lang="en-US" sz="4400" b="1" dirty="0">
              <a:solidFill>
                <a:schemeClr val="accent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00" y="1714730"/>
            <a:ext cx="2838449" cy="385414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91766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 xmlns:a16="http://schemas.microsoft.com/office/drawing/2014/main" id="{E9F5F3DF-917F-3646-A673-661B8EB4AB41}"/>
              </a:ext>
            </a:extLst>
          </p:cNvPr>
          <p:cNvGraphicFramePr>
            <a:graphicFrameLocks noGrp="1"/>
          </p:cNvGraphicFramePr>
          <p:nvPr>
            <p:extLst>
              <p:ext uri="{D42A27DB-BD31-4B8C-83A1-F6EECF244321}">
                <p14:modId xmlns:p14="http://schemas.microsoft.com/office/powerpoint/2010/main" val="609146414"/>
              </p:ext>
            </p:extLst>
          </p:nvPr>
        </p:nvGraphicFramePr>
        <p:xfrm>
          <a:off x="469882" y="1358919"/>
          <a:ext cx="8525031" cy="3372145"/>
        </p:xfrm>
        <a:graphic>
          <a:graphicData uri="http://schemas.openxmlformats.org/drawingml/2006/table">
            <a:tbl>
              <a:tblPr firstRow="1" bandRow="1">
                <a:tableStyleId>{5C22544A-7EE6-4342-B048-85BDC9FD1C3A}</a:tableStyleId>
              </a:tblPr>
              <a:tblGrid>
                <a:gridCol w="1498066">
                  <a:extLst>
                    <a:ext uri="{9D8B030D-6E8A-4147-A177-3AD203B41FA5}">
                      <a16:colId xmlns="" xmlns:a16="http://schemas.microsoft.com/office/drawing/2014/main" val="852377239"/>
                    </a:ext>
                  </a:extLst>
                </a:gridCol>
                <a:gridCol w="7026965">
                  <a:extLst>
                    <a:ext uri="{9D8B030D-6E8A-4147-A177-3AD203B41FA5}">
                      <a16:colId xmlns="" xmlns:a16="http://schemas.microsoft.com/office/drawing/2014/main" val="3633324976"/>
                    </a:ext>
                  </a:extLst>
                </a:gridCol>
              </a:tblGrid>
              <a:tr h="449959">
                <a:tc>
                  <a:txBody>
                    <a:bodyPr/>
                    <a:lstStyle/>
                    <a:p>
                      <a:r>
                        <a:rPr lang="en-US" sz="2400" dirty="0">
                          <a:solidFill>
                            <a:schemeClr val="bg2"/>
                          </a:solidFill>
                        </a:rPr>
                        <a:t>Date</a:t>
                      </a:r>
                    </a:p>
                  </a:txBody>
                  <a:tcPr/>
                </a:tc>
                <a:tc>
                  <a:txBody>
                    <a:bodyPr/>
                    <a:lstStyle/>
                    <a:p>
                      <a:r>
                        <a:rPr lang="en-US" sz="2400" dirty="0">
                          <a:solidFill>
                            <a:schemeClr val="bg2"/>
                          </a:solidFill>
                        </a:rPr>
                        <a:t>Topic</a:t>
                      </a:r>
                    </a:p>
                  </a:txBody>
                  <a:tcPr/>
                </a:tc>
                <a:extLst>
                  <a:ext uri="{0D108BD9-81ED-4DB2-BD59-A6C34878D82A}">
                    <a16:rowId xmlns="" xmlns:a16="http://schemas.microsoft.com/office/drawing/2014/main" val="3296124652"/>
                  </a:ext>
                </a:extLst>
              </a:tr>
              <a:tr h="745473">
                <a:tc>
                  <a:txBody>
                    <a:bodyPr/>
                    <a:lstStyle/>
                    <a:p>
                      <a:r>
                        <a:rPr lang="en-US" sz="2400" b="1" dirty="0">
                          <a:solidFill>
                            <a:schemeClr val="tx1"/>
                          </a:solidFill>
                        </a:rPr>
                        <a:t>Oct 29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accent2">
                              <a:lumMod val="75000"/>
                            </a:schemeClr>
                          </a:solidFill>
                        </a:rPr>
                        <a:t>Thriving Together Through Shared Stewardship</a:t>
                      </a:r>
                    </a:p>
                  </a:txBody>
                  <a:tcPr anchor="ctr"/>
                </a:tc>
                <a:extLst>
                  <a:ext uri="{0D108BD9-81ED-4DB2-BD59-A6C34878D82A}">
                    <a16:rowId xmlns="" xmlns:a16="http://schemas.microsoft.com/office/drawing/2014/main" val="4008268534"/>
                  </a:ext>
                </a:extLst>
              </a:tr>
              <a:tr h="687690">
                <a:tc>
                  <a:txBody>
                    <a:bodyPr/>
                    <a:lstStyle/>
                    <a:p>
                      <a:r>
                        <a:rPr lang="en-US" sz="2400" b="1" dirty="0">
                          <a:solidFill>
                            <a:schemeClr val="tx1"/>
                          </a:solidFill>
                        </a:rPr>
                        <a:t>Jan 14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accent2">
                              <a:lumMod val="75000"/>
                            </a:schemeClr>
                          </a:solidFill>
                        </a:rPr>
                        <a:t>Designing Regional Well-Being Portfolios</a:t>
                      </a:r>
                    </a:p>
                  </a:txBody>
                  <a:tcPr anchor="ctr"/>
                </a:tc>
                <a:extLst>
                  <a:ext uri="{0D108BD9-81ED-4DB2-BD59-A6C34878D82A}">
                    <a16:rowId xmlns="" xmlns:a16="http://schemas.microsoft.com/office/drawing/2014/main" val="3203493170"/>
                  </a:ext>
                </a:extLst>
              </a:tr>
              <a:tr h="736309">
                <a:tc>
                  <a:txBody>
                    <a:bodyPr/>
                    <a:lstStyle/>
                    <a:p>
                      <a:r>
                        <a:rPr lang="en-US" sz="2400" b="1" dirty="0">
                          <a:solidFill>
                            <a:schemeClr val="tx1"/>
                          </a:solidFill>
                        </a:rPr>
                        <a:t>Mar 11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accent2">
                              <a:lumMod val="75000"/>
                            </a:schemeClr>
                          </a:solidFill>
                        </a:rPr>
                        <a:t>Negotiating with Fellow Stewards</a:t>
                      </a:r>
                    </a:p>
                  </a:txBody>
                  <a:tcPr anchor="ctr"/>
                </a:tc>
                <a:extLst>
                  <a:ext uri="{0D108BD9-81ED-4DB2-BD59-A6C34878D82A}">
                    <a16:rowId xmlns="" xmlns:a16="http://schemas.microsoft.com/office/drawing/2014/main" val="3911746378"/>
                  </a:ext>
                </a:extLst>
              </a:tr>
              <a:tr h="745473">
                <a:tc>
                  <a:txBody>
                    <a:bodyPr/>
                    <a:lstStyle/>
                    <a:p>
                      <a:r>
                        <a:rPr lang="en-US" sz="2400" b="1" dirty="0">
                          <a:solidFill>
                            <a:schemeClr val="tx1"/>
                          </a:solidFill>
                        </a:rPr>
                        <a:t>May 13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accent2">
                              <a:lumMod val="75000"/>
                            </a:schemeClr>
                          </a:solidFill>
                        </a:rPr>
                        <a:t>Strengthening Shared Stewardship</a:t>
                      </a:r>
                    </a:p>
                  </a:txBody>
                  <a:tcPr anchor="ctr"/>
                </a:tc>
                <a:extLst>
                  <a:ext uri="{0D108BD9-81ED-4DB2-BD59-A6C34878D82A}">
                    <a16:rowId xmlns="" xmlns:a16="http://schemas.microsoft.com/office/drawing/2014/main" val="2663699852"/>
                  </a:ext>
                </a:extLst>
              </a:tr>
            </a:tbl>
          </a:graphicData>
        </a:graphic>
      </p:graphicFrame>
      <p:sp>
        <p:nvSpPr>
          <p:cNvPr id="6" name="Title 1">
            <a:extLst>
              <a:ext uri="{FF2B5EF4-FFF2-40B4-BE49-F238E27FC236}">
                <a16:creationId xmlns="" xmlns:a16="http://schemas.microsoft.com/office/drawing/2014/main" id="{43F523DE-E6DE-1144-AA74-71ADDBB2CB4D}"/>
              </a:ext>
            </a:extLst>
          </p:cNvPr>
          <p:cNvSpPr>
            <a:spLocks noGrp="1"/>
          </p:cNvSpPr>
          <p:nvPr>
            <p:ph type="title"/>
          </p:nvPr>
        </p:nvSpPr>
        <p:spPr>
          <a:xfrm>
            <a:off x="484283" y="678714"/>
            <a:ext cx="8027839" cy="387798"/>
          </a:xfrm>
        </p:spPr>
        <p:txBody>
          <a:bodyPr/>
          <a:lstStyle/>
          <a:p>
            <a:r>
              <a:rPr lang="en-US" dirty="0"/>
              <a:t>About the Shared Stewardship Learning Series</a:t>
            </a:r>
          </a:p>
        </p:txBody>
      </p:sp>
    </p:spTree>
    <p:extLst>
      <p:ext uri="{BB962C8B-B14F-4D97-AF65-F5344CB8AC3E}">
        <p14:creationId xmlns:p14="http://schemas.microsoft.com/office/powerpoint/2010/main" val="21797159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1D9B25-A94B-A243-9B02-45E277551496}"/>
              </a:ext>
            </a:extLst>
          </p:cNvPr>
          <p:cNvSpPr>
            <a:spLocks noGrp="1"/>
          </p:cNvSpPr>
          <p:nvPr>
            <p:ph type="title"/>
          </p:nvPr>
        </p:nvSpPr>
        <p:spPr>
          <a:xfrm>
            <a:off x="731721" y="865919"/>
            <a:ext cx="6693051" cy="775597"/>
          </a:xfrm>
        </p:spPr>
        <p:txBody>
          <a:bodyPr/>
          <a:lstStyle/>
          <a:p>
            <a:r>
              <a:rPr lang="en-US" dirty="0"/>
              <a:t>OCTOBER: Thriving Together Through </a:t>
            </a:r>
            <a:br>
              <a:rPr lang="en-US" dirty="0"/>
            </a:br>
            <a:r>
              <a:rPr lang="en-US" dirty="0"/>
              <a:t>		  Shared Stewardship</a:t>
            </a:r>
          </a:p>
        </p:txBody>
      </p:sp>
      <p:pic>
        <p:nvPicPr>
          <p:cNvPr id="5" name="Picture 4" descr="Diagram&#10;&#10;Description automatically generated">
            <a:extLst>
              <a:ext uri="{FF2B5EF4-FFF2-40B4-BE49-F238E27FC236}">
                <a16:creationId xmlns="" xmlns:a16="http://schemas.microsoft.com/office/drawing/2014/main" id="{F85F9FB7-F3E4-5840-A10F-D6A1446FE69F}"/>
              </a:ext>
            </a:extLst>
          </p:cNvPr>
          <p:cNvPicPr>
            <a:picLocks noChangeAspect="1"/>
          </p:cNvPicPr>
          <p:nvPr/>
        </p:nvPicPr>
        <p:blipFill rotWithShape="1">
          <a:blip r:embed="rId3"/>
          <a:srcRect l="62159" t="43696" b="3927"/>
          <a:stretch/>
        </p:blipFill>
        <p:spPr>
          <a:xfrm>
            <a:off x="6005843" y="4057256"/>
            <a:ext cx="1978126" cy="2230744"/>
          </a:xfrm>
          <a:prstGeom prst="rect">
            <a:avLst/>
          </a:prstGeom>
        </p:spPr>
      </p:pic>
      <p:sp>
        <p:nvSpPr>
          <p:cNvPr id="6" name="TextBox 5">
            <a:extLst>
              <a:ext uri="{FF2B5EF4-FFF2-40B4-BE49-F238E27FC236}">
                <a16:creationId xmlns="" xmlns:a16="http://schemas.microsoft.com/office/drawing/2014/main" id="{D653B6BC-5CA7-DF46-996C-633733408E4D}"/>
              </a:ext>
            </a:extLst>
          </p:cNvPr>
          <p:cNvSpPr txBox="1"/>
          <p:nvPr/>
        </p:nvSpPr>
        <p:spPr>
          <a:xfrm>
            <a:off x="364882" y="2281186"/>
            <a:ext cx="4924727" cy="2308324"/>
          </a:xfrm>
          <a:prstGeom prst="rect">
            <a:avLst/>
          </a:prstGeom>
          <a:noFill/>
        </p:spPr>
        <p:txBody>
          <a:bodyPr wrap="square" lIns="0" tIns="0" rIns="0" bIns="0" rtlCol="0" anchor="t" anchorCtr="0">
            <a:spAutoFit/>
          </a:bodyPr>
          <a:lstStyle/>
          <a:p>
            <a:pPr marL="457200" indent="-457200">
              <a:spcAft>
                <a:spcPts val="1200"/>
              </a:spcAft>
              <a:buFont typeface="Arial" panose="020B0604020202020204" pitchFamily="34" charset="0"/>
              <a:buChar char="•"/>
            </a:pPr>
            <a:r>
              <a:rPr lang="en-US" sz="2400" dirty="0"/>
              <a:t>Defining the </a:t>
            </a:r>
            <a:r>
              <a:rPr lang="en-US" sz="2400" dirty="0" smtClean="0"/>
              <a:t>movement for thriving together</a:t>
            </a:r>
            <a:endParaRPr lang="en-US" sz="2400" dirty="0"/>
          </a:p>
          <a:p>
            <a:pPr marL="457200" indent="-457200">
              <a:spcAft>
                <a:spcPts val="1200"/>
              </a:spcAft>
              <a:buFont typeface="Arial" panose="020B0604020202020204" pitchFamily="34" charset="0"/>
              <a:buChar char="•"/>
            </a:pPr>
            <a:r>
              <a:rPr lang="en-US" sz="2400" dirty="0" smtClean="0"/>
              <a:t>Shared </a:t>
            </a:r>
            <a:r>
              <a:rPr lang="en-US" sz="2400" dirty="0"/>
              <a:t>s</a:t>
            </a:r>
            <a:r>
              <a:rPr lang="en-US" sz="2400" dirty="0" smtClean="0"/>
              <a:t>tewardship </a:t>
            </a:r>
            <a:r>
              <a:rPr lang="en-US" sz="2400" dirty="0"/>
              <a:t>as a </a:t>
            </a:r>
            <a:r>
              <a:rPr lang="en-US" sz="2400" dirty="0" smtClean="0"/>
              <a:t>path</a:t>
            </a:r>
            <a:endParaRPr lang="en-US" sz="2400" dirty="0"/>
          </a:p>
          <a:p>
            <a:pPr marL="457200" indent="-457200">
              <a:spcAft>
                <a:spcPts val="1200"/>
              </a:spcAft>
              <a:buFont typeface="Arial" panose="020B0604020202020204" pitchFamily="34" charset="0"/>
              <a:buChar char="•"/>
            </a:pPr>
            <a:r>
              <a:rPr lang="en-US" sz="2400" dirty="0" smtClean="0"/>
              <a:t>Stories of stewards in action</a:t>
            </a:r>
            <a:endParaRPr lang="en-US" sz="2400" dirty="0"/>
          </a:p>
          <a:p>
            <a:pPr marL="457200" indent="-457200">
              <a:spcAft>
                <a:spcPts val="1200"/>
              </a:spcAft>
              <a:buFont typeface="Arial" panose="020B0604020202020204" pitchFamily="34" charset="0"/>
              <a:buChar char="•"/>
            </a:pPr>
            <a:r>
              <a:rPr lang="en-US" sz="2400" dirty="0"/>
              <a:t>Identifying </a:t>
            </a:r>
            <a:r>
              <a:rPr lang="en-US" sz="2400" dirty="0" smtClean="0"/>
              <a:t>fellow stewards</a:t>
            </a:r>
            <a:endParaRPr lang="en-US" sz="2400" dirty="0"/>
          </a:p>
        </p:txBody>
      </p:sp>
      <p:grpSp>
        <p:nvGrpSpPr>
          <p:cNvPr id="4" name="Group 3"/>
          <p:cNvGrpSpPr/>
          <p:nvPr/>
        </p:nvGrpSpPr>
        <p:grpSpPr>
          <a:xfrm>
            <a:off x="5809724" y="2014372"/>
            <a:ext cx="2286001" cy="2117911"/>
            <a:chOff x="6500191" y="1966856"/>
            <a:chExt cx="2286001" cy="2117911"/>
          </a:xfrm>
        </p:grpSpPr>
        <p:pic>
          <p:nvPicPr>
            <p:cNvPr id="7" name="Picture 6" descr="RTH_BecomingStrongerStewards_Chart_Simple02_09132019-01.jpg"/>
            <p:cNvPicPr>
              <a:picLocks noChangeAspect="1"/>
            </p:cNvPicPr>
            <p:nvPr/>
          </p:nvPicPr>
          <p:blipFill rotWithShape="1">
            <a:blip r:embed="rId4">
              <a:extLst>
                <a:ext uri="{28A0092B-C50C-407E-A947-70E740481C1C}">
                  <a14:useLocalDpi xmlns:a14="http://schemas.microsoft.com/office/drawing/2010/main" val="0"/>
                </a:ext>
              </a:extLst>
            </a:blip>
            <a:srcRect l="82285" t="35946" r="1301" b="43619"/>
            <a:stretch/>
          </p:blipFill>
          <p:spPr>
            <a:xfrm>
              <a:off x="6584554" y="1966856"/>
              <a:ext cx="2201638" cy="2117911"/>
            </a:xfrm>
            <a:prstGeom prst="rect">
              <a:avLst/>
            </a:prstGeom>
          </p:spPr>
        </p:pic>
        <p:sp>
          <p:nvSpPr>
            <p:cNvPr id="3" name="Rectangle 2"/>
            <p:cNvSpPr/>
            <p:nvPr/>
          </p:nvSpPr>
          <p:spPr>
            <a:xfrm>
              <a:off x="6500191" y="2494722"/>
              <a:ext cx="178905" cy="12821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34706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C2246B-0229-C044-8E51-F6B4F6D4B7BD}"/>
              </a:ext>
            </a:extLst>
          </p:cNvPr>
          <p:cNvSpPr>
            <a:spLocks noGrp="1"/>
          </p:cNvSpPr>
          <p:nvPr>
            <p:ph type="title"/>
          </p:nvPr>
        </p:nvSpPr>
        <p:spPr>
          <a:xfrm>
            <a:off x="484271" y="676734"/>
            <a:ext cx="7479612" cy="387798"/>
          </a:xfrm>
        </p:spPr>
        <p:txBody>
          <a:bodyPr/>
          <a:lstStyle/>
          <a:p>
            <a:r>
              <a:rPr lang="en-US" dirty="0"/>
              <a:t>JANUARY: Designing a Well-Being Portfolio</a:t>
            </a:r>
          </a:p>
        </p:txBody>
      </p:sp>
      <p:sp>
        <p:nvSpPr>
          <p:cNvPr id="7" name="Text Placeholder 3">
            <a:extLst>
              <a:ext uri="{FF2B5EF4-FFF2-40B4-BE49-F238E27FC236}">
                <a16:creationId xmlns="" xmlns:a16="http://schemas.microsoft.com/office/drawing/2014/main" id="{050659A8-2986-964E-8E1C-8038A64F1F3A}"/>
              </a:ext>
            </a:extLst>
          </p:cNvPr>
          <p:cNvSpPr txBox="1">
            <a:spLocks/>
          </p:cNvSpPr>
          <p:nvPr/>
        </p:nvSpPr>
        <p:spPr>
          <a:xfrm>
            <a:off x="377823" y="1617723"/>
            <a:ext cx="4117978" cy="3692293"/>
          </a:xfrm>
          <a:prstGeom prst="rect">
            <a:avLst/>
          </a:prstGeom>
        </p:spPr>
        <p:txBody>
          <a:bodyPr wrap="square" lIns="91440" tIns="0" rIns="0" bIns="0">
            <a:spAutoFit/>
          </a:bodyPr>
          <a:lstStyle>
            <a:lvl1pPr marL="228600" indent="-228600" algn="l" defTabSz="914400" rtl="0" eaLnBrk="1" latinLnBrk="0" hangingPunct="1">
              <a:lnSpc>
                <a:spcPct val="90000"/>
              </a:lnSpc>
              <a:spcBef>
                <a:spcPts val="0"/>
              </a:spcBef>
              <a:buClr>
                <a:schemeClr val="accent1"/>
              </a:buClr>
              <a:buFont typeface="Arial" charset="0"/>
              <a:buChar char="•"/>
              <a:tabLst/>
              <a:defRPr sz="2000" b="0" i="0" kern="1200">
                <a:solidFill>
                  <a:schemeClr val="tx1"/>
                </a:solidFill>
                <a:latin typeface="+mn-lt"/>
                <a:ea typeface="Arial Bold" charset="0"/>
                <a:cs typeface="Arial Bold" charset="0"/>
              </a:defRPr>
            </a:lvl1pPr>
            <a:lvl2pPr marL="6858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2pPr>
            <a:lvl3pPr marL="11430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3pPr>
            <a:lvl4pPr marL="16002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4pPr>
            <a:lvl5pPr marL="20574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A090"/>
                </a:solidFill>
              </a:rPr>
              <a:t>What will you experience?</a:t>
            </a:r>
            <a:endParaRPr lang="en-US" sz="2400" b="1" dirty="0">
              <a:solidFill>
                <a:srgbClr val="00A090"/>
              </a:solidFill>
            </a:endParaRPr>
          </a:p>
          <a:p>
            <a:pPr marL="0" indent="0">
              <a:buNone/>
            </a:pPr>
            <a:endParaRPr lang="en-US" sz="2400" dirty="0"/>
          </a:p>
          <a:p>
            <a:pPr>
              <a:spcAft>
                <a:spcPts val="1000"/>
              </a:spcAft>
            </a:pPr>
            <a:r>
              <a:rPr lang="en-US" sz="1800" dirty="0"/>
              <a:t>Visualize region’s current and future priorities for health and well-being</a:t>
            </a:r>
          </a:p>
          <a:p>
            <a:pPr>
              <a:spcAft>
                <a:spcPts val="1000"/>
              </a:spcAft>
            </a:pPr>
            <a:r>
              <a:rPr lang="en-US" sz="1800" dirty="0"/>
              <a:t>Understand the contours of a regional portfolio</a:t>
            </a:r>
          </a:p>
          <a:p>
            <a:pPr>
              <a:spcAft>
                <a:spcPts val="1000"/>
              </a:spcAft>
            </a:pPr>
            <a:r>
              <a:rPr lang="en-US" sz="1800" dirty="0"/>
              <a:t>Identify areas of your portfolio that need more resources </a:t>
            </a:r>
          </a:p>
          <a:p>
            <a:pPr>
              <a:spcAft>
                <a:spcPts val="1000"/>
              </a:spcAft>
            </a:pPr>
            <a:r>
              <a:rPr lang="en-US" sz="1800" dirty="0"/>
              <a:t>Identify stakeholders that ought </a:t>
            </a:r>
            <a:br>
              <a:rPr lang="en-US" sz="1800" dirty="0"/>
            </a:br>
            <a:r>
              <a:rPr lang="en-US" sz="1800" dirty="0"/>
              <a:t>to be involved</a:t>
            </a:r>
          </a:p>
          <a:p>
            <a:pPr>
              <a:spcBef>
                <a:spcPts val="600"/>
              </a:spcBef>
              <a:spcAft>
                <a:spcPts val="1000"/>
              </a:spcAft>
            </a:pPr>
            <a:r>
              <a:rPr lang="en-US" sz="1800" dirty="0"/>
              <a:t>Surface mental models and </a:t>
            </a:r>
            <a:br>
              <a:rPr lang="en-US" sz="1800" dirty="0"/>
            </a:br>
            <a:r>
              <a:rPr lang="en-US" sz="1800" dirty="0"/>
              <a:t>transition plans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648" b="21101"/>
          <a:stretch/>
        </p:blipFill>
        <p:spPr>
          <a:xfrm>
            <a:off x="4495801" y="1786153"/>
            <a:ext cx="4297511" cy="377574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46558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338626" y="1275632"/>
          <a:ext cx="4031085" cy="3763185"/>
        </p:xfrm>
        <a:graphic>
          <a:graphicData uri="http://schemas.openxmlformats.org/drawingml/2006/table">
            <a:tbl>
              <a:tblPr firstRow="1" bandRow="1">
                <a:tableStyleId>{72833802-FEF1-4C79-8D5D-14CF1EAF98D9}</a:tableStyleId>
              </a:tblPr>
              <a:tblGrid>
                <a:gridCol w="4031085">
                  <a:extLst>
                    <a:ext uri="{9D8B030D-6E8A-4147-A177-3AD203B41FA5}">
                      <a16:colId xmlns="" xmlns:a16="http://schemas.microsoft.com/office/drawing/2014/main" val="330957861"/>
                    </a:ext>
                  </a:extLst>
                </a:gridCol>
              </a:tblGrid>
              <a:tr h="404309">
                <a:tc>
                  <a:txBody>
                    <a:bodyPr/>
                    <a:lstStyle/>
                    <a:p>
                      <a:pPr algn="ctr"/>
                      <a:r>
                        <a:rPr lang="en-US" sz="2000" dirty="0">
                          <a:solidFill>
                            <a:schemeClr val="bg2"/>
                          </a:solidFill>
                        </a:rPr>
                        <a:t>Vital Conditions</a:t>
                      </a:r>
                    </a:p>
                  </a:txBody>
                  <a:tcPr/>
                </a:tc>
                <a:extLst>
                  <a:ext uri="{0D108BD9-81ED-4DB2-BD59-A6C34878D82A}">
                    <a16:rowId xmlns="" xmlns:a16="http://schemas.microsoft.com/office/drawing/2014/main" val="4012769775"/>
                  </a:ext>
                </a:extLst>
              </a:tr>
              <a:tr h="839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t>Properties of places and institutions that we all need all the time </a:t>
                      </a:r>
                      <a:br>
                        <a:rPr lang="en-US" sz="1600" b="1" i="1" dirty="0"/>
                      </a:br>
                      <a:r>
                        <a:rPr lang="en-US" sz="1600" b="1" i="1" dirty="0"/>
                        <a:t>to reach our full potential</a:t>
                      </a:r>
                      <a:endParaRPr lang="en-US" sz="1600" b="1" i="1" dirty="0">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 xmlns:a16="http://schemas.microsoft.com/office/drawing/2014/main" val="3505403057"/>
                  </a:ext>
                </a:extLst>
              </a:tr>
              <a:tr h="2519157">
                <a:tc>
                  <a:txBody>
                    <a:bodyPr/>
                    <a:lstStyle/>
                    <a:p>
                      <a:pPr marL="342900" indent="-342900">
                        <a:spcAft>
                          <a:spcPts val="600"/>
                        </a:spcAft>
                        <a:buFont typeface="+mj-lt"/>
                        <a:buAutoNum type="arabicPeriod"/>
                      </a:pPr>
                      <a:r>
                        <a:rPr lang="en-US" sz="1800" b="1" baseline="0" dirty="0">
                          <a:solidFill>
                            <a:schemeClr val="accent2">
                              <a:lumMod val="75000"/>
                            </a:schemeClr>
                          </a:solidFill>
                        </a:rPr>
                        <a:t>Thriving natural world</a:t>
                      </a:r>
                    </a:p>
                    <a:p>
                      <a:pPr marL="342900" indent="-342900">
                        <a:spcAft>
                          <a:spcPts val="600"/>
                        </a:spcAft>
                        <a:buFont typeface="+mj-lt"/>
                        <a:buAutoNum type="arabicPeriod"/>
                      </a:pPr>
                      <a:r>
                        <a:rPr lang="en-US" sz="1800" b="1" dirty="0">
                          <a:solidFill>
                            <a:schemeClr val="accent2">
                              <a:lumMod val="75000"/>
                            </a:schemeClr>
                          </a:solidFill>
                        </a:rPr>
                        <a:t>Basic needs for</a:t>
                      </a:r>
                      <a:r>
                        <a:rPr lang="en-US" sz="1800" b="1" baseline="0" dirty="0">
                          <a:solidFill>
                            <a:schemeClr val="accent2">
                              <a:lumMod val="75000"/>
                            </a:schemeClr>
                          </a:solidFill>
                        </a:rPr>
                        <a:t> health &amp; safety</a:t>
                      </a:r>
                    </a:p>
                    <a:p>
                      <a:pPr marL="342900" indent="-342900">
                        <a:spcAft>
                          <a:spcPts val="600"/>
                        </a:spcAft>
                        <a:buFont typeface="+mj-lt"/>
                        <a:buAutoNum type="arabicPeriod"/>
                      </a:pPr>
                      <a:r>
                        <a:rPr lang="en-US" sz="1800" b="1" baseline="0" dirty="0">
                          <a:solidFill>
                            <a:schemeClr val="accent2">
                              <a:lumMod val="75000"/>
                            </a:schemeClr>
                          </a:solidFill>
                        </a:rPr>
                        <a:t>Lifelong learning</a:t>
                      </a:r>
                    </a:p>
                    <a:p>
                      <a:pPr marL="342900" indent="-342900">
                        <a:spcAft>
                          <a:spcPts val="600"/>
                        </a:spcAft>
                        <a:buFont typeface="+mj-lt"/>
                        <a:buAutoNum type="arabicPeriod"/>
                      </a:pPr>
                      <a:r>
                        <a:rPr lang="en-US" sz="1800" b="1" baseline="0" dirty="0">
                          <a:solidFill>
                            <a:schemeClr val="accent2">
                              <a:lumMod val="75000"/>
                            </a:schemeClr>
                          </a:solidFill>
                        </a:rPr>
                        <a:t>Meaningful work &amp; wealth</a:t>
                      </a:r>
                    </a:p>
                    <a:p>
                      <a:pPr marL="342900" indent="-342900">
                        <a:spcAft>
                          <a:spcPts val="600"/>
                        </a:spcAft>
                        <a:buFont typeface="+mj-lt"/>
                        <a:buAutoNum type="arabicPeriod"/>
                      </a:pPr>
                      <a:r>
                        <a:rPr lang="en-US" sz="1800" b="1" baseline="0" dirty="0">
                          <a:solidFill>
                            <a:schemeClr val="accent2">
                              <a:lumMod val="75000"/>
                            </a:schemeClr>
                          </a:solidFill>
                        </a:rPr>
                        <a:t>Humane housing</a:t>
                      </a:r>
                    </a:p>
                    <a:p>
                      <a:pPr marL="342900" indent="-342900">
                        <a:spcAft>
                          <a:spcPts val="600"/>
                        </a:spcAft>
                        <a:buFont typeface="+mj-lt"/>
                        <a:buAutoNum type="arabicPeriod"/>
                      </a:pPr>
                      <a:r>
                        <a:rPr lang="en-US" sz="1800" b="1" baseline="0" dirty="0">
                          <a:solidFill>
                            <a:schemeClr val="accent2">
                              <a:lumMod val="75000"/>
                            </a:schemeClr>
                          </a:solidFill>
                        </a:rPr>
                        <a:t>Reliable transportation</a:t>
                      </a:r>
                    </a:p>
                    <a:p>
                      <a:pPr marL="342900" indent="-342900">
                        <a:spcAft>
                          <a:spcPts val="600"/>
                        </a:spcAft>
                        <a:buFont typeface="+mj-lt"/>
                        <a:buAutoNum type="arabicPeriod"/>
                      </a:pPr>
                      <a:r>
                        <a:rPr lang="en-US" sz="1800" b="1" baseline="0" dirty="0">
                          <a:solidFill>
                            <a:schemeClr val="accent2">
                              <a:lumMod val="75000"/>
                            </a:schemeClr>
                          </a:solidFill>
                        </a:rPr>
                        <a:t>Belonging &amp; civic muscle</a:t>
                      </a:r>
                      <a:endParaRPr lang="en-US" sz="1800" b="1" dirty="0">
                        <a:solidFill>
                          <a:schemeClr val="accent2">
                            <a:lumMod val="75000"/>
                          </a:schemeClr>
                        </a:solidFill>
                      </a:endParaRPr>
                    </a:p>
                  </a:txBody>
                  <a:tcPr/>
                </a:tc>
                <a:extLst>
                  <a:ext uri="{0D108BD9-81ED-4DB2-BD59-A6C34878D82A}">
                    <a16:rowId xmlns="" xmlns:a16="http://schemas.microsoft.com/office/drawing/2014/main" val="3653059617"/>
                  </a:ext>
                </a:extLst>
              </a:tr>
            </a:tbl>
          </a:graphicData>
        </a:graphic>
      </p:graphicFrame>
      <p:graphicFrame>
        <p:nvGraphicFramePr>
          <p:cNvPr id="12" name="Table 11"/>
          <p:cNvGraphicFramePr>
            <a:graphicFrameLocks noGrp="1"/>
          </p:cNvGraphicFramePr>
          <p:nvPr/>
        </p:nvGraphicFramePr>
        <p:xfrm>
          <a:off x="4523460" y="1270450"/>
          <a:ext cx="4507263" cy="3763508"/>
        </p:xfrm>
        <a:graphic>
          <a:graphicData uri="http://schemas.openxmlformats.org/drawingml/2006/table">
            <a:tbl>
              <a:tblPr firstRow="1" bandRow="1">
                <a:tableStyleId>{69012ECD-51FC-41F1-AA8D-1B2483CD663E}</a:tableStyleId>
              </a:tblPr>
              <a:tblGrid>
                <a:gridCol w="4507263">
                  <a:extLst>
                    <a:ext uri="{9D8B030D-6E8A-4147-A177-3AD203B41FA5}">
                      <a16:colId xmlns="" xmlns:a16="http://schemas.microsoft.com/office/drawing/2014/main" val="330957861"/>
                    </a:ext>
                  </a:extLst>
                </a:gridCol>
              </a:tblGrid>
              <a:tr h="378432">
                <a:tc>
                  <a:txBody>
                    <a:bodyPr/>
                    <a:lstStyle/>
                    <a:p>
                      <a:pPr algn="ctr"/>
                      <a:r>
                        <a:rPr lang="en-US" sz="2000" dirty="0">
                          <a:solidFill>
                            <a:schemeClr val="bg2"/>
                          </a:solidFill>
                        </a:rPr>
                        <a:t>Urgent Services</a:t>
                      </a:r>
                      <a:endParaRPr lang="en-US" sz="2000" dirty="0">
                        <a:solidFill>
                          <a:schemeClr val="bg2"/>
                        </a:solidFill>
                        <a:latin typeface="+mn-lt"/>
                      </a:endParaRPr>
                    </a:p>
                  </a:txBody>
                  <a:tcPr/>
                </a:tc>
                <a:extLst>
                  <a:ext uri="{0D108BD9-81ED-4DB2-BD59-A6C34878D82A}">
                    <a16:rowId xmlns="" xmlns:a16="http://schemas.microsoft.com/office/drawing/2014/main" val="4012769775"/>
                  </a:ext>
                </a:extLst>
              </a:tr>
              <a:tr h="870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t>Services that anyone under adversity </a:t>
                      </a:r>
                      <a:br>
                        <a:rPr lang="en-US" sz="1600" b="1" i="1" dirty="0"/>
                      </a:br>
                      <a:r>
                        <a:rPr lang="en-US" sz="1600" b="1" i="1" dirty="0"/>
                        <a:t>might need temporarily to regain </a:t>
                      </a:r>
                      <a:br>
                        <a:rPr lang="en-US" sz="1600" b="1" i="1" dirty="0"/>
                      </a:br>
                      <a:r>
                        <a:rPr lang="en-US" sz="1600" b="1" i="1" dirty="0"/>
                        <a:t>their</a:t>
                      </a:r>
                      <a:r>
                        <a:rPr lang="en-US" sz="1600" b="1" i="1" baseline="0" dirty="0"/>
                        <a:t> best possible </a:t>
                      </a:r>
                      <a:r>
                        <a:rPr lang="en-US" sz="1600" b="1" i="1" dirty="0"/>
                        <a:t>well-being</a:t>
                      </a:r>
                      <a:endParaRPr lang="en-US" sz="1600" b="1" i="1" dirty="0">
                        <a:latin typeface="+mn-lt"/>
                        <a:ea typeface="Calibri" panose="020F0502020204030204" pitchFamily="34" charset="0"/>
                        <a:cs typeface="Times New Roman" panose="02020603050405020304" pitchFamily="18" charset="0"/>
                      </a:endParaRPr>
                    </a:p>
                  </a:txBody>
                  <a:tcPr/>
                </a:tc>
                <a:extLst>
                  <a:ext uri="{0D108BD9-81ED-4DB2-BD59-A6C34878D82A}">
                    <a16:rowId xmlns="" xmlns:a16="http://schemas.microsoft.com/office/drawing/2014/main" val="3505403057"/>
                  </a:ext>
                </a:extLst>
              </a:tr>
              <a:tr h="2451751">
                <a:tc>
                  <a:txBody>
                    <a:bodyPr/>
                    <a:lstStyle/>
                    <a:p>
                      <a:pPr marL="342900" indent="-342900">
                        <a:spcBef>
                          <a:spcPts val="400"/>
                        </a:spcBef>
                        <a:spcAft>
                          <a:spcPts val="700"/>
                        </a:spcAft>
                        <a:buFont typeface="+mj-lt"/>
                        <a:buAutoNum type="arabicPeriod"/>
                      </a:pPr>
                      <a:r>
                        <a:rPr lang="en-US" sz="1800" b="1" dirty="0">
                          <a:solidFill>
                            <a:schemeClr val="accent1"/>
                          </a:solidFill>
                        </a:rPr>
                        <a:t>Acute</a:t>
                      </a:r>
                      <a:r>
                        <a:rPr lang="en-US" sz="1800" b="1" baseline="0" dirty="0">
                          <a:solidFill>
                            <a:schemeClr val="accent1"/>
                          </a:solidFill>
                        </a:rPr>
                        <a:t> care for illness or injury</a:t>
                      </a:r>
                    </a:p>
                    <a:p>
                      <a:pPr marL="342900" indent="-342900">
                        <a:spcBef>
                          <a:spcPts val="400"/>
                        </a:spcBef>
                        <a:spcAft>
                          <a:spcPts val="700"/>
                        </a:spcAft>
                        <a:buFont typeface="+mj-lt"/>
                        <a:buAutoNum type="arabicPeriod"/>
                      </a:pPr>
                      <a:r>
                        <a:rPr lang="en-US" sz="1800" b="1" baseline="0" dirty="0">
                          <a:solidFill>
                            <a:schemeClr val="accent1"/>
                          </a:solidFill>
                        </a:rPr>
                        <a:t>Addiction treatment</a:t>
                      </a:r>
                    </a:p>
                    <a:p>
                      <a:pPr marL="342900" indent="-342900">
                        <a:spcBef>
                          <a:spcPts val="400"/>
                        </a:spcBef>
                        <a:spcAft>
                          <a:spcPts val="700"/>
                        </a:spcAft>
                        <a:buFont typeface="+mj-lt"/>
                        <a:buAutoNum type="arabicPeriod"/>
                      </a:pPr>
                      <a:r>
                        <a:rPr lang="en-US" sz="1800" b="1" baseline="0" dirty="0">
                          <a:solidFill>
                            <a:schemeClr val="accent1"/>
                          </a:solidFill>
                        </a:rPr>
                        <a:t>Crime response</a:t>
                      </a:r>
                    </a:p>
                    <a:p>
                      <a:pPr marL="342900" indent="-342900">
                        <a:spcBef>
                          <a:spcPts val="400"/>
                        </a:spcBef>
                        <a:spcAft>
                          <a:spcPts val="700"/>
                        </a:spcAft>
                        <a:buFont typeface="+mj-lt"/>
                        <a:buAutoNum type="arabicPeriod"/>
                      </a:pPr>
                      <a:r>
                        <a:rPr lang="en-US" sz="1800" b="1" baseline="0" dirty="0">
                          <a:solidFill>
                            <a:schemeClr val="accent1"/>
                          </a:solidFill>
                        </a:rPr>
                        <a:t>Environmental cleanup</a:t>
                      </a:r>
                    </a:p>
                    <a:p>
                      <a:pPr marL="342900" indent="-342900">
                        <a:spcBef>
                          <a:spcPts val="400"/>
                        </a:spcBef>
                        <a:spcAft>
                          <a:spcPts val="700"/>
                        </a:spcAft>
                        <a:buFont typeface="+mj-lt"/>
                        <a:buAutoNum type="arabicPeriod"/>
                      </a:pPr>
                      <a:r>
                        <a:rPr lang="en-US" sz="1800" b="1" baseline="0" dirty="0">
                          <a:solidFill>
                            <a:schemeClr val="accent1"/>
                          </a:solidFill>
                        </a:rPr>
                        <a:t>Homeless services</a:t>
                      </a:r>
                    </a:p>
                    <a:p>
                      <a:pPr marL="342900" indent="-342900">
                        <a:spcBef>
                          <a:spcPts val="400"/>
                        </a:spcBef>
                        <a:spcAft>
                          <a:spcPts val="1200"/>
                        </a:spcAft>
                        <a:buFont typeface="+mj-lt"/>
                        <a:buAutoNum type="arabicPeriod"/>
                      </a:pPr>
                      <a:r>
                        <a:rPr lang="en-US" sz="1800" b="1" baseline="0" dirty="0">
                          <a:solidFill>
                            <a:schemeClr val="accent1"/>
                          </a:solidFill>
                        </a:rPr>
                        <a:t>Unemployment and food assistance</a:t>
                      </a:r>
                      <a:br>
                        <a:rPr lang="en-US" sz="1800" b="1" baseline="0" dirty="0">
                          <a:solidFill>
                            <a:schemeClr val="accent1"/>
                          </a:solidFill>
                        </a:rPr>
                      </a:br>
                      <a:endParaRPr lang="en-US" sz="400" b="1" dirty="0">
                        <a:solidFill>
                          <a:schemeClr val="accent1"/>
                        </a:solidFill>
                        <a:latin typeface="+mn-lt"/>
                      </a:endParaRPr>
                    </a:p>
                  </a:txBody>
                  <a:tcPr/>
                </a:tc>
                <a:extLst>
                  <a:ext uri="{0D108BD9-81ED-4DB2-BD59-A6C34878D82A}">
                    <a16:rowId xmlns="" xmlns:a16="http://schemas.microsoft.com/office/drawing/2014/main" val="3653059617"/>
                  </a:ext>
                </a:extLst>
              </a:tr>
            </a:tbl>
          </a:graphicData>
        </a:graphic>
      </p:graphicFrame>
      <p:sp>
        <p:nvSpPr>
          <p:cNvPr id="13" name="Right Arrow 12"/>
          <p:cNvSpPr/>
          <p:nvPr/>
        </p:nvSpPr>
        <p:spPr>
          <a:xfrm>
            <a:off x="3783027" y="5151955"/>
            <a:ext cx="1480842" cy="614994"/>
          </a:xfrm>
          <a:prstGeom prst="rightArrow">
            <a:avLst/>
          </a:prstGeom>
          <a:gradFill flip="none" rotWithShape="1">
            <a:gsLst>
              <a:gs pos="41000">
                <a:srgbClr val="777348">
                  <a:alpha val="10000"/>
                </a:srgbClr>
              </a:gs>
              <a:gs pos="37000">
                <a:schemeClr val="accent2">
                  <a:lumMod val="75000"/>
                  <a:alpha val="15000"/>
                </a:schemeClr>
              </a:gs>
              <a:gs pos="0">
                <a:schemeClr val="accent2">
                  <a:lumMod val="75000"/>
                </a:schemeClr>
              </a:gs>
              <a:gs pos="75000">
                <a:schemeClr val="accent1"/>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599;p11"/>
          <p:cNvSpPr/>
          <p:nvPr/>
        </p:nvSpPr>
        <p:spPr>
          <a:xfrm>
            <a:off x="789104" y="5766961"/>
            <a:ext cx="7468711" cy="646331"/>
          </a:xfrm>
          <a:prstGeom prst="rect">
            <a:avLst/>
          </a:prstGeom>
          <a:noFill/>
          <a:ln>
            <a:noFill/>
          </a:ln>
        </p:spPr>
        <p:txBody>
          <a:bodyPr spcFirstLastPara="1" wrap="square" lIns="91425" tIns="45700" rIns="91425" bIns="45700" anchor="t" anchorCtr="0">
            <a:spAutoFit/>
          </a:bodyPr>
          <a:lstStyle/>
          <a:p>
            <a:pPr algn="ctr">
              <a:buClr>
                <a:srgbClr val="000000"/>
              </a:buClr>
              <a:buSzPts val="1800"/>
            </a:pPr>
            <a:r>
              <a:rPr lang="en-US" b="1" dirty="0">
                <a:solidFill>
                  <a:srgbClr val="000000"/>
                </a:solidFill>
                <a:latin typeface="Arial"/>
                <a:ea typeface="Arial"/>
                <a:cs typeface="Arial"/>
                <a:sym typeface="Arial"/>
              </a:rPr>
              <a:t>If vital conditions are not fulfilled, </a:t>
            </a:r>
            <a:r>
              <a:rPr lang="en-US" b="1" dirty="0">
                <a:solidFill>
                  <a:srgbClr val="FF0000"/>
                </a:solidFill>
                <a:latin typeface="Arial"/>
                <a:ea typeface="Arial"/>
                <a:cs typeface="Arial"/>
                <a:sym typeface="Arial"/>
              </a:rPr>
              <a:t>or if there is a disruptive shock</a:t>
            </a:r>
            <a:r>
              <a:rPr lang="en-US" b="1" dirty="0">
                <a:solidFill>
                  <a:srgbClr val="000000"/>
                </a:solidFill>
                <a:latin typeface="Arial"/>
                <a:ea typeface="Arial"/>
                <a:cs typeface="Arial"/>
                <a:sym typeface="Arial"/>
              </a:rPr>
              <a:t>, </a:t>
            </a:r>
            <a:br>
              <a:rPr lang="en-US" b="1" dirty="0">
                <a:solidFill>
                  <a:srgbClr val="000000"/>
                </a:solidFill>
                <a:latin typeface="Arial"/>
                <a:ea typeface="Arial"/>
                <a:cs typeface="Arial"/>
                <a:sym typeface="Arial"/>
              </a:rPr>
            </a:br>
            <a:r>
              <a:rPr lang="en-US" b="1" dirty="0">
                <a:solidFill>
                  <a:srgbClr val="000000"/>
                </a:solidFill>
                <a:latin typeface="Arial"/>
                <a:ea typeface="Arial"/>
                <a:cs typeface="Arial"/>
                <a:sym typeface="Arial"/>
              </a:rPr>
              <a:t>demand for urgent services will grow</a:t>
            </a:r>
            <a:endParaRPr dirty="0">
              <a:solidFill>
                <a:srgbClr val="000000"/>
              </a:solidFill>
              <a:latin typeface="Arial"/>
              <a:ea typeface="Arial"/>
              <a:cs typeface="Arial"/>
              <a:sym typeface="Arial"/>
            </a:endParaRPr>
          </a:p>
        </p:txBody>
      </p:sp>
      <p:sp>
        <p:nvSpPr>
          <p:cNvPr id="8" name="Title 1">
            <a:extLst>
              <a:ext uri="{FF2B5EF4-FFF2-40B4-BE49-F238E27FC236}">
                <a16:creationId xmlns="" xmlns:a16="http://schemas.microsoft.com/office/drawing/2014/main" id="{5EC2246B-0229-C044-8E51-F6B4F6D4B7BD}"/>
              </a:ext>
            </a:extLst>
          </p:cNvPr>
          <p:cNvSpPr>
            <a:spLocks noGrp="1"/>
          </p:cNvSpPr>
          <p:nvPr>
            <p:ph type="title"/>
          </p:nvPr>
        </p:nvSpPr>
        <p:spPr>
          <a:xfrm>
            <a:off x="484271" y="676734"/>
            <a:ext cx="7479612" cy="387798"/>
          </a:xfrm>
        </p:spPr>
        <p:txBody>
          <a:bodyPr/>
          <a:lstStyle/>
          <a:p>
            <a:r>
              <a:rPr lang="en-US" dirty="0"/>
              <a:t>JANUARY: Designing a Well-Being Portfolio</a:t>
            </a:r>
          </a:p>
        </p:txBody>
      </p:sp>
    </p:spTree>
    <p:extLst>
      <p:ext uri="{BB962C8B-B14F-4D97-AF65-F5344CB8AC3E}">
        <p14:creationId xmlns:p14="http://schemas.microsoft.com/office/powerpoint/2010/main" val="33366983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C2246B-0229-C044-8E51-F6B4F6D4B7BD}"/>
              </a:ext>
            </a:extLst>
          </p:cNvPr>
          <p:cNvSpPr>
            <a:spLocks noGrp="1"/>
          </p:cNvSpPr>
          <p:nvPr>
            <p:ph type="title"/>
          </p:nvPr>
        </p:nvSpPr>
        <p:spPr>
          <a:xfrm>
            <a:off x="484271" y="676734"/>
            <a:ext cx="7479612" cy="387798"/>
          </a:xfrm>
        </p:spPr>
        <p:txBody>
          <a:bodyPr/>
          <a:lstStyle/>
          <a:p>
            <a:r>
              <a:rPr lang="en-US" dirty="0"/>
              <a:t>JANUARY: Designing a Well-Being Portfolio</a:t>
            </a:r>
          </a:p>
        </p:txBody>
      </p:sp>
      <p:pic>
        <p:nvPicPr>
          <p:cNvPr id="8" name="Picture 7">
            <a:extLst>
              <a:ext uri="{FF2B5EF4-FFF2-40B4-BE49-F238E27FC236}">
                <a16:creationId xmlns="" xmlns:a16="http://schemas.microsoft.com/office/drawing/2014/main" id="{22DB6047-7AB2-2F4C-827B-3EE43A06AC5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0010"/>
          <a:stretch/>
        </p:blipFill>
        <p:spPr>
          <a:xfrm rot="5400000">
            <a:off x="4272264" y="2044409"/>
            <a:ext cx="2684017" cy="2236943"/>
          </a:xfrm>
          <a:prstGeom prst="rect">
            <a:avLst/>
          </a:prstGeom>
        </p:spPr>
      </p:pic>
      <p:pic>
        <p:nvPicPr>
          <p:cNvPr id="10" name="Picture 9">
            <a:extLst>
              <a:ext uri="{FF2B5EF4-FFF2-40B4-BE49-F238E27FC236}">
                <a16:creationId xmlns="" xmlns:a16="http://schemas.microsoft.com/office/drawing/2014/main" id="{ACFB8D41-CADF-C44C-B513-A4AA3A55F52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9701"/>
          <a:stretch/>
        </p:blipFill>
        <p:spPr>
          <a:xfrm rot="5400000">
            <a:off x="6551515" y="3111197"/>
            <a:ext cx="2712817" cy="2253192"/>
          </a:xfrm>
          <a:prstGeom prst="rect">
            <a:avLst/>
          </a:prstGeom>
        </p:spPr>
      </p:pic>
      <p:pic>
        <p:nvPicPr>
          <p:cNvPr id="9" name="Picture 8"/>
          <p:cNvPicPr>
            <a:picLocks noChangeAspect="1"/>
          </p:cNvPicPr>
          <p:nvPr/>
        </p:nvPicPr>
        <p:blipFill>
          <a:blip r:embed="rId5"/>
          <a:srcRect/>
          <a:stretch/>
        </p:blipFill>
        <p:spPr>
          <a:xfrm>
            <a:off x="351822" y="1641923"/>
            <a:ext cx="3653861" cy="3952279"/>
          </a:xfrm>
          <a:prstGeom prst="rect">
            <a:avLst/>
          </a:prstGeom>
        </p:spPr>
      </p:pic>
    </p:spTree>
    <p:extLst>
      <p:ext uri="{BB962C8B-B14F-4D97-AF65-F5344CB8AC3E}">
        <p14:creationId xmlns:p14="http://schemas.microsoft.com/office/powerpoint/2010/main" val="22378106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Think Health Theme">
  <a:themeElements>
    <a:clrScheme name="RTH - Color Palette 2018">
      <a:dk1>
        <a:srgbClr val="000000"/>
      </a:dk1>
      <a:lt1>
        <a:srgbClr val="535454"/>
      </a:lt1>
      <a:dk2>
        <a:srgbClr val="9B9B9C"/>
      </a:dk2>
      <a:lt2>
        <a:srgbClr val="FFFFFF"/>
      </a:lt2>
      <a:accent1>
        <a:srgbClr val="E86916"/>
      </a:accent1>
      <a:accent2>
        <a:srgbClr val="00A7A7"/>
      </a:accent2>
      <a:accent3>
        <a:srgbClr val="2687BF"/>
      </a:accent3>
      <a:accent4>
        <a:srgbClr val="A08ABC"/>
      </a:accent4>
      <a:accent5>
        <a:srgbClr val="8DC63F"/>
      </a:accent5>
      <a:accent6>
        <a:srgbClr val="FCAF17"/>
      </a:accent6>
      <a:hlink>
        <a:srgbClr val="00A8A8"/>
      </a:hlink>
      <a:folHlink>
        <a:srgbClr val="6B80A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t" anchorCtr="0">
        <a:spAutoFit/>
      </a:bodyPr>
      <a:lstStyle>
        <a:defPPr>
          <a:defRPr sz="3200" dirty="0" err="1" smtClean="0"/>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22370</TotalTime>
  <Words>526</Words>
  <Application>Microsoft Macintosh PowerPoint</Application>
  <PresentationFormat>On-screen Show (4:3)</PresentationFormat>
  <Paragraphs>114</Paragraphs>
  <Slides>14</Slides>
  <Notes>11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ReThink Health Theme</vt:lpstr>
      <vt:lpstr>PowerPoint Presentation</vt:lpstr>
      <vt:lpstr>ReThink Health Team Members</vt:lpstr>
      <vt:lpstr>PowerPoint Presentation</vt:lpstr>
      <vt:lpstr>Goal of this Series</vt:lpstr>
      <vt:lpstr>About the Shared Stewardship Learning Series</vt:lpstr>
      <vt:lpstr>OCTOBER: Thriving Together Through      Shared Stewardship</vt:lpstr>
      <vt:lpstr>JANUARY: Designing a Well-Being Portfolio</vt:lpstr>
      <vt:lpstr>JANUARY: Designing a Well-Being Portfolio</vt:lpstr>
      <vt:lpstr>JANUARY: Designing a Well-Being Portfolio</vt:lpstr>
      <vt:lpstr>MARCH: Negotiating with Fellow Stewards</vt:lpstr>
      <vt:lpstr>Thriving Together Theater</vt:lpstr>
      <vt:lpstr>MAY: Strengthening Shared Stewardship</vt:lpstr>
      <vt:lpstr>PowerPoint Presentation</vt:lpstr>
      <vt:lpstr>Expectations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Julie Sherman</dc:creator>
  <cp:keywords/>
  <dc:description/>
  <cp:lastModifiedBy>PATRICK</cp:lastModifiedBy>
  <cp:revision>503</cp:revision>
  <cp:lastPrinted>2017-06-08T18:01:40Z</cp:lastPrinted>
  <dcterms:created xsi:type="dcterms:W3CDTF">2017-05-11T15:47:54Z</dcterms:created>
  <dcterms:modified xsi:type="dcterms:W3CDTF">2021-11-09T18:07:47Z</dcterms:modified>
  <cp:category/>
</cp:coreProperties>
</file>