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57" r:id="rId4"/>
    <p:sldId id="264" r:id="rId5"/>
    <p:sldId id="269" r:id="rId6"/>
    <p:sldId id="260" r:id="rId7"/>
    <p:sldId id="259" r:id="rId8"/>
    <p:sldId id="261" r:id="rId9"/>
    <p:sldId id="262" r:id="rId10"/>
    <p:sldId id="270" r:id="rId11"/>
    <p:sldId id="273" r:id="rId12"/>
    <p:sldId id="258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37" autoAdjust="0"/>
  </p:normalViewPr>
  <p:slideViewPr>
    <p:cSldViewPr snapToGrid="0">
      <p:cViewPr>
        <p:scale>
          <a:sx n="100" d="100"/>
          <a:sy n="100" d="100"/>
        </p:scale>
        <p:origin x="-672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77FF6-8338-4303-85E9-72C397753F9F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7AF4-094B-47FF-9B59-781E033F0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d4a2ef29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bdd4a2ef29_0_5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Kate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Good afternoon.  I'm Kate Dupont Phillips, Executive Director of Healthy Communities Delaware.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welcome you to the second event in our series about Shared Stewardship for Thriving People and Places.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four-part series is designed to energize and inspire collaboration to improve health, well-being, and equity in Delaware.  Together, we are exploring the roles that each of us can take in moving towards a Delaware where all people and places are thriving, no exceptions.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bdd4a2ef29_0_5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envision a Delaware full of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healthy, safe and vibrant communities</a:t>
            </a:r>
            <a:r>
              <a:rPr lang="en-US"/>
              <a:t> that support people to thrive.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us, thriving means that all people should have 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fair chance to participate, </a:t>
            </a:r>
            <a:r>
              <a:rPr lang="en-US"/>
              <a:t>to prosper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reach their full potential.</a:t>
            </a:r>
            <a:r>
              <a:rPr lang="en-US"/>
              <a:t>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are shared stewards of this vision for Delaware.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 will take all of us, working together, to make this vision a reality. </a:t>
            </a:r>
            <a:endParaRPr/>
          </a:p>
        </p:txBody>
      </p:sp>
      <p:sp>
        <p:nvSpPr>
          <p:cNvPr id="207" name="Google Shape;20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four-part series is designed to energize and inspire collaboration to improve health, well-being, and equity in Delaware.  Together, we are exploring the roles that each of us can take in moving towards a Delaware where all people and places are thriving, no exceptions.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A7AF4-094B-47FF-9B59-781E033F0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were the takeaways from session 2?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A7AF4-094B-47FF-9B59-781E033F00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Thriving Together Theater is a creative space where participants learn for themselves how to weigh tradeoffs and navigate the dynamics of equitable well-being in a community experiencing unjust adversity. </a:t>
            </a:r>
          </a:p>
          <a:p>
            <a:endParaRPr lang="en-US" dirty="0"/>
          </a:p>
          <a:p>
            <a:r>
              <a:rPr lang="en-US" dirty="0"/>
              <a:t>Vital conditions (to expand conditions that everyone needs to thrive, such as humane housing, etc.)</a:t>
            </a:r>
          </a:p>
          <a:p>
            <a:pPr lvl="1"/>
            <a:r>
              <a:rPr lang="en-US" dirty="0"/>
              <a:t>Equitable policies and practices (to assure just inclusion across color, class, gender, and other differences)</a:t>
            </a:r>
          </a:p>
          <a:p>
            <a:pPr lvl="1"/>
            <a:r>
              <a:rPr lang="en-US" dirty="0"/>
              <a:t>Urgent service capacity (to alleviate life crises among those who are struggling and suffering)</a:t>
            </a:r>
          </a:p>
          <a:p>
            <a:pPr lvl="1"/>
            <a:r>
              <a:rPr lang="en-US" dirty="0"/>
              <a:t>Belonging and civic muscle (to assure everyone feels they belong and build strength in every other area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A7AF4-094B-47FF-9B59-781E033F00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off to the theater—picture the Grand in Wilmington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A7AF4-094B-47FF-9B59-781E033F00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d4a2ef29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bdd4a2ef29_0_5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Kate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Good afternoon.  I'm Kate Dupont Phillips, Executive Director of Healthy Communities Delaware. 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We welcome you to the second event in our series about Shared Stewardship for Thriving People and Places. 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  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four-part series is designed to energize and inspire collaboration to improve health, well-being, and equity in Delaware.  Together, we are exploring the roles that each of us can take in moving towards a Delaware where all people and places are thriving, no exceptions. 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gbdd4a2ef29_0_5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9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14E11-D7FD-4F1F-9F58-96807D8AD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97E4B4-AA36-487E-945A-12BD7B373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A79761-45B5-4E95-8D29-B2F69AC2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BB65F-9F79-4ACE-AA0F-350CD36A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CE3499-F5B5-404B-88F6-98F33E03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19DD0-3E47-42C8-9EA1-F2A4DB15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7A9C82-4434-4710-8EC4-2AC41A727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3464D-4168-4018-9E5A-8B7D7671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42925-80DA-46B9-95CB-50798A14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E84F8B-254E-4478-859F-5931E9CF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14254E-A00B-467E-BA03-8593B81B1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5E975F-BDA7-4B21-A2D6-32FC37255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5F5A9-886D-4312-B9DE-EEFE09A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B116D-2E63-4061-A41F-4F934EA6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4121F-18E0-4830-9655-8F563B1C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">
  <p:cSld name="Invers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bdd4a2ef29_0_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0" y="0"/>
            <a:ext cx="121666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bdd4a2ef29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bdd4a2ef29_0_2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08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bdd4a2ef29_0_234"/>
          <p:cNvSpPr txBox="1">
            <a:spLocks noGrp="1"/>
          </p:cNvSpPr>
          <p:nvPr>
            <p:ph type="ftr" idx="11"/>
          </p:nvPr>
        </p:nvSpPr>
        <p:spPr>
          <a:xfrm>
            <a:off x="2010508" y="6364654"/>
            <a:ext cx="199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bdd4a2ef29_0_234"/>
          <p:cNvSpPr txBox="1">
            <a:spLocks noGrp="1"/>
          </p:cNvSpPr>
          <p:nvPr>
            <p:ph type="sldNum" idx="12"/>
          </p:nvPr>
        </p:nvSpPr>
        <p:spPr>
          <a:xfrm>
            <a:off x="10181492" y="6356350"/>
            <a:ext cx="11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70ED1-0845-4998-9C4C-C53564CE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DCC04-1D2E-4CFD-B941-49AECD16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A74C6-ECEB-411B-A77E-6135DCE9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7E613-FA5C-45B9-938F-DF5849B2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EAC7A-9833-4A88-ACB7-6E05F396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1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29CF9-5B72-45AA-88B4-A2421C1F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97E25D-D2CB-4E15-8A6F-56A1F273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FECBD-769C-47A7-A312-DAF62AB0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A313DE-894C-40C9-AEA9-2E4CF2D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ACDA73-FAB2-4E9A-A799-1BB1517F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83CE9-8A34-41D5-9C9E-70B2461A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40A5C-8AB7-460D-8635-DC7C04EB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B220D4-95DD-4842-82B6-DD57AD36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B6687A-5DD2-4E48-B3C2-806A14C1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3119E5-44D6-4E9C-AFCF-153904A6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7C046A-0624-4FE9-B7FC-B9EF3521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561FC-117D-46F6-9AFE-212EB7E6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976127-2558-4FFC-96BC-87B1CAC10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79EF10-008C-49D5-8458-00AF258D4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14A59D-BD6F-4017-BAE4-B47BCE9C1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BBE8C9-167F-4469-991A-BDB00710E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F26995-6479-4B20-8F9B-5C2DB3D3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738F32-4838-4AB6-9807-2B986945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1F28C-38F7-4256-963F-7367E8B3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2DAF8-9500-4648-9F9F-1875CE16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903534-E277-4DFE-98F2-5D1ECBC2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0060DF-613E-486B-A10C-8F5407B2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BD75B7-2D40-444E-AEDC-45523563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3D36DE-4AC3-4CD0-8609-DF7DE344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5FDA09-11E1-43ED-A326-3429B3B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B6F16D-C284-454F-B18A-945B106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A37B7-C977-48A7-9412-743F1C61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FBECA6-D946-438F-8DB4-E86A5B0E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69E567-7BBC-4402-BDA1-6276963C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DFD2A4-D989-40E5-98EC-4B257519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3E85F6-E7B1-4C50-B9C4-C6F00BD1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AD5A07-170C-4454-B875-D2B24DD1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9EB89-87C2-4832-849E-7375EB62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0CA8CC-706C-48A5-8357-ED2FAA9E8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DF720F-DC7A-4529-9CF5-BCB4D03E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F37375-1E1E-40BA-AE67-BE6F0CE5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A65E3F-2760-49F7-84C8-2C2A98BE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7C3FCD-FE0B-499B-AE50-9FC84DB5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FA5315-306A-458A-8475-150DD668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2AB5CE-AC03-4653-A3DC-775E13D2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A44E06-C5A7-4296-B619-BB68A4994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508B-E286-4898-9D59-9A7BD0DFAE2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B2EEE-3378-460A-9046-B10C5873E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7C0365-5CF9-48CF-8024-96AAB476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A897-F0EE-4133-A915-07BE3A73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bdd4a2ef29_0_58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286" y="550343"/>
            <a:ext cx="9874369" cy="232292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bdd4a2ef29_0_583"/>
          <p:cNvSpPr txBox="1">
            <a:spLocks noGrp="1"/>
          </p:cNvSpPr>
          <p:nvPr>
            <p:ph type="title"/>
          </p:nvPr>
        </p:nvSpPr>
        <p:spPr>
          <a:xfrm>
            <a:off x="277482" y="3811429"/>
            <a:ext cx="1163703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400" dirty="0"/>
              <a:t> </a:t>
            </a:r>
            <a:br>
              <a:rPr lang="en-US" sz="5400" dirty="0"/>
            </a:br>
            <a:r>
              <a:rPr lang="en-US" sz="4800" dirty="0"/>
              <a:t>Shared Stewardship Series, Session 3:</a:t>
            </a:r>
            <a:br>
              <a:rPr lang="en-US" sz="4800" dirty="0"/>
            </a:br>
            <a:r>
              <a:rPr lang="en-US" sz="4800" dirty="0"/>
              <a:t>Thriving Together Theater</a:t>
            </a:r>
            <a:br>
              <a:rPr lang="en-US" sz="48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3600" dirty="0"/>
              <a:t>May 13, 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EC0AC-56A7-47B5-A4E6-19F161A0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off to the Theater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9D20C4-BDBE-4546-AE99-23ECFB5D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4" y="0"/>
            <a:ext cx="1028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9E68C-7AAD-46FB-97BF-FBF3D375C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THEATER</a:t>
            </a:r>
          </a:p>
        </p:txBody>
      </p:sp>
    </p:spTree>
    <p:extLst>
      <p:ext uri="{BB962C8B-B14F-4D97-AF65-F5344CB8AC3E}">
        <p14:creationId xmlns:p14="http://schemas.microsoft.com/office/powerpoint/2010/main" val="173845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B32D3-6FD0-4FCC-B43C-DDB094A9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Invitation for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291663-A45E-448A-93BC-EFE459518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/>
          </a:bodyPr>
          <a:lstStyle/>
          <a:p>
            <a:r>
              <a:rPr lang="en-US" dirty="0"/>
              <a:t>What do we have to do in Delaware as stewards to make the most of this moment of possibility?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HCD is an investment in long-term, equity-focused, vital conditions work</a:t>
            </a:r>
          </a:p>
          <a:p>
            <a:pPr lvl="1"/>
            <a:r>
              <a:rPr lang="en-US" dirty="0"/>
              <a:t>How can we use HCD as an infrastructure or forum to move this work forward?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ECEAD-9774-4239-8B5D-FC40B383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ECD14-ED79-4DB3-8D55-BA4F6024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36807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June 10</a:t>
            </a:r>
            <a:r>
              <a:rPr lang="en-US" baseline="30000" dirty="0"/>
              <a:t>th</a:t>
            </a:r>
            <a:r>
              <a:rPr lang="en-US" dirty="0"/>
              <a:t>, 1-3pm:</a:t>
            </a:r>
          </a:p>
          <a:p>
            <a:pPr marL="0" indent="0">
              <a:buNone/>
            </a:pPr>
            <a:r>
              <a:rPr lang="en-US" dirty="0"/>
              <a:t>Strengthening Shared Stewardship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Action Step: </a:t>
            </a:r>
          </a:p>
          <a:p>
            <a:pPr marL="0" indent="0">
              <a:buNone/>
            </a:pPr>
            <a:r>
              <a:rPr lang="en-US" dirty="0"/>
              <a:t>Your input on Stewardship Practice Assessment by 5/27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image.png">
            <a:extLst>
              <a:ext uri="{FF2B5EF4-FFF2-40B4-BE49-F238E27FC236}">
                <a16:creationId xmlns:a16="http://schemas.microsoft.com/office/drawing/2014/main" xmlns="" id="{D42D72B9-65BA-4933-A4A3-676E42D2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91" y="1690688"/>
            <a:ext cx="7005638" cy="421372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bdd4a2ef29_0_58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286" y="550343"/>
            <a:ext cx="9874369" cy="232292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bdd4a2ef29_0_583"/>
          <p:cNvSpPr txBox="1">
            <a:spLocks noGrp="1"/>
          </p:cNvSpPr>
          <p:nvPr>
            <p:ph type="title"/>
          </p:nvPr>
        </p:nvSpPr>
        <p:spPr>
          <a:xfrm>
            <a:off x="277482" y="3811429"/>
            <a:ext cx="1163703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400" dirty="0"/>
              <a:t> </a:t>
            </a:r>
            <a:br>
              <a:rPr lang="en-US" sz="5400" dirty="0"/>
            </a:br>
            <a:r>
              <a:rPr lang="en-US" sz="6600" b="1" dirty="0"/>
              <a:t>Thank you!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3466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rPr lang="en-US" sz="5400" b="1" dirty="0">
                <a:solidFill>
                  <a:schemeClr val="accent2"/>
                </a:solidFill>
              </a:rPr>
              <a:t>Vision</a:t>
            </a:r>
            <a:endParaRPr sz="6600" b="1" dirty="0">
              <a:solidFill>
                <a:schemeClr val="accent2"/>
              </a:solidFill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 txBox="1">
            <a:spLocks noGrp="1"/>
          </p:cNvSpPr>
          <p:nvPr>
            <p:ph type="body" idx="1"/>
          </p:nvPr>
        </p:nvSpPr>
        <p:spPr>
          <a:xfrm>
            <a:off x="427383" y="2872899"/>
            <a:ext cx="459386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Healthy, safe and vibrant communities where all people are thriving.  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20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</p:txBody>
      </p:sp>
      <p:pic>
        <p:nvPicPr>
          <p:cNvPr id="213" name="Google Shape;213;p1"/>
          <p:cNvPicPr preferRelativeResize="0"/>
          <p:nvPr/>
        </p:nvPicPr>
        <p:blipFill rotWithShape="1">
          <a:blip r:embed="rId3">
            <a:alphaModFix/>
          </a:blip>
          <a:srcRect l="2146" r="3090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p1"/>
          <p:cNvSpPr txBox="1"/>
          <p:nvPr/>
        </p:nvSpPr>
        <p:spPr>
          <a:xfrm>
            <a:off x="263236" y="6359236"/>
            <a:ext cx="55695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Photo: WestSide, Wilmington. Latin American Community Center.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9D510-CEA1-4791-BFE8-B2FAB043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365125"/>
            <a:ext cx="1147638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Thriving Together through Shared Stewardship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11172-013D-48FC-AA1F-444A1107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/>
              <a:t>Session 1: Thriving Together through Shared Stewardship</a:t>
            </a:r>
          </a:p>
          <a:p>
            <a:r>
              <a:rPr lang="en-US" dirty="0"/>
              <a:t>Session 2: Negotiating a Well-Being Portfolio</a:t>
            </a:r>
          </a:p>
          <a:p>
            <a:r>
              <a:rPr lang="en-US" dirty="0">
                <a:solidFill>
                  <a:schemeClr val="accent2"/>
                </a:solidFill>
              </a:rPr>
              <a:t>Session 3: Thriving Together Theater</a:t>
            </a:r>
          </a:p>
          <a:p>
            <a:r>
              <a:rPr lang="en-US" dirty="0"/>
              <a:t>Session 4: Strengthening Shared Stewardship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How will we work together to invest for </a:t>
            </a:r>
          </a:p>
          <a:p>
            <a:pPr marL="0" indent="0">
              <a:buNone/>
            </a:pPr>
            <a:r>
              <a:rPr lang="en-US" sz="3200" dirty="0"/>
              <a:t>a different future? </a:t>
            </a:r>
          </a:p>
        </p:txBody>
      </p:sp>
      <p:grpSp>
        <p:nvGrpSpPr>
          <p:cNvPr id="5" name="Google Shape;1286;gd593d559bd_0_2025">
            <a:extLst>
              <a:ext uri="{FF2B5EF4-FFF2-40B4-BE49-F238E27FC236}">
                <a16:creationId xmlns:a16="http://schemas.microsoft.com/office/drawing/2014/main" xmlns="" id="{C6666789-D781-49EA-BBD3-3620F8550350}"/>
              </a:ext>
            </a:extLst>
          </p:cNvPr>
          <p:cNvGrpSpPr/>
          <p:nvPr/>
        </p:nvGrpSpPr>
        <p:grpSpPr>
          <a:xfrm>
            <a:off x="7908950" y="2677607"/>
            <a:ext cx="3832476" cy="3647786"/>
            <a:chOff x="553400" y="1968674"/>
            <a:chExt cx="4107390" cy="3897801"/>
          </a:xfrm>
        </p:grpSpPr>
        <p:sp>
          <p:nvSpPr>
            <p:cNvPr id="6" name="Google Shape;1287;gd593d559bd_0_2025">
              <a:extLst>
                <a:ext uri="{FF2B5EF4-FFF2-40B4-BE49-F238E27FC236}">
                  <a16:creationId xmlns:a16="http://schemas.microsoft.com/office/drawing/2014/main" xmlns="" id="{8ADB1B25-DE8E-4E68-BA82-CA28C895A883}"/>
                </a:ext>
              </a:extLst>
            </p:cNvPr>
            <p:cNvSpPr/>
            <p:nvPr/>
          </p:nvSpPr>
          <p:spPr>
            <a:xfrm>
              <a:off x="553400" y="2002175"/>
              <a:ext cx="4104600" cy="386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1288;gd593d559bd_0_2025" descr="A screen shot of a cell phon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A64141F5-4BD4-4351-A814-4B2E329F9E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8522" t="6370" r="6681" b="5524"/>
            <a:stretch/>
          </p:blipFill>
          <p:spPr>
            <a:xfrm>
              <a:off x="788630" y="1968674"/>
              <a:ext cx="3872160" cy="38644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289;gd593d559bd_0_2025">
            <a:extLst>
              <a:ext uri="{FF2B5EF4-FFF2-40B4-BE49-F238E27FC236}">
                <a16:creationId xmlns:a16="http://schemas.microsoft.com/office/drawing/2014/main" xmlns="" id="{E839A1B8-6A2C-4BA3-ADDD-5E7400D07E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3493" y="6325393"/>
            <a:ext cx="1822875" cy="397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1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0D780-18C8-4F3B-8405-1EF7EAAA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429"/>
            <a:ext cx="639886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Recap of Session Two: </a:t>
            </a: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Negotiating a Well-Being Portfolio</a:t>
            </a:r>
          </a:p>
        </p:txBody>
      </p:sp>
      <p:pic>
        <p:nvPicPr>
          <p:cNvPr id="1026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xmlns="" id="{2D0B0DF6-D967-43CE-A2D1-DE3194901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" y="1808921"/>
            <a:ext cx="6087552" cy="42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A64D16D6-B1E5-4E70-BBC6-69B4638E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3" y="429663"/>
            <a:ext cx="4881287" cy="57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1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3F98D-BD9E-4A55-BD21-221B22E7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Thriving Together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D362D0-FE7B-4630-9929-FFE85592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03941"/>
            <a:ext cx="6622774" cy="4802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Learning Objectives</a:t>
            </a:r>
          </a:p>
          <a:p>
            <a:pPr marL="463550" lvl="1" indent="-238125"/>
            <a:r>
              <a:rPr lang="en-US" dirty="0"/>
              <a:t>Understand four interconnected drivers that together affect who thrives, struggles, and suffers</a:t>
            </a:r>
          </a:p>
          <a:p>
            <a:pPr marL="463550" lvl="1" indent="-238125"/>
            <a:r>
              <a:rPr lang="en-US" dirty="0"/>
              <a:t>Negotiate with fellow participants to find a path from crisis to renewal</a:t>
            </a:r>
          </a:p>
          <a:p>
            <a:pPr marL="463550" lvl="1" indent="-238125"/>
            <a:r>
              <a:rPr lang="en-US" dirty="0"/>
              <a:t>Explore how different investment strategies alter trajectories of community well-being and equity over 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Together, you will figure out how to expand thriving through:</a:t>
            </a:r>
          </a:p>
          <a:p>
            <a:pPr marL="463550" lvl="1" indent="-238125"/>
            <a:r>
              <a:rPr lang="en-US" dirty="0"/>
              <a:t>Vital conditions </a:t>
            </a:r>
          </a:p>
          <a:p>
            <a:pPr marL="463550" lvl="1" indent="-238125"/>
            <a:r>
              <a:rPr lang="en-US" dirty="0"/>
              <a:t>Equitable policies and practices </a:t>
            </a:r>
          </a:p>
          <a:p>
            <a:pPr marL="463550" lvl="1" indent="-238125"/>
            <a:r>
              <a:rPr lang="en-US" dirty="0"/>
              <a:t>Urgent service capacity </a:t>
            </a:r>
          </a:p>
          <a:p>
            <a:pPr marL="463550" lvl="1" indent="-238125"/>
            <a:r>
              <a:rPr lang="en-US" dirty="0"/>
              <a:t>Belonging and civic muscle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AB4DEE-5239-499D-AF32-5623BE0C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975" y="515647"/>
            <a:ext cx="3857681" cy="58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568E53-B846-4420-9C93-0ECED2D58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07"/>
          <a:stretch/>
        </p:blipFill>
        <p:spPr>
          <a:xfrm>
            <a:off x="1021263" y="429177"/>
            <a:ext cx="4626964" cy="6049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076E94-2C21-4B76-ADBA-07413201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77"/>
          <a:stretch/>
        </p:blipFill>
        <p:spPr>
          <a:xfrm>
            <a:off x="6412973" y="429177"/>
            <a:ext cx="4757764" cy="59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2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E0055E-BCDE-4E92-9C8F-A954E00E8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65"/>
          <a:stretch/>
        </p:blipFill>
        <p:spPr>
          <a:xfrm>
            <a:off x="1134731" y="353966"/>
            <a:ext cx="4727232" cy="6076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B552A5-21DD-4711-9DCE-CE19A53FD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330039" y="353965"/>
            <a:ext cx="4750289" cy="60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A1BC2-2540-4926-9738-343E3A92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899"/>
            <a:ext cx="10515600" cy="2228988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Equity: Focusing investments not universally, 			but to improve conditions for those 			who are struggling and suffering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E6AC80-A517-4ED6-8BC3-6DFBCD03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2984"/>
            <a:ext cx="10621243" cy="35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5C37F-6C5C-4BB4-A37A-796652AC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3401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What are we aiming for?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What is Delaware’s path to </a:t>
            </a:r>
            <a:r>
              <a:rPr lang="en-US" b="1" dirty="0">
                <a:solidFill>
                  <a:schemeClr val="accent6"/>
                </a:solidFill>
              </a:rPr>
              <a:t>increasing thriving </a:t>
            </a:r>
            <a:r>
              <a:rPr lang="en-US" b="1" dirty="0"/>
              <a:t>while alleviating struggling and suffering?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AF4EB11-6761-40FC-964C-BDE57650A6F1}"/>
              </a:ext>
            </a:extLst>
          </p:cNvPr>
          <p:cNvGrpSpPr/>
          <p:nvPr/>
        </p:nvGrpSpPr>
        <p:grpSpPr>
          <a:xfrm>
            <a:off x="4692746" y="3612312"/>
            <a:ext cx="2806507" cy="3080035"/>
            <a:chOff x="162831" y="3095478"/>
            <a:chExt cx="1955413" cy="2143959"/>
          </a:xfrm>
        </p:grpSpPr>
        <p:pic>
          <p:nvPicPr>
            <p:cNvPr id="7" name="Google Shape;1283;gd593d559bd_0_2025">
              <a:extLst>
                <a:ext uri="{FF2B5EF4-FFF2-40B4-BE49-F238E27FC236}">
                  <a16:creationId xmlns:a16="http://schemas.microsoft.com/office/drawing/2014/main" xmlns="" id="{6A9CCCB4-E6EE-4CE3-9CDE-3B6470D1125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48199"/>
            <a:stretch/>
          </p:blipFill>
          <p:spPr>
            <a:xfrm>
              <a:off x="162831" y="3095478"/>
              <a:ext cx="1944015" cy="2143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962C307-1CA7-49D8-8282-3A9A273A4080}"/>
                </a:ext>
              </a:extLst>
            </p:cNvPr>
            <p:cNvSpPr/>
            <p:nvPr/>
          </p:nvSpPr>
          <p:spPr>
            <a:xfrm rot="907652" flipV="1">
              <a:off x="2054395" y="4292946"/>
              <a:ext cx="63849" cy="11890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2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444</Words>
  <Application>Microsoft Macintosh PowerPoint</Application>
  <PresentationFormat>Custom</PresentationFormat>
  <Paragraphs>73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  Shared Stewardship Series, Session 3: Thriving Together Theater  May 13, 2022</vt:lpstr>
      <vt:lpstr>Vision</vt:lpstr>
      <vt:lpstr>Thriving Together through Shared Stewardship Series</vt:lpstr>
      <vt:lpstr>Recap of Session Two:  Negotiating a Well-Being Portfolio</vt:lpstr>
      <vt:lpstr>Thriving Together Theater</vt:lpstr>
      <vt:lpstr>PowerPoint Presentation</vt:lpstr>
      <vt:lpstr>PowerPoint Presentation</vt:lpstr>
      <vt:lpstr>Equity: Focusing investments not universally,    but to improve conditions for those    who are struggling and suffering </vt:lpstr>
      <vt:lpstr>What are we aiming for?  What is Delaware’s path to increasing thriving while alleviating struggling and suffering? </vt:lpstr>
      <vt:lpstr>We’re off to the Theater</vt:lpstr>
      <vt:lpstr>INSERT THEATER</vt:lpstr>
      <vt:lpstr>Invitation for Reflection</vt:lpstr>
      <vt:lpstr>Next Session</vt:lpstr>
      <vt:lpstr> 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Dupont Phillips, Kate</dc:creator>
  <cp:lastModifiedBy>PATRICK</cp:lastModifiedBy>
  <cp:revision>51</cp:revision>
  <dcterms:created xsi:type="dcterms:W3CDTF">2022-04-29T15:21:54Z</dcterms:created>
  <dcterms:modified xsi:type="dcterms:W3CDTF">2022-05-24T14:26:42Z</dcterms:modified>
</cp:coreProperties>
</file>