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9" r:id="rId9"/>
    <p:sldId id="266" r:id="rId10"/>
    <p:sldId id="263" r:id="rId11"/>
    <p:sldId id="264" r:id="rId12"/>
    <p:sldId id="265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8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1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8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3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8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8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9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0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4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8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DF191-3F27-4F8E-9830-5D4CE92B8D9E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71616-408D-4B8C-BCBA-DFFD87CB6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6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Your Startup Name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the business does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28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Team who will execute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35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Ask?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Looking for $X   on a </a:t>
            </a:r>
          </a:p>
          <a:p>
            <a:pPr marL="0" indent="0">
              <a:buNone/>
            </a:pPr>
            <a:r>
              <a:rPr lang="en-US" dirty="0" smtClean="0"/>
              <a:t>Pre-Money Valuation of $Y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17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you going to use the Money?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9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Opportunities for Investors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4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slide.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01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problem your solving?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3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you solving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2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Market opportunity? </a:t>
            </a:r>
            <a:br>
              <a:rPr lang="en-US" dirty="0" smtClean="0"/>
            </a:br>
            <a:r>
              <a:rPr lang="en-US" dirty="0" smtClean="0"/>
              <a:t>Australia &amp;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3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tech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best placed? Competitor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9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traction so far? </a:t>
            </a:r>
            <a:br>
              <a:rPr lang="en-US" dirty="0" smtClean="0"/>
            </a:br>
            <a:r>
              <a:rPr lang="en-US" dirty="0" smtClean="0"/>
              <a:t>How have you validated the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83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Pricing Tiers/Model?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7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forecast for 5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96</Words>
  <Application>Microsoft Office PowerPoint</Application>
  <PresentationFormat>Widescreen</PresentationFormat>
  <Paragraphs>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Your Startup Name</vt:lpstr>
      <vt:lpstr>What is the problem your solving?</vt:lpstr>
      <vt:lpstr>How are you solving the problem?</vt:lpstr>
      <vt:lpstr>What is the Market opportunity?  Australia &amp; Global</vt:lpstr>
      <vt:lpstr>How does the tech work?</vt:lpstr>
      <vt:lpstr>Why are best placed? Competitor Analysis</vt:lpstr>
      <vt:lpstr>What is your traction so far?  How have you validated the market?</vt:lpstr>
      <vt:lpstr>What is the Pricing Tiers/Model?</vt:lpstr>
      <vt:lpstr>Financial forecast for 5 Years</vt:lpstr>
      <vt:lpstr>The Team who will execute</vt:lpstr>
      <vt:lpstr>What is the Ask?</vt:lpstr>
      <vt:lpstr>How are you going to use the Money?</vt:lpstr>
      <vt:lpstr>Exit Opportunities for Investors</vt:lpstr>
      <vt:lpstr>Thank you slide.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Startup Name</dc:title>
  <dc:creator>Simon Horne</dc:creator>
  <cp:lastModifiedBy>Simon Horne</cp:lastModifiedBy>
  <cp:revision>4</cp:revision>
  <dcterms:created xsi:type="dcterms:W3CDTF">2019-09-10T23:07:09Z</dcterms:created>
  <dcterms:modified xsi:type="dcterms:W3CDTF">2021-08-03T01:11:53Z</dcterms:modified>
</cp:coreProperties>
</file>