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tags/tag29.xml" ContentType="application/vnd.openxmlformats-officedocument.presentationml.tags+xml"/>
  <Override PartName="/ppt/notesSlides/notesSlide31.xml" ContentType="application/vnd.openxmlformats-officedocument.presentationml.notesSlide+xml"/>
  <Override PartName="/ppt/tags/tag30.xml" ContentType="application/vnd.openxmlformats-officedocument.presentationml.tags+xml"/>
  <Override PartName="/ppt/notesSlides/notesSlide32.xml" ContentType="application/vnd.openxmlformats-officedocument.presentationml.notesSlide+xml"/>
  <Override PartName="/ppt/tags/tag31.xml" ContentType="application/vnd.openxmlformats-officedocument.presentationml.tags+xml"/>
  <Override PartName="/ppt/notesSlides/notesSlide33.xml" ContentType="application/vnd.openxmlformats-officedocument.presentationml.notesSlide+xml"/>
  <Override PartName="/ppt/tags/tag32.xml" ContentType="application/vnd.openxmlformats-officedocument.presentationml.tags+xml"/>
  <Override PartName="/ppt/notesSlides/notesSlide34.xml" ContentType="application/vnd.openxmlformats-officedocument.presentationml.notesSlide+xml"/>
  <Override PartName="/ppt/tags/tag33.xml" ContentType="application/vnd.openxmlformats-officedocument.presentationml.tags+xml"/>
  <Override PartName="/ppt/notesSlides/notesSlide35.xml" ContentType="application/vnd.openxmlformats-officedocument.presentationml.notesSlide+xml"/>
  <Override PartName="/ppt/tags/tag34.xml" ContentType="application/vnd.openxmlformats-officedocument.presentationml.tags+xml"/>
  <Override PartName="/ppt/notesSlides/notesSlide36.xml" ContentType="application/vnd.openxmlformats-officedocument.presentationml.notesSlide+xml"/>
  <Override PartName="/ppt/tags/tag35.xml" ContentType="application/vnd.openxmlformats-officedocument.presentationml.tags+xml"/>
  <Override PartName="/ppt/notesSlides/notesSlide37.xml" ContentType="application/vnd.openxmlformats-officedocument.presentationml.notesSlide+xml"/>
  <Override PartName="/ppt/tags/tag36.xml" ContentType="application/vnd.openxmlformats-officedocument.presentationml.tags+xml"/>
  <Override PartName="/ppt/notesSlides/notesSlide38.xml" ContentType="application/vnd.openxmlformats-officedocument.presentationml.notesSlide+xml"/>
  <Override PartName="/ppt/tags/tag37.xml" ContentType="application/vnd.openxmlformats-officedocument.presentationml.tags+xml"/>
  <Override PartName="/ppt/notesSlides/notesSlide39.xml" ContentType="application/vnd.openxmlformats-officedocument.presentationml.notesSlide+xml"/>
  <Override PartName="/ppt/tags/tag38.xml" ContentType="application/vnd.openxmlformats-officedocument.presentationml.tags+xml"/>
  <Override PartName="/ppt/notesSlides/notesSlide40.xml" ContentType="application/vnd.openxmlformats-officedocument.presentationml.notesSlide+xml"/>
  <Override PartName="/ppt/tags/tag39.xml" ContentType="application/vnd.openxmlformats-officedocument.presentationml.tags+xml"/>
  <Override PartName="/ppt/notesSlides/notesSlide41.xml" ContentType="application/vnd.openxmlformats-officedocument.presentationml.notesSlide+xml"/>
  <Override PartName="/ppt/tags/tag40.xml" ContentType="application/vnd.openxmlformats-officedocument.presentationml.tags+xml"/>
  <Override PartName="/ppt/notesSlides/notesSlide42.xml" ContentType="application/vnd.openxmlformats-officedocument.presentationml.notesSlide+xml"/>
  <Override PartName="/ppt/tags/tag41.xml" ContentType="application/vnd.openxmlformats-officedocument.presentationml.tags+xml"/>
  <Override PartName="/ppt/notesSlides/notesSlide43.xml" ContentType="application/vnd.openxmlformats-officedocument.presentationml.notesSlide+xml"/>
  <Override PartName="/ppt/tags/tag42.xml" ContentType="application/vnd.openxmlformats-officedocument.presentationml.tags+xml"/>
  <Override PartName="/ppt/notesSlides/notesSlide44.xml" ContentType="application/vnd.openxmlformats-officedocument.presentationml.notesSlide+xml"/>
  <Override PartName="/ppt/tags/tag43.xml" ContentType="application/vnd.openxmlformats-officedocument.presentationml.tags+xml"/>
  <Override PartName="/ppt/notesSlides/notesSlide45.xml" ContentType="application/vnd.openxmlformats-officedocument.presentationml.notesSlide+xml"/>
  <Override PartName="/ppt/tags/tag44.xml" ContentType="application/vnd.openxmlformats-officedocument.presentationml.tags+xml"/>
  <Override PartName="/ppt/notesSlides/notesSlide46.xml" ContentType="application/vnd.openxmlformats-officedocument.presentationml.notesSlide+xml"/>
  <Override PartName="/ppt/tags/tag45.xml" ContentType="application/vnd.openxmlformats-officedocument.presentationml.tags+xml"/>
  <Override PartName="/ppt/notesSlides/notesSlide47.xml" ContentType="application/vnd.openxmlformats-officedocument.presentationml.notesSlide+xml"/>
  <Override PartName="/ppt/tags/tag46.xml" ContentType="application/vnd.openxmlformats-officedocument.presentationml.tags+xml"/>
  <Override PartName="/ppt/notesSlides/notesSlide48.xml" ContentType="application/vnd.openxmlformats-officedocument.presentationml.notesSlide+xml"/>
  <Override PartName="/ppt/tags/tag47.xml" ContentType="application/vnd.openxmlformats-officedocument.presentationml.tags+xml"/>
  <Override PartName="/ppt/notesSlides/notesSlide49.xml" ContentType="application/vnd.openxmlformats-officedocument.presentationml.notesSlide+xml"/>
  <Override PartName="/ppt/tags/tag48.xml" ContentType="application/vnd.openxmlformats-officedocument.presentationml.tags+xml"/>
  <Override PartName="/ppt/notesSlides/notesSlide50.xml" ContentType="application/vnd.openxmlformats-officedocument.presentationml.notesSlide+xml"/>
  <Override PartName="/ppt/tags/tag49.xml" ContentType="application/vnd.openxmlformats-officedocument.presentationml.tags+xml"/>
  <Override PartName="/ppt/notesSlides/notesSlide51.xml" ContentType="application/vnd.openxmlformats-officedocument.presentationml.notesSlide+xml"/>
  <Override PartName="/ppt/tags/tag50.xml" ContentType="application/vnd.openxmlformats-officedocument.presentationml.tags+xml"/>
  <Override PartName="/ppt/notesSlides/notesSlide52.xml" ContentType="application/vnd.openxmlformats-officedocument.presentationml.notesSlide+xml"/>
  <Override PartName="/ppt/tags/tag51.xml" ContentType="application/vnd.openxmlformats-officedocument.presentationml.tags+xml"/>
  <Override PartName="/ppt/notesSlides/notesSlide53.xml" ContentType="application/vnd.openxmlformats-officedocument.presentationml.notesSlide+xml"/>
  <Override PartName="/ppt/tags/tag52.xml" ContentType="application/vnd.openxmlformats-officedocument.presentationml.tags+xml"/>
  <Override PartName="/ppt/notesSlides/notesSlide54.xml" ContentType="application/vnd.openxmlformats-officedocument.presentationml.notesSlide+xml"/>
  <Override PartName="/ppt/tags/tag53.xml" ContentType="application/vnd.openxmlformats-officedocument.presentationml.tags+xml"/>
  <Override PartName="/ppt/notesSlides/notesSlide55.xml" ContentType="application/vnd.openxmlformats-officedocument.presentationml.notesSlide+xml"/>
  <Override PartName="/ppt/tags/tag54.xml" ContentType="application/vnd.openxmlformats-officedocument.presentationml.tags+xml"/>
  <Override PartName="/ppt/notesSlides/notesSlide56.xml" ContentType="application/vnd.openxmlformats-officedocument.presentationml.notesSlide+xml"/>
  <Override PartName="/ppt/tags/tag55.xml" ContentType="application/vnd.openxmlformats-officedocument.presentationml.tags+xml"/>
  <Override PartName="/ppt/notesSlides/notesSlide57.xml" ContentType="application/vnd.openxmlformats-officedocument.presentationml.notesSlide+xml"/>
  <Override PartName="/ppt/tags/tag56.xml" ContentType="application/vnd.openxmlformats-officedocument.presentationml.tags+xml"/>
  <Override PartName="/ppt/notesSlides/notesSlide58.xml" ContentType="application/vnd.openxmlformats-officedocument.presentationml.notesSlide+xml"/>
  <Override PartName="/ppt/tags/tag57.xml" ContentType="application/vnd.openxmlformats-officedocument.presentationml.tags+xml"/>
  <Override PartName="/ppt/notesSlides/notesSlide59.xml" ContentType="application/vnd.openxmlformats-officedocument.presentationml.notesSlide+xml"/>
  <Override PartName="/ppt/tags/tag58.xml" ContentType="application/vnd.openxmlformats-officedocument.presentationml.tags+xml"/>
  <Override PartName="/ppt/notesSlides/notesSlide60.xml" ContentType="application/vnd.openxmlformats-officedocument.presentationml.notesSlide+xml"/>
  <Override PartName="/ppt/tags/tag59.xml" ContentType="application/vnd.openxmlformats-officedocument.presentationml.tags+xml"/>
  <Override PartName="/ppt/notesSlides/notesSlide61.xml" ContentType="application/vnd.openxmlformats-officedocument.presentationml.notesSlide+xml"/>
  <Override PartName="/ppt/tags/tag60.xml" ContentType="application/vnd.openxmlformats-officedocument.presentationml.tags+xml"/>
  <Override PartName="/ppt/notesSlides/notesSlide62.xml" ContentType="application/vnd.openxmlformats-officedocument.presentationml.notesSlide+xml"/>
  <Override PartName="/ppt/tags/tag61.xml" ContentType="application/vnd.openxmlformats-officedocument.presentationml.tags+xml"/>
  <Override PartName="/ppt/notesSlides/notesSlide63.xml" ContentType="application/vnd.openxmlformats-officedocument.presentationml.notesSlide+xml"/>
  <Override PartName="/ppt/tags/tag62.xml" ContentType="application/vnd.openxmlformats-officedocument.presentationml.tags+xml"/>
  <Override PartName="/ppt/notesSlides/notesSlide64.xml" ContentType="application/vnd.openxmlformats-officedocument.presentationml.notesSlide+xml"/>
  <Override PartName="/ppt/tags/tag63.xml" ContentType="application/vnd.openxmlformats-officedocument.presentationml.tags+xml"/>
  <Override PartName="/ppt/notesSlides/notesSlide65.xml" ContentType="application/vnd.openxmlformats-officedocument.presentationml.notesSlide+xml"/>
  <Override PartName="/ppt/tags/tag64.xml" ContentType="application/vnd.openxmlformats-officedocument.presentationml.tags+xml"/>
  <Override PartName="/ppt/notesSlides/notesSlide66.xml" ContentType="application/vnd.openxmlformats-officedocument.presentationml.notesSlide+xml"/>
  <Override PartName="/ppt/tags/tag65.xml" ContentType="application/vnd.openxmlformats-officedocument.presentationml.tags+xml"/>
  <Override PartName="/ppt/notesSlides/notesSlide67.xml" ContentType="application/vnd.openxmlformats-officedocument.presentationml.notesSlide+xml"/>
  <Override PartName="/ppt/tags/tag66.xml" ContentType="application/vnd.openxmlformats-officedocument.presentationml.tags+xml"/>
  <Override PartName="/ppt/notesSlides/notesSlide68.xml" ContentType="application/vnd.openxmlformats-officedocument.presentationml.notesSlide+xml"/>
  <Override PartName="/ppt/tags/tag67.xml" ContentType="application/vnd.openxmlformats-officedocument.presentationml.tags+xml"/>
  <Override PartName="/ppt/notesSlides/notesSlide69.xml" ContentType="application/vnd.openxmlformats-officedocument.presentationml.notesSlide+xml"/>
  <Override PartName="/ppt/tags/tag68.xml" ContentType="application/vnd.openxmlformats-officedocument.presentationml.tags+xml"/>
  <Override PartName="/ppt/notesSlides/notesSlide70.xml" ContentType="application/vnd.openxmlformats-officedocument.presentationml.notesSlide+xml"/>
  <Override PartName="/ppt/tags/tag69.xml" ContentType="application/vnd.openxmlformats-officedocument.presentationml.tags+xml"/>
  <Override PartName="/ppt/notesSlides/notesSlide71.xml" ContentType="application/vnd.openxmlformats-officedocument.presentationml.notesSlide+xml"/>
  <Override PartName="/ppt/tags/tag70.xml" ContentType="application/vnd.openxmlformats-officedocument.presentationml.tags+xml"/>
  <Override PartName="/ppt/notesSlides/notesSlide72.xml" ContentType="application/vnd.openxmlformats-officedocument.presentationml.notesSlide+xml"/>
  <Override PartName="/ppt/tags/tag71.xml" ContentType="application/vnd.openxmlformats-officedocument.presentationml.tags+xml"/>
  <Override PartName="/ppt/notesSlides/notesSlide73.xml" ContentType="application/vnd.openxmlformats-officedocument.presentationml.notesSlide+xml"/>
  <Override PartName="/ppt/tags/tag72.xml" ContentType="application/vnd.openxmlformats-officedocument.presentationml.tags+xml"/>
  <Override PartName="/ppt/notesSlides/notesSlide74.xml" ContentType="application/vnd.openxmlformats-officedocument.presentationml.notesSlide+xml"/>
  <Override PartName="/ppt/tags/tag73.xml" ContentType="application/vnd.openxmlformats-officedocument.presentationml.tags+xml"/>
  <Override PartName="/ppt/notesSlides/notesSlide75.xml" ContentType="application/vnd.openxmlformats-officedocument.presentationml.notesSlide+xml"/>
  <Override PartName="/ppt/tags/tag74.xml" ContentType="application/vnd.openxmlformats-officedocument.presentationml.tags+xml"/>
  <Override PartName="/ppt/notesSlides/notesSlide76.xml" ContentType="application/vnd.openxmlformats-officedocument.presentationml.notesSlide+xml"/>
  <Override PartName="/ppt/tags/tag75.xml" ContentType="application/vnd.openxmlformats-officedocument.presentationml.tags+xml"/>
  <Override PartName="/ppt/notesSlides/notesSlide77.xml" ContentType="application/vnd.openxmlformats-officedocument.presentationml.notesSlide+xml"/>
  <Override PartName="/ppt/tags/tag76.xml" ContentType="application/vnd.openxmlformats-officedocument.presentationml.tags+xml"/>
  <Override PartName="/ppt/notesSlides/notesSlide78.xml" ContentType="application/vnd.openxmlformats-officedocument.presentationml.notesSlide+xml"/>
  <Override PartName="/ppt/tags/tag77.xml" ContentType="application/vnd.openxmlformats-officedocument.presentationml.tags+xml"/>
  <Override PartName="/ppt/notesSlides/notesSlide79.xml" ContentType="application/vnd.openxmlformats-officedocument.presentationml.notesSlide+xml"/>
  <Override PartName="/ppt/tags/tag78.xml" ContentType="application/vnd.openxmlformats-officedocument.presentationml.tags+xml"/>
  <Override PartName="/ppt/notesSlides/notesSlide80.xml" ContentType="application/vnd.openxmlformats-officedocument.presentationml.notesSlide+xml"/>
  <Override PartName="/ppt/tags/tag79.xml" ContentType="application/vnd.openxmlformats-officedocument.presentationml.tags+xml"/>
  <Override PartName="/ppt/notesSlides/notesSlide81.xml" ContentType="application/vnd.openxmlformats-officedocument.presentationml.notesSlide+xml"/>
  <Override PartName="/ppt/tags/tag80.xml" ContentType="application/vnd.openxmlformats-officedocument.presentationml.tags+xml"/>
  <Override PartName="/ppt/notesSlides/notesSlide82.xml" ContentType="application/vnd.openxmlformats-officedocument.presentationml.notesSlide+xml"/>
  <Override PartName="/ppt/tags/tag81.xml" ContentType="application/vnd.openxmlformats-officedocument.presentationml.tags+xml"/>
  <Override PartName="/ppt/notesSlides/notesSlide83.xml" ContentType="application/vnd.openxmlformats-officedocument.presentationml.notesSlide+xml"/>
  <Override PartName="/ppt/tags/tag82.xml" ContentType="application/vnd.openxmlformats-officedocument.presentationml.tags+xml"/>
  <Override PartName="/ppt/notesSlides/notesSlide84.xml" ContentType="application/vnd.openxmlformats-officedocument.presentationml.notesSlide+xml"/>
  <Override PartName="/ppt/tags/tag83.xml" ContentType="application/vnd.openxmlformats-officedocument.presentationml.tags+xml"/>
  <Override PartName="/ppt/notesSlides/notesSlide85.xml" ContentType="application/vnd.openxmlformats-officedocument.presentationml.notesSlide+xml"/>
  <Override PartName="/ppt/tags/tag84.xml" ContentType="application/vnd.openxmlformats-officedocument.presentationml.tags+xml"/>
  <Override PartName="/ppt/notesSlides/notesSlide86.xml" ContentType="application/vnd.openxmlformats-officedocument.presentationml.notesSlide+xml"/>
  <Override PartName="/ppt/tags/tag85.xml" ContentType="application/vnd.openxmlformats-officedocument.presentationml.tags+xml"/>
  <Override PartName="/ppt/notesSlides/notesSlide87.xml" ContentType="application/vnd.openxmlformats-officedocument.presentationml.notesSlide+xml"/>
  <Override PartName="/ppt/tags/tag86.xml" ContentType="application/vnd.openxmlformats-officedocument.presentationml.tags+xml"/>
  <Override PartName="/ppt/notesSlides/notesSlide88.xml" ContentType="application/vnd.openxmlformats-officedocument.presentationml.notesSlide+xml"/>
  <Override PartName="/ppt/tags/tag87.xml" ContentType="application/vnd.openxmlformats-officedocument.presentationml.tags+xml"/>
  <Override PartName="/ppt/notesSlides/notesSlide89.xml" ContentType="application/vnd.openxmlformats-officedocument.presentationml.notesSlide+xml"/>
  <Override PartName="/ppt/tags/tag88.xml" ContentType="application/vnd.openxmlformats-officedocument.presentationml.tags+xml"/>
  <Override PartName="/ppt/notesSlides/notesSlide90.xml" ContentType="application/vnd.openxmlformats-officedocument.presentationml.notesSlide+xml"/>
  <Override PartName="/ppt/tags/tag89.xml" ContentType="application/vnd.openxmlformats-officedocument.presentationml.tags+xml"/>
  <Override PartName="/ppt/notesSlides/notesSlide91.xml" ContentType="application/vnd.openxmlformats-officedocument.presentationml.notesSlide+xml"/>
  <Override PartName="/ppt/tags/tag90.xml" ContentType="application/vnd.openxmlformats-officedocument.presentationml.tags+xml"/>
  <Override PartName="/ppt/notesSlides/notesSlide92.xml" ContentType="application/vnd.openxmlformats-officedocument.presentationml.notesSlide+xml"/>
  <Override PartName="/ppt/tags/tag91.xml" ContentType="application/vnd.openxmlformats-officedocument.presentationml.tags+xml"/>
  <Override PartName="/ppt/notesSlides/notesSlide93.xml" ContentType="application/vnd.openxmlformats-officedocument.presentationml.notesSlide+xml"/>
  <Override PartName="/ppt/tags/tag92.xml" ContentType="application/vnd.openxmlformats-officedocument.presentationml.tags+xml"/>
  <Override PartName="/ppt/notesSlides/notesSlide94.xml" ContentType="application/vnd.openxmlformats-officedocument.presentationml.notesSlide+xml"/>
  <Override PartName="/ppt/tags/tag93.xml" ContentType="application/vnd.openxmlformats-officedocument.presentationml.tags+xml"/>
  <Override PartName="/ppt/notesSlides/notesSlide95.xml" ContentType="application/vnd.openxmlformats-officedocument.presentationml.notesSlide+xml"/>
  <Override PartName="/ppt/tags/tag94.xml" ContentType="application/vnd.openxmlformats-officedocument.presentationml.tags+xml"/>
  <Override PartName="/ppt/notesSlides/notesSlide96.xml" ContentType="application/vnd.openxmlformats-officedocument.presentationml.notesSlide+xml"/>
  <Override PartName="/ppt/tags/tag95.xml" ContentType="application/vnd.openxmlformats-officedocument.presentationml.tags+xml"/>
  <Override PartName="/ppt/notesSlides/notesSlide97.xml" ContentType="application/vnd.openxmlformats-officedocument.presentationml.notesSlide+xml"/>
  <Override PartName="/ppt/tags/tag96.xml" ContentType="application/vnd.openxmlformats-officedocument.presentationml.tags+xml"/>
  <Override PartName="/ppt/notesSlides/notesSlide98.xml" ContentType="application/vnd.openxmlformats-officedocument.presentationml.notesSlide+xml"/>
  <Override PartName="/ppt/tags/tag97.xml" ContentType="application/vnd.openxmlformats-officedocument.presentationml.tags+xml"/>
  <Override PartName="/ppt/notesSlides/notesSlide99.xml" ContentType="application/vnd.openxmlformats-officedocument.presentationml.notesSlide+xml"/>
  <Override PartName="/ppt/tags/tag98.xml" ContentType="application/vnd.openxmlformats-officedocument.presentationml.tags+xml"/>
  <Override PartName="/ppt/notesSlides/notesSlide100.xml" ContentType="application/vnd.openxmlformats-officedocument.presentationml.notesSlide+xml"/>
  <Override PartName="/ppt/tags/tag99.xml" ContentType="application/vnd.openxmlformats-officedocument.presentationml.tags+xml"/>
  <Override PartName="/ppt/notesSlides/notesSlide101.xml" ContentType="application/vnd.openxmlformats-officedocument.presentationml.notesSlide+xml"/>
  <Override PartName="/ppt/tags/tag100.xml" ContentType="application/vnd.openxmlformats-officedocument.presentationml.tags+xml"/>
  <Override PartName="/ppt/notesSlides/notesSlide102.xml" ContentType="application/vnd.openxmlformats-officedocument.presentationml.notesSlide+xml"/>
  <Override PartName="/ppt/tags/tag101.xml" ContentType="application/vnd.openxmlformats-officedocument.presentationml.tags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1"/>
  </p:notesMasterIdLst>
  <p:handoutMasterIdLst>
    <p:handoutMasterId r:id="rId112"/>
  </p:handoutMasterIdLst>
  <p:sldIdLst>
    <p:sldId id="700" r:id="rId5"/>
    <p:sldId id="701" r:id="rId6"/>
    <p:sldId id="1679" r:id="rId7"/>
    <p:sldId id="1784" r:id="rId8"/>
    <p:sldId id="1900" r:id="rId9"/>
    <p:sldId id="1901" r:id="rId10"/>
    <p:sldId id="1904" r:id="rId11"/>
    <p:sldId id="1911" r:id="rId12"/>
    <p:sldId id="1912" r:id="rId13"/>
    <p:sldId id="1913" r:id="rId14"/>
    <p:sldId id="1914" r:id="rId15"/>
    <p:sldId id="1915" r:id="rId16"/>
    <p:sldId id="1918" r:id="rId17"/>
    <p:sldId id="1906" r:id="rId18"/>
    <p:sldId id="1920" r:id="rId19"/>
    <p:sldId id="1919" r:id="rId20"/>
    <p:sldId id="1921" r:id="rId21"/>
    <p:sldId id="1916" r:id="rId22"/>
    <p:sldId id="1923" r:id="rId23"/>
    <p:sldId id="1922" r:id="rId24"/>
    <p:sldId id="1903" r:id="rId25"/>
    <p:sldId id="1924" r:id="rId26"/>
    <p:sldId id="1928" r:id="rId27"/>
    <p:sldId id="1929" r:id="rId28"/>
    <p:sldId id="1930" r:id="rId29"/>
    <p:sldId id="1931" r:id="rId30"/>
    <p:sldId id="1925" r:id="rId31"/>
    <p:sldId id="1934" r:id="rId32"/>
    <p:sldId id="1937" r:id="rId33"/>
    <p:sldId id="1935" r:id="rId34"/>
    <p:sldId id="1932" r:id="rId35"/>
    <p:sldId id="1933" r:id="rId36"/>
    <p:sldId id="1926" r:id="rId37"/>
    <p:sldId id="1905" r:id="rId38"/>
    <p:sldId id="1944" r:id="rId39"/>
    <p:sldId id="1945" r:id="rId40"/>
    <p:sldId id="1938" r:id="rId41"/>
    <p:sldId id="1946" r:id="rId42"/>
    <p:sldId id="1947" r:id="rId43"/>
    <p:sldId id="1948" r:id="rId44"/>
    <p:sldId id="1939" r:id="rId45"/>
    <p:sldId id="1940" r:id="rId46"/>
    <p:sldId id="1941" r:id="rId47"/>
    <p:sldId id="1949" r:id="rId48"/>
    <p:sldId id="1954" r:id="rId49"/>
    <p:sldId id="1964" r:id="rId50"/>
    <p:sldId id="1965" r:id="rId51"/>
    <p:sldId id="1961" r:id="rId52"/>
    <p:sldId id="1968" r:id="rId53"/>
    <p:sldId id="1969" r:id="rId54"/>
    <p:sldId id="1966" r:id="rId55"/>
    <p:sldId id="1970" r:id="rId56"/>
    <p:sldId id="1971" r:id="rId57"/>
    <p:sldId id="1967" r:id="rId58"/>
    <p:sldId id="1962" r:id="rId59"/>
    <p:sldId id="1963" r:id="rId60"/>
    <p:sldId id="1956" r:id="rId61"/>
    <p:sldId id="1975" r:id="rId62"/>
    <p:sldId id="1976" r:id="rId63"/>
    <p:sldId id="1972" r:id="rId64"/>
    <p:sldId id="1973" r:id="rId65"/>
    <p:sldId id="1978" r:id="rId66"/>
    <p:sldId id="1977" r:id="rId67"/>
    <p:sldId id="1979" r:id="rId68"/>
    <p:sldId id="1980" r:id="rId69"/>
    <p:sldId id="1974" r:id="rId70"/>
    <p:sldId id="1957" r:id="rId71"/>
    <p:sldId id="1958" r:id="rId72"/>
    <p:sldId id="1955" r:id="rId73"/>
    <p:sldId id="1984" r:id="rId74"/>
    <p:sldId id="1985" r:id="rId75"/>
    <p:sldId id="1981" r:id="rId76"/>
    <p:sldId id="1987" r:id="rId77"/>
    <p:sldId id="1988" r:id="rId78"/>
    <p:sldId id="1989" r:id="rId79"/>
    <p:sldId id="1986" r:id="rId80"/>
    <p:sldId id="1992" r:id="rId81"/>
    <p:sldId id="1993" r:id="rId82"/>
    <p:sldId id="1994" r:id="rId83"/>
    <p:sldId id="1995" r:id="rId84"/>
    <p:sldId id="1991" r:id="rId85"/>
    <p:sldId id="1998" r:id="rId86"/>
    <p:sldId id="1999" r:id="rId87"/>
    <p:sldId id="2002" r:id="rId88"/>
    <p:sldId id="2000" r:id="rId89"/>
    <p:sldId id="1996" r:id="rId90"/>
    <p:sldId id="1997" r:id="rId91"/>
    <p:sldId id="1990" r:id="rId92"/>
    <p:sldId id="1982" r:id="rId93"/>
    <p:sldId id="1953" r:id="rId94"/>
    <p:sldId id="2012" r:id="rId95"/>
    <p:sldId id="2013" r:id="rId96"/>
    <p:sldId id="2003" r:id="rId97"/>
    <p:sldId id="2006" r:id="rId98"/>
    <p:sldId id="2007" r:id="rId99"/>
    <p:sldId id="2004" r:id="rId100"/>
    <p:sldId id="2014" r:id="rId101"/>
    <p:sldId id="2015" r:id="rId102"/>
    <p:sldId id="2005" r:id="rId103"/>
    <p:sldId id="2016" r:id="rId104"/>
    <p:sldId id="2017" r:id="rId105"/>
    <p:sldId id="2018" r:id="rId106"/>
    <p:sldId id="2019" r:id="rId107"/>
    <p:sldId id="777" r:id="rId108"/>
    <p:sldId id="2001" r:id="rId109"/>
    <p:sldId id="779" r:id="rId1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00"/>
    <a:srgbClr val="CCECFF"/>
    <a:srgbClr val="008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015" autoAdjust="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presProps" Target="pres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12/18/2025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Welcome to the unit on ‘Integration: </a:t>
            </a:r>
            <a:r>
              <a:rPr lang="en-GB" sz="1200" dirty="0"/>
              <a:t>AREA BETWEEN CURVES AND LINES</a:t>
            </a:r>
            <a:r>
              <a:rPr lang="en-GB" dirty="0"/>
              <a:t>‘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4090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968958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147065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433359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91111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90214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215320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rgbClr val="0000FF"/>
                </a:solidFill>
              </a:rPr>
              <a:t>Now attempt the exercises in your text book related to this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821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6027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225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4242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4896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8477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9148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576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7071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24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600" kern="12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18320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9935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5150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22382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63837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0015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751016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4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8171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9365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3608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16332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53396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56194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75674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69822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30077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5706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87189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3944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06993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0425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5267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1893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3605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96524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28145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73056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29102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98285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4091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15575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705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60183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539653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914444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02967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24837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49122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42140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5421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26600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56433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8855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00345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464633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931331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64593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861513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63718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2077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0618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62813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2997173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7021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452113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029248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172588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12727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28024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8918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74233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433056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0462473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536721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276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39989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117594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6706888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348861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026117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344424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678899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748896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049145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6049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7669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384048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602777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559744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960001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2419912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417581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907651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479306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533088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916338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71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urses.lumenlearning.com/suny-openstax-calculus1/chapter/areas-between-curves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31.png"/><Relationship Id="rId1" Type="http://schemas.openxmlformats.org/officeDocument/2006/relationships/tags" Target="../tags/tag8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10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98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34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00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10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99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35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01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10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100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36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02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10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101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34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03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32.png"/><Relationship Id="rId1" Type="http://schemas.openxmlformats.org/officeDocument/2006/relationships/tags" Target="../tags/tag9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0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33.png"/><Relationship Id="rId1" Type="http://schemas.openxmlformats.org/officeDocument/2006/relationships/tags" Target="../tags/tag11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34.png"/><Relationship Id="rId1" Type="http://schemas.openxmlformats.org/officeDocument/2006/relationships/tags" Target="../tags/tag12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36.png"/><Relationship Id="rId1" Type="http://schemas.openxmlformats.org/officeDocument/2006/relationships/tags" Target="../tags/tag13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42.png"/><Relationship Id="rId1" Type="http://schemas.openxmlformats.org/officeDocument/2006/relationships/tags" Target="../tags/tag14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33.png"/><Relationship Id="rId1" Type="http://schemas.openxmlformats.org/officeDocument/2006/relationships/tags" Target="../tags/tag15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210.png"/><Relationship Id="rId1" Type="http://schemas.openxmlformats.org/officeDocument/2006/relationships/tags" Target="../tags/tag16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43.png"/><Relationship Id="rId1" Type="http://schemas.openxmlformats.org/officeDocument/2006/relationships/tags" Target="../tags/tag17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210.png"/><Relationship Id="rId1" Type="http://schemas.openxmlformats.org/officeDocument/2006/relationships/tags" Target="../tags/tag18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44.png"/><Relationship Id="rId1" Type="http://schemas.openxmlformats.org/officeDocument/2006/relationships/tags" Target="../tags/tag19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45.png"/><Relationship Id="rId1" Type="http://schemas.openxmlformats.org/officeDocument/2006/relationships/tags" Target="../tags/tag20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46.png"/><Relationship Id="rId1" Type="http://schemas.openxmlformats.org/officeDocument/2006/relationships/tags" Target="../tags/tag21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47.png"/><Relationship Id="rId1" Type="http://schemas.openxmlformats.org/officeDocument/2006/relationships/tags" Target="../tags/tag22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48.png"/><Relationship Id="rId1" Type="http://schemas.openxmlformats.org/officeDocument/2006/relationships/tags" Target="../tags/tag23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26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45.png"/><Relationship Id="rId1" Type="http://schemas.openxmlformats.org/officeDocument/2006/relationships/tags" Target="../tags/tag24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49.png"/><Relationship Id="rId1" Type="http://schemas.openxmlformats.org/officeDocument/2006/relationships/tags" Target="../tags/tag25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50.png"/><Relationship Id="rId1" Type="http://schemas.openxmlformats.org/officeDocument/2006/relationships/tags" Target="../tags/tag26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51.png"/><Relationship Id="rId1" Type="http://schemas.openxmlformats.org/officeDocument/2006/relationships/tags" Target="../tags/tag27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30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49.png"/><Relationship Id="rId1" Type="http://schemas.openxmlformats.org/officeDocument/2006/relationships/tags" Target="../tags/tag28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31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52.png"/><Relationship Id="rId1" Type="http://schemas.openxmlformats.org/officeDocument/2006/relationships/tags" Target="../tags/tag29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32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53.png"/><Relationship Id="rId1" Type="http://schemas.openxmlformats.org/officeDocument/2006/relationships/tags" Target="../tags/tag30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33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52.png"/><Relationship Id="rId1" Type="http://schemas.openxmlformats.org/officeDocument/2006/relationships/tags" Target="../tags/tag31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54.png"/><Relationship Id="rId1" Type="http://schemas.openxmlformats.org/officeDocument/2006/relationships/tags" Target="../tags/tag32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35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54.png"/><Relationship Id="rId1" Type="http://schemas.openxmlformats.org/officeDocument/2006/relationships/tags" Target="../tags/tag33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36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54.png"/><Relationship Id="rId1" Type="http://schemas.openxmlformats.org/officeDocument/2006/relationships/tags" Target="../tags/tag34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37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55.png"/><Relationship Id="rId1" Type="http://schemas.openxmlformats.org/officeDocument/2006/relationships/tags" Target="../tags/tag35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38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56.png"/><Relationship Id="rId1" Type="http://schemas.openxmlformats.org/officeDocument/2006/relationships/tags" Target="../tags/tag36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39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57.png"/><Relationship Id="rId1" Type="http://schemas.openxmlformats.org/officeDocument/2006/relationships/tags" Target="../tags/tag37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40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55.png"/><Relationship Id="rId1" Type="http://schemas.openxmlformats.org/officeDocument/2006/relationships/tags" Target="../tags/tag38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41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58.png"/><Relationship Id="rId1" Type="http://schemas.openxmlformats.org/officeDocument/2006/relationships/tags" Target="../tags/tag39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42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59.png"/><Relationship Id="rId1" Type="http://schemas.openxmlformats.org/officeDocument/2006/relationships/tags" Target="../tags/tag40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43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58.png"/><Relationship Id="rId1" Type="http://schemas.openxmlformats.org/officeDocument/2006/relationships/tags" Target="../tags/tag41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3" Type="http://schemas.openxmlformats.org/officeDocument/2006/relationships/notesSlide" Target="../notesSlides/notesSlide44.xml"/><Relationship Id="rId21" Type="http://schemas.openxmlformats.org/officeDocument/2006/relationships/image" Target="../media/image67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tags" Target="../tags/tag42.xml"/><Relationship Id="rId11" Type="http://schemas.openxmlformats.org/officeDocument/2006/relationships/image" Target="../media/image710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9" Type="http://schemas.openxmlformats.org/officeDocument/2006/relationships/image" Target="../media/image37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43.xml"/><Relationship Id="rId6" Type="http://schemas.openxmlformats.org/officeDocument/2006/relationships/image" Target="../media/image70.png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5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44.xml"/><Relationship Id="rId6" Type="http://schemas.openxmlformats.org/officeDocument/2006/relationships/image" Target="../media/image93.png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6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45.xml"/><Relationship Id="rId6" Type="http://schemas.openxmlformats.org/officeDocument/2006/relationships/image" Target="../media/image70.png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7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46.xml"/><Relationship Id="rId6" Type="http://schemas.openxmlformats.org/officeDocument/2006/relationships/image" Target="../media/image94.png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8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47.xml"/><Relationship Id="rId6" Type="http://schemas.openxmlformats.org/officeDocument/2006/relationships/image" Target="../media/image95.png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9" Type="http://schemas.openxmlformats.org/officeDocument/2006/relationships/image" Target="../media/image37.png"/><Relationship Id="rId14" Type="http://schemas.openxmlformats.org/officeDocument/2006/relationships/image" Target="../media/image96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9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10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48.xml"/><Relationship Id="rId6" Type="http://schemas.openxmlformats.org/officeDocument/2006/relationships/image" Target="../media/image94.png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0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49.xml"/><Relationship Id="rId6" Type="http://schemas.openxmlformats.org/officeDocument/2006/relationships/image" Target="../media/image97.png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1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50.xml"/><Relationship Id="rId6" Type="http://schemas.openxmlformats.org/officeDocument/2006/relationships/image" Target="../media/image98.png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2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51.xml"/><Relationship Id="rId6" Type="http://schemas.openxmlformats.org/officeDocument/2006/relationships/image" Target="../media/image97.png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3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52.xml"/><Relationship Id="rId6" Type="http://schemas.openxmlformats.org/officeDocument/2006/relationships/image" Target="../media/image99.png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4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53.xml"/><Relationship Id="rId6" Type="http://schemas.openxmlformats.org/officeDocument/2006/relationships/image" Target="../media/image100.png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5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54.xml"/><Relationship Id="rId6" Type="http://schemas.openxmlformats.org/officeDocument/2006/relationships/image" Target="../media/image99.png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6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55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0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7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5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56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02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8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57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03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9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10.png"/><Relationship Id="rId18" Type="http://schemas.openxmlformats.org/officeDocument/2006/relationships/image" Target="../media/image17.png"/><Relationship Id="rId26" Type="http://schemas.openxmlformats.org/officeDocument/2006/relationships/image" Target="../media/image26.pn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9.png"/><Relationship Id="rId12" Type="http://schemas.openxmlformats.org/officeDocument/2006/relationships/image" Target="../media/image38.png"/><Relationship Id="rId17" Type="http://schemas.openxmlformats.org/officeDocument/2006/relationships/image" Target="../media/image16.png"/><Relationship Id="rId25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5.png"/><Relationship Id="rId20" Type="http://schemas.openxmlformats.org/officeDocument/2006/relationships/image" Target="../media/image14.png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37.png"/><Relationship Id="rId24" Type="http://schemas.openxmlformats.org/officeDocument/2006/relationships/image" Target="../media/image24.png"/><Relationship Id="rId5" Type="http://schemas.openxmlformats.org/officeDocument/2006/relationships/image" Target="../media/image12.png"/><Relationship Id="rId15" Type="http://schemas.openxmlformats.org/officeDocument/2006/relationships/image" Target="../media/image10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6.png"/><Relationship Id="rId19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8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58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0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0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59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04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1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60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05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2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6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61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06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3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62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07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4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63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04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5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64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08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6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65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09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7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66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08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8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67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10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9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5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68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1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0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69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10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1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70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12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2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7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71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13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3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72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14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4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73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12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5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74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15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6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75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16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7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7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76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17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8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7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77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18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9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29.png"/><Relationship Id="rId1" Type="http://schemas.openxmlformats.org/officeDocument/2006/relationships/tags" Target="../tags/tag6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78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15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0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79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19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1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80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20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2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8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81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2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3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8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82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22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4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8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83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19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5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8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84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23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6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8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85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24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7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8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86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25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8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87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23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89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26" Type="http://schemas.openxmlformats.org/officeDocument/2006/relationships/image" Target="../media/image27.png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22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7.png"/><Relationship Id="rId20" Type="http://schemas.openxmlformats.org/officeDocument/2006/relationships/image" Target="../media/image30.png"/><Relationship Id="rId1" Type="http://schemas.openxmlformats.org/officeDocument/2006/relationships/tags" Target="../tags/tag7.xml"/><Relationship Id="rId11" Type="http://schemas.openxmlformats.org/officeDocument/2006/relationships/image" Target="../media/image710.png"/><Relationship Id="rId24" Type="http://schemas.openxmlformats.org/officeDocument/2006/relationships/image" Target="../media/image25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38.png"/><Relationship Id="rId19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37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9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88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26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0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9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89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27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1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9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90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28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2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9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91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29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3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9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92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30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4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9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93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27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5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9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94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3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6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9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95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32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7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9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96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31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8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_rels/slide9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64.png"/><Relationship Id="rId26" Type="http://schemas.openxmlformats.org/officeDocument/2006/relationships/image" Target="../media/image74.png"/><Relationship Id="rId39" Type="http://schemas.openxmlformats.org/officeDocument/2006/relationships/image" Target="../media/image88.png"/><Relationship Id="rId21" Type="http://schemas.openxmlformats.org/officeDocument/2006/relationships/image" Target="../media/image67.png"/><Relationship Id="rId34" Type="http://schemas.openxmlformats.org/officeDocument/2006/relationships/image" Target="../media/image83.png"/><Relationship Id="rId42" Type="http://schemas.openxmlformats.org/officeDocument/2006/relationships/image" Target="../media/image91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7.png"/><Relationship Id="rId41" Type="http://schemas.openxmlformats.org/officeDocument/2006/relationships/image" Target="../media/image90.png"/><Relationship Id="rId1" Type="http://schemas.openxmlformats.org/officeDocument/2006/relationships/tags" Target="../tags/tag97.xml"/><Relationship Id="rId11" Type="http://schemas.openxmlformats.org/officeDocument/2006/relationships/image" Target="../media/image710.png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15" Type="http://schemas.openxmlformats.org/officeDocument/2006/relationships/image" Target="../media/image20.png"/><Relationship Id="rId23" Type="http://schemas.openxmlformats.org/officeDocument/2006/relationships/image" Target="../media/image69.png"/><Relationship Id="rId28" Type="http://schemas.openxmlformats.org/officeDocument/2006/relationships/image" Target="../media/image76.png"/><Relationship Id="rId36" Type="http://schemas.openxmlformats.org/officeDocument/2006/relationships/image" Target="../media/image85.png"/><Relationship Id="rId10" Type="http://schemas.openxmlformats.org/officeDocument/2006/relationships/image" Target="../media/image38.png"/><Relationship Id="rId19" Type="http://schemas.openxmlformats.org/officeDocument/2006/relationships/image" Target="../media/image65.png"/><Relationship Id="rId31" Type="http://schemas.openxmlformats.org/officeDocument/2006/relationships/image" Target="../media/image61.png"/><Relationship Id="rId44" Type="http://schemas.openxmlformats.org/officeDocument/2006/relationships/image" Target="../media/image133.png"/><Relationship Id="rId9" Type="http://schemas.openxmlformats.org/officeDocument/2006/relationships/image" Target="../media/image37.png"/><Relationship Id="rId14" Type="http://schemas.openxmlformats.org/officeDocument/2006/relationships/image" Target="../media/image71.png"/><Relationship Id="rId22" Type="http://schemas.openxmlformats.org/officeDocument/2006/relationships/image" Target="../media/image68.png"/><Relationship Id="rId27" Type="http://schemas.openxmlformats.org/officeDocument/2006/relationships/image" Target="../media/image75.png"/><Relationship Id="rId30" Type="http://schemas.openxmlformats.org/officeDocument/2006/relationships/image" Target="../media/image79.png"/><Relationship Id="rId35" Type="http://schemas.openxmlformats.org/officeDocument/2006/relationships/image" Target="../media/image84.png"/><Relationship Id="rId43" Type="http://schemas.openxmlformats.org/officeDocument/2006/relationships/image" Target="../media/image92.png"/><Relationship Id="rId8" Type="http://schemas.openxmlformats.org/officeDocument/2006/relationships/image" Target="../media/image6.png"/><Relationship Id="rId3" Type="http://schemas.openxmlformats.org/officeDocument/2006/relationships/notesSlide" Target="../notesSlides/notesSlide99.xml"/><Relationship Id="rId12" Type="http://schemas.openxmlformats.org/officeDocument/2006/relationships/image" Target="../media/image8.png"/><Relationship Id="rId17" Type="http://schemas.openxmlformats.org/officeDocument/2006/relationships/image" Target="../media/image63.png"/><Relationship Id="rId25" Type="http://schemas.openxmlformats.org/officeDocument/2006/relationships/image" Target="../media/image73.png"/><Relationship Id="rId33" Type="http://schemas.openxmlformats.org/officeDocument/2006/relationships/image" Target="../media/image82.png"/><Relationship Id="rId38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5498" y="1116281"/>
            <a:ext cx="6197385" cy="5300567"/>
          </a:xfrm>
          <a:solidFill>
            <a:schemeClr val="bg1"/>
          </a:solidFill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AS</a:t>
            </a:r>
            <a:endParaRPr lang="ru-RU" sz="4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15463" y="2724006"/>
            <a:ext cx="5128211" cy="1827069"/>
          </a:xfrm>
        </p:spPr>
        <p:txBody>
          <a:bodyPr>
            <a:normAutofit/>
          </a:bodyPr>
          <a:lstStyle/>
          <a:p>
            <a:r>
              <a:rPr lang="en-GB" sz="3700" dirty="0"/>
              <a:t>Integration</a:t>
            </a:r>
            <a:endParaRPr lang="ru-RU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003738" y="5135466"/>
            <a:ext cx="4155584" cy="858767"/>
          </a:xfrm>
        </p:spPr>
        <p:txBody>
          <a:bodyPr>
            <a:noAutofit/>
          </a:bodyPr>
          <a:lstStyle/>
          <a:p>
            <a:r>
              <a:rPr lang="en-GB" sz="2400" dirty="0"/>
              <a:t>AREA BETWEEN CURVES </a:t>
            </a:r>
            <a:br>
              <a:rPr lang="en-GB" sz="2400" dirty="0"/>
            </a:br>
            <a:r>
              <a:rPr lang="en-GB" sz="2400" dirty="0"/>
              <a:t>AND LINES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75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7"/>
    </mc:Choice>
    <mc:Fallback xmlns="">
      <p:transition spd="slow" advTm="64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89E091-B36D-F5C2-B1C3-7673615B3902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CB09A64-CF32-1D39-7D20-9166DEE5103A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7DFF61C-45CB-12C2-C013-DE1709D7ADD0}"/>
                </a:ext>
              </a:extLst>
            </p:cNvPr>
            <p:cNvSpPr/>
            <p:nvPr/>
          </p:nvSpPr>
          <p:spPr>
            <a:xfrm>
              <a:off x="5217127" y="-47265"/>
              <a:ext cx="6959117" cy="11628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4C2236E-3140-2A49-48C2-4936095D1A05}"/>
              </a:ext>
            </a:extLst>
          </p:cNvPr>
          <p:cNvSpPr/>
          <p:nvPr/>
        </p:nvSpPr>
        <p:spPr>
          <a:xfrm>
            <a:off x="0" y="2222636"/>
            <a:ext cx="5227334" cy="4402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14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2"/>
    </mc:Choice>
    <mc:Fallback xmlns="">
      <p:transition spd="slow" advTm="5512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8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Area = Area 1 – Area 2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21−10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BA4446B-9B9C-F2C5-C284-D2936F349BD3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EB36033-2FBC-A112-E10D-928D2FCF4ED2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BF839C-49A3-30C6-E363-53822E69B3C5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1C70B25-48F3-7ECB-E3FB-23FA1B759B8F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15FEAE-CC0B-7674-EDF0-2B8E580F2438}"/>
                </a:ext>
              </a:extLst>
            </p:cNvPr>
            <p:cNvSpPr/>
            <p:nvPr/>
          </p:nvSpPr>
          <p:spPr>
            <a:xfrm>
              <a:off x="50335" y="2225523"/>
              <a:ext cx="4893708" cy="457742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5278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4"/>
    </mc:Choice>
    <mc:Fallback xmlns="">
      <p:transition spd="slow" advTm="5234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8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Area = Area 1 – Area 2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21−10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8B90EC9C-5ACE-B277-7877-5BE780240871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9A8A13F-ED5E-0984-1CAE-20F49483B4AD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B3BF23-1D60-7306-8874-5EE2D71ED121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487B9FD-46E4-7DCE-3DC2-89B0C9C008C7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92FEB7-C5D3-2BDD-AC26-7E3A95AA887A}"/>
                </a:ext>
              </a:extLst>
            </p:cNvPr>
            <p:cNvSpPr/>
            <p:nvPr/>
          </p:nvSpPr>
          <p:spPr>
            <a:xfrm>
              <a:off x="50335" y="2225523"/>
              <a:ext cx="4893708" cy="457742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77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6"/>
    </mc:Choice>
    <mc:Fallback xmlns="">
      <p:transition spd="slow" advTm="6116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8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b="1" dirty="0">
                    <a:solidFill>
                      <a:srgbClr val="FF0000"/>
                    </a:solidFill>
                  </a:rPr>
                  <a:t>Area </a:t>
                </a:r>
                <a:r>
                  <a:rPr lang="en-GB" sz="1800" dirty="0">
                    <a:solidFill>
                      <a:srgbClr val="0000FF"/>
                    </a:solidFill>
                  </a:rPr>
                  <a:t>= Area 1 – Area 2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21−10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5366565" y="1889155"/>
            <a:ext cx="1992740" cy="1795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A8E85A-4323-1713-DD1C-D0F8342A174C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2216F2B-F102-B995-BDB5-1A7FD8D7E90B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7B3724-9A85-E7B0-4CD3-8DDEF2B9C854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B6C175C-1604-2982-501D-76BEA6AF5C2C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C5CF37-A39D-085E-D20B-F140F3B22553}"/>
                </a:ext>
              </a:extLst>
            </p:cNvPr>
            <p:cNvSpPr/>
            <p:nvPr/>
          </p:nvSpPr>
          <p:spPr>
            <a:xfrm>
              <a:off x="50335" y="2225523"/>
              <a:ext cx="4893708" cy="457742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218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5"/>
    </mc:Choice>
    <mc:Fallback xmlns="">
      <p:transition spd="slow" advTm="2215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8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Area = Area 1 – Area 2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21−10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E166B24-6F88-A680-CA7A-63F8B6D7F4AC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66DF39-19E2-ED7E-CFBE-44B83B32A163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8F5075C-5653-048C-D26B-861BECC13AB2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2B36D69-0441-1033-AE82-8F195D9BA848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099B66-3A96-D535-032E-A74B9944CF57}"/>
                </a:ext>
              </a:extLst>
            </p:cNvPr>
            <p:cNvSpPr/>
            <p:nvPr/>
          </p:nvSpPr>
          <p:spPr>
            <a:xfrm>
              <a:off x="50335" y="2225523"/>
              <a:ext cx="4893708" cy="457742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674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"/>
    </mc:Choice>
    <mc:Fallback xmlns="">
      <p:transition spd="slow" advTm="264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3473739" cy="365125"/>
          </a:xfrm>
        </p:spPr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104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37739" y="2859687"/>
            <a:ext cx="2161425" cy="1608404"/>
          </a:xfrm>
        </p:spPr>
        <p:txBody>
          <a:bodyPr/>
          <a:lstStyle/>
          <a:p>
            <a:pPr algn="ctr"/>
            <a:r>
              <a:rPr lang="en-GB" dirty="0"/>
              <a:t>REVIEW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78583" y="1373459"/>
            <a:ext cx="6634743" cy="4937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dirty="0">
                <a:solidFill>
                  <a:srgbClr val="0000FF"/>
                </a:solidFill>
                <a:latin typeface="+mj-lt"/>
              </a:rPr>
              <a:t>If you have understood the content of this session, you should be able to:</a:t>
            </a:r>
          </a:p>
          <a:p>
            <a:pPr marL="0" indent="0">
              <a:buNone/>
            </a:pPr>
            <a:endParaRPr lang="en-GB" sz="2500" dirty="0">
              <a:solidFill>
                <a:srgbClr val="0000FF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2500" dirty="0">
                <a:solidFill>
                  <a:srgbClr val="0000FF"/>
                </a:solidFill>
                <a:latin typeface="+mj-lt"/>
              </a:rPr>
              <a:t>Find areas bounded by curves and straight lines.</a:t>
            </a:r>
          </a:p>
          <a:p>
            <a:endParaRPr lang="en-US" sz="25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1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35"/>
    </mc:Choice>
    <mc:Fallback xmlns="">
      <p:transition spd="slow" advTm="14335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600761"/>
            <a:ext cx="3009207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1224" y="5945824"/>
            <a:ext cx="8825899" cy="547350"/>
          </a:xfrm>
        </p:spPr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105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9" y="2638097"/>
            <a:ext cx="4849811" cy="318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0000FF"/>
                </a:solidFill>
              </a:rPr>
              <a:t>Now attempt the exercises in your text book related to this topic.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7"/>
    </mc:Choice>
    <mc:Fallback xmlns="">
      <p:transition spd="slow" advTm="8787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106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82736" y="591748"/>
            <a:ext cx="4279285" cy="702406"/>
          </a:xfrm>
        </p:spPr>
        <p:txBody>
          <a:bodyPr anchor="t">
            <a:normAutofit/>
          </a:bodyPr>
          <a:lstStyle/>
          <a:p>
            <a:r>
              <a:rPr lang="en-US" sz="3200" dirty="0"/>
              <a:t>Copyright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200" b="1" dirty="0">
                <a:solidFill>
                  <a:srgbClr val="000000"/>
                </a:solidFill>
              </a:rPr>
              <a:t>© Z. Ali 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2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"/>
    </mc:Choice>
    <mc:Fallback xmlns="">
      <p:transition spd="slow" advTm="56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C5D69F-8DD7-DCCB-A4DA-0E4361091EF7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3C11D3-4DD9-339B-D9F2-6DBCDEBBFA06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2E6B36-019B-0510-49B7-A072D384C6EA}"/>
                </a:ext>
              </a:extLst>
            </p:cNvPr>
            <p:cNvSpPr/>
            <p:nvPr/>
          </p:nvSpPr>
          <p:spPr>
            <a:xfrm>
              <a:off x="5217127" y="-47265"/>
              <a:ext cx="6959117" cy="11628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6D54B7D-708C-E29A-23EB-D0C354C120AB}"/>
              </a:ext>
            </a:extLst>
          </p:cNvPr>
          <p:cNvSpPr/>
          <p:nvPr/>
        </p:nvSpPr>
        <p:spPr>
          <a:xfrm>
            <a:off x="0" y="2222636"/>
            <a:ext cx="5227334" cy="4402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02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6"/>
    </mc:Choice>
    <mc:Fallback xmlns="">
      <p:transition spd="slow" advTm="669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FEF0CF-4812-6B8B-B01E-2DBAC2239B4F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DA8B8E-84E2-FB83-89E8-6FE696CE556E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2B372BA-8A3A-5146-48AB-46DA1F5BE9B2}"/>
                </a:ext>
              </a:extLst>
            </p:cNvPr>
            <p:cNvSpPr/>
            <p:nvPr/>
          </p:nvSpPr>
          <p:spPr>
            <a:xfrm>
              <a:off x="5217127" y="-47265"/>
              <a:ext cx="6959117" cy="11628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986000F8-67F0-21CF-20DC-6E00E1FD2A84}"/>
              </a:ext>
            </a:extLst>
          </p:cNvPr>
          <p:cNvSpPr/>
          <p:nvPr/>
        </p:nvSpPr>
        <p:spPr>
          <a:xfrm>
            <a:off x="0" y="2222636"/>
            <a:ext cx="5227334" cy="4402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99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7"/>
    </mc:Choice>
    <mc:Fallback xmlns="">
      <p:transition spd="slow" advTm="179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(7)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br>
                  <a:rPr lang="en-GB" sz="20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763202-CCC9-E3FE-E8CF-5746ABE4B0F6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199EB4-199D-07A9-5B78-72DAA1C53143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5008D2-C9F1-9FC2-42C3-D7EA9C8B7110}"/>
                </a:ext>
              </a:extLst>
            </p:cNvPr>
            <p:cNvSpPr/>
            <p:nvPr/>
          </p:nvSpPr>
          <p:spPr>
            <a:xfrm>
              <a:off x="5217127" y="-47265"/>
              <a:ext cx="6959117" cy="11628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F4AC918-7952-2929-B405-2BB246D0AE47}"/>
              </a:ext>
            </a:extLst>
          </p:cNvPr>
          <p:cNvSpPr/>
          <p:nvPr/>
        </p:nvSpPr>
        <p:spPr>
          <a:xfrm>
            <a:off x="0" y="2222636"/>
            <a:ext cx="5227334" cy="4402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121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5"/>
    </mc:Choice>
    <mc:Fallback xmlns="">
      <p:transition spd="slow" advTm="546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mr>
                      <m:m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br>
                  <a:rPr lang="en-GB" sz="20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60BE69-5832-6CBE-E365-D12538BBA3A8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F0BB7C-FC5C-DE14-D5A2-3FF045EFAA75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CCC15AB-1C87-0833-1680-89D6CA5B6312}"/>
                </a:ext>
              </a:extLst>
            </p:cNvPr>
            <p:cNvSpPr/>
            <p:nvPr/>
          </p:nvSpPr>
          <p:spPr>
            <a:xfrm>
              <a:off x="5217127" y="-47265"/>
              <a:ext cx="6959117" cy="11628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A95277E-0788-DF7F-253A-CCDB4D000428}"/>
              </a:ext>
            </a:extLst>
          </p:cNvPr>
          <p:cNvSpPr/>
          <p:nvPr/>
        </p:nvSpPr>
        <p:spPr>
          <a:xfrm>
            <a:off x="0" y="2222636"/>
            <a:ext cx="5227334" cy="4402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5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9"/>
    </mc:Choice>
    <mc:Fallback xmlns="">
      <p:transition spd="slow" advTm="202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br>
                  <a:rPr lang="en-GB" sz="20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BBB99B-98E0-BC17-0CCB-526C4B017ED3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D06A4B-0994-50D8-789A-3A1B7B89B853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38FC21-BE41-26E0-2A1A-016BED38B2D3}"/>
                </a:ext>
              </a:extLst>
            </p:cNvPr>
            <p:cNvSpPr/>
            <p:nvPr/>
          </p:nvSpPr>
          <p:spPr>
            <a:xfrm>
              <a:off x="5217127" y="-47265"/>
              <a:ext cx="6959117" cy="11628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FB712AF-ACE2-FA75-A3BB-59707F59B37A}"/>
              </a:ext>
            </a:extLst>
          </p:cNvPr>
          <p:cNvSpPr/>
          <p:nvPr/>
        </p:nvSpPr>
        <p:spPr>
          <a:xfrm>
            <a:off x="0" y="2222636"/>
            <a:ext cx="5227334" cy="4402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726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7"/>
    </mc:Choice>
    <mc:Fallback xmlns="">
      <p:transition spd="slow" advTm="1045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(7)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br>
                  <a:rPr lang="en-GB" sz="20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D35FE-5A60-E381-F223-57B22712E3E9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B8F454-DEC1-147E-9B83-4F8F90814D22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622C9C-6892-E924-F23E-49188FFC79D8}"/>
                </a:ext>
              </a:extLst>
            </p:cNvPr>
            <p:cNvSpPr/>
            <p:nvPr/>
          </p:nvSpPr>
          <p:spPr>
            <a:xfrm>
              <a:off x="5217127" y="-47265"/>
              <a:ext cx="6959117" cy="11628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2B15D-7192-DEB1-B380-669D163375CC}"/>
              </a:ext>
            </a:extLst>
          </p:cNvPr>
          <p:cNvSpPr/>
          <p:nvPr/>
        </p:nvSpPr>
        <p:spPr>
          <a:xfrm>
            <a:off x="0" y="2222636"/>
            <a:ext cx="5227334" cy="4402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9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1"/>
    </mc:Choice>
    <mc:Fallback xmlns="">
      <p:transition spd="slow" advTm="904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(7)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br>
                  <a:rPr lang="en-GB" sz="20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632077-394D-548B-225E-9D21F672476A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6B1D17-11A9-989C-88C4-17FCF6513B12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651979-2C7F-8060-2EA3-7B27DE950CE6}"/>
                </a:ext>
              </a:extLst>
            </p:cNvPr>
            <p:cNvSpPr/>
            <p:nvPr/>
          </p:nvSpPr>
          <p:spPr>
            <a:xfrm>
              <a:off x="5217127" y="-47265"/>
              <a:ext cx="6959117" cy="11628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9F1C334-51B5-A4C6-A72F-B7994EFB1291}"/>
              </a:ext>
            </a:extLst>
          </p:cNvPr>
          <p:cNvSpPr/>
          <p:nvPr/>
        </p:nvSpPr>
        <p:spPr>
          <a:xfrm>
            <a:off x="0" y="2222636"/>
            <a:ext cx="5227334" cy="4402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48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"/>
    </mc:Choice>
    <mc:Fallback xmlns="">
      <p:transition spd="slow" advTm="175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(7)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=130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189602-621F-4429-0567-2847A30F0A73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6DE2B2C-8B1A-9604-D7BF-39144E7D1D3A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A4DE0D8-2E3A-4E1C-8C2D-D5222F126E71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76FCF4B-A42E-C03E-2817-F978E1D38299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484886-8B34-2077-3000-47CC02D9F2A5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146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1"/>
    </mc:Choice>
    <mc:Fallback xmlns="">
      <p:transition spd="slow" advTm="391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𝟕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GB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GB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𝟏𝟑𝟎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CAE95A-3166-0C19-558C-7B18D12F1C60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03459C-2E10-97B0-79DC-16EA786B9DC4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338FC89-DDED-E11B-71CD-903675E8A23C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34240-C820-FF3D-7EB1-90A3A3BBBBBD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CFDE21-D743-B0B7-9039-45959F6601E5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28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5"/>
    </mc:Choice>
    <mc:Fallback xmlns="">
      <p:transition spd="slow" advTm="488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37739" y="2859687"/>
            <a:ext cx="2187096" cy="1608404"/>
          </a:xfrm>
        </p:spPr>
        <p:txBody>
          <a:bodyPr/>
          <a:lstStyle/>
          <a:p>
            <a:pPr algn="ctr"/>
            <a:r>
              <a:rPr lang="en-GB" dirty="0"/>
              <a:t>AREA BETWEEN CURVES AND LINES</a:t>
            </a:r>
            <a:endParaRPr lang="ru-R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39691" y="1373460"/>
            <a:ext cx="5966309" cy="54845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solidFill>
                  <a:srgbClr val="0000FF"/>
                </a:solidFill>
                <a:latin typeface="+mj-lt"/>
              </a:rPr>
              <a:t>The objectives for this session are to:</a:t>
            </a:r>
          </a:p>
          <a:p>
            <a:pPr marL="0" indent="0">
              <a:buNone/>
            </a:pPr>
            <a:endParaRPr lang="en-US" sz="2500" dirty="0">
              <a:solidFill>
                <a:srgbClr val="0000FF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2500" dirty="0">
                <a:solidFill>
                  <a:srgbClr val="0000FF"/>
                </a:solidFill>
                <a:latin typeface="+mj-lt"/>
              </a:rPr>
              <a:t>Find the area bounded by curves and straight lines.</a:t>
            </a:r>
          </a:p>
        </p:txBody>
      </p:sp>
    </p:spTree>
    <p:extLst>
      <p:ext uri="{BB962C8B-B14F-4D97-AF65-F5344CB8AC3E}">
        <p14:creationId xmlns:p14="http://schemas.microsoft.com/office/powerpoint/2010/main" val="42096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1"/>
    </mc:Choice>
    <mc:Fallback xmlns="">
      <p:transition spd="slow" advTm="702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(7)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0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(0)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=130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DEEA3D-71AA-E4F5-624B-0DBF51A82C01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95985D6-D672-33C7-9536-2D79C0B5FF62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D228389-A14E-05B2-C10A-970CAA82908D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9E9D58-8B6F-F29B-9AC1-3B25586C7DF1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B830088-7506-24C8-D89A-06038CB81A72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64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"/>
    </mc:Choice>
    <mc:Fallback xmlns="">
      <p:transition spd="slow" advTm="133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47416F-9AFA-F021-8BC3-B8B2E04969B0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26A64DE-1D49-CAB6-5829-61E08BBD2344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C1B1D64-7013-7779-2292-7B1C2901AE82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757CAF9-E41F-3914-C413-A29806AF1B6B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E78BA08-5A83-45B7-27E5-24D62C42CE25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16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1"/>
    </mc:Choice>
    <mc:Fallback xmlns="">
      <p:transition spd="slow" advTm="500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DFC810-42E1-693C-8966-1AD88CCF155F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19A85F-0D63-E194-9C91-66735C2F44FF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C29B765-83A0-A80E-3A22-CC2D45BD7405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2360C68-90B7-30A4-641F-21CF9E1FDA02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D01372-916B-8E36-DA76-383A65A0F2E7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3364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3"/>
    </mc:Choice>
    <mc:Fallback xmlns="">
      <p:transition spd="slow" advTm="537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  <m:e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mr>
                      <m:m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mr>
                    </m:m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41B007-1E4B-6DCF-35EE-C5E83975632E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B26804-9AF4-DEAE-F0DA-DF24FA16C7A6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B27D31-4AD0-E816-5B53-2FC789055D8C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EC42C6D-908C-F897-6011-34FA958AE36A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0D1CFC3-831D-1D61-C336-C287E05E79AB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8338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0"/>
    </mc:Choice>
    <mc:Fallback xmlns="">
      <p:transition spd="slow" advTm="1192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D6FDB3-E246-07AF-F7F0-F64D19C004CA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034A1EA-6E2F-30C6-508F-51D19CF2B5F1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FA53C35-ED27-67AA-38E9-BDAE9F4DB99D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A0FD038-AED1-ABB9-C276-B38DFDB5E207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28FD8A-A7B7-E7DD-80A6-1F438E4FB084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16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"/>
    </mc:Choice>
    <mc:Fallback xmlns="">
      <p:transition spd="slow" advTm="356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8556E7-754A-D441-53B1-F43C4A914012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FB34B45-92AC-1F60-7638-328BCE33D834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74848B5-2AB4-9103-194F-F5EDF3DB98EA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0FF1425-9629-85C8-6AA7-A36164F1CEE8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700A824-DAD6-6C59-0BFE-952CC6832DED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325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1"/>
    </mc:Choice>
    <mc:Fallback xmlns="">
      <p:transition spd="slow" advTm="384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8537E7-ED30-09DB-475A-4922B36D9A88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5FC2C4-688D-3062-CAFE-01A1BB2F3385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29583D2-148E-6338-F14E-16AAA802BFCA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0377562-CD88-4488-4210-960BF5461460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A0F6847-AFA5-A7E3-ABB9-7D78EF804739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96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"/>
    </mc:Choice>
    <mc:Fallback xmlns="">
      <p:transition spd="slow" advTm="158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=73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25FB35-289E-0784-3C8D-470D88736049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D9F85C0-3645-6F63-16D3-B5BB025C1450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43D1551-F780-2888-39F7-53205BD4A9AF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76ED19E-E381-8D36-B05C-0FC1112E40DC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8C76F0-7364-61DB-4AA4-AE4E7F7B25BE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509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"/>
    </mc:Choice>
    <mc:Fallback xmlns="">
      <p:transition spd="slow" advTm="175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=73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37BE37-A67C-EF44-96F0-D3D115A144AE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5B24F88-5F16-FFD5-1BC5-AD9E6F0B8C9B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039F7A8-54D3-6307-4966-866D4685A369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8B2DEB8-31C8-158D-3A76-6B588285B044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4F67920-5EA6-9E4C-5447-30386D3E24FB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83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9"/>
    </mc:Choice>
    <mc:Fallback xmlns="">
      <p:transition spd="slow" advTm="743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=73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9B8CB3-3CB0-F237-D72A-E8A0F2E4D064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8DED0B1-E97D-7A79-60FB-E54D872FBA64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92C2919-D3EC-B596-C1EC-1F76DC471D61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C1A87FB-65CC-A5FB-4865-11DF038F2DE9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709EBB-040F-5348-09A7-232900D61FEB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1638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5"/>
    </mc:Choice>
    <mc:Fallback xmlns="">
      <p:transition spd="slow" advTm="776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7"/>
              <p:cNvSpPr txBox="1">
                <a:spLocks/>
              </p:cNvSpPr>
              <p:nvPr/>
            </p:nvSpPr>
            <p:spPr>
              <a:xfrm>
                <a:off x="5344319" y="1596865"/>
                <a:ext cx="6863768" cy="51305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1. Write definite integral statement with its limits: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2. Integrate and write the integral in square brackets: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mr>
                      <m:m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mr>
                    </m:m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3. Evaluate the integral by working out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319" y="1596865"/>
                <a:ext cx="6863768" cy="5130505"/>
              </a:xfrm>
              <a:prstGeom prst="rect">
                <a:avLst/>
              </a:prstGeom>
              <a:blipFill>
                <a:blip r:embed="rId6"/>
                <a:stretch>
                  <a:fillRect l="-977" r="-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DEFINITE INTEGRALS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44319" y="967673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Steps for Integrating Definite Integrals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05619" y="2729424"/>
                <a:ext cx="5041148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sSup>
                      <m:sSup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000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GB" sz="20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000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≠−1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 When integrating polynomials, apply rule for integration separately to each term.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 the derivative of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in the interval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0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0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0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then the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definite integral </a:t>
                </a:r>
                <a:r>
                  <a:rPr lang="en-GB" sz="2000" dirty="0">
                    <a:solidFill>
                      <a:srgbClr val="0000FF"/>
                    </a:solidFill>
                  </a:rPr>
                  <a:t>is defined as: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mr>
                        <m:m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mr>
                      </m:m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19" y="2729424"/>
                <a:ext cx="5041148" cy="4294254"/>
              </a:xfrm>
              <a:prstGeom prst="rect">
                <a:avLst/>
              </a:prstGeom>
              <a:blipFill>
                <a:blip r:embed="rId7"/>
                <a:stretch>
                  <a:fillRect l="-11850" r="-2418" b="-37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6"/>
              <p:cNvSpPr>
                <a:spLocks noGrp="1"/>
              </p:cNvSpPr>
              <p:nvPr>
                <p:ph type="body" idx="13"/>
              </p:nvPr>
            </p:nvSpPr>
            <p:spPr>
              <a:xfrm>
                <a:off x="171125" y="2089990"/>
                <a:ext cx="5105432" cy="600075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Rule for Integrating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𝒌𝒙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3"/>
              </p:nvPr>
            </p:nvSpPr>
            <p:spPr>
              <a:xfrm>
                <a:off x="171125" y="2089990"/>
                <a:ext cx="5105432" cy="600075"/>
              </a:xfrm>
              <a:blipFill>
                <a:blip r:embed="rId8"/>
                <a:stretch>
                  <a:fillRect l="-1790" b="-23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106230" y="3949702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Definite Integrals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4FB769-1B38-4E97-A74E-09053FAD05AC}"/>
              </a:ext>
            </a:extLst>
          </p:cNvPr>
          <p:cNvSpPr/>
          <p:nvPr/>
        </p:nvSpPr>
        <p:spPr>
          <a:xfrm>
            <a:off x="103363" y="2259550"/>
            <a:ext cx="5008969" cy="45984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20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21"/>
    </mc:Choice>
    <mc:Fallback xmlns="">
      <p:transition spd="slow" advTm="75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=73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C2BC6E9-8D27-FBC1-CC97-774512EC9EC9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1E8B9E0-2CF2-3A00-8A32-2E01B8F219A1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7B3BAA4-9655-09D2-779E-6BAF558B2CEA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245E213-B857-2F32-52FA-AD31270A472E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A3638C7-8BA6-34CB-813C-48239114E42E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67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6"/>
    </mc:Choice>
    <mc:Fallback xmlns="">
      <p:transition spd="slow" advTm="265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=73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D3F951-26D0-D869-1D79-16985BB2DBA2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5A44B8-C0D3-DC27-A686-2E5AD944F1CB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B921FE9-F6CB-3794-6788-7C73D5ED2711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8BE84B-C2BA-CC29-C57C-3EC9D6BFB4EB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1B76A2B-EDE5-57E7-C3F0-27C184BE16BA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222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6"/>
    </mc:Choice>
    <mc:Fallback xmlns="">
      <p:transition spd="slow" advTm="5256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d>
                            <m:dPr>
                              <m:ctrl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𝟐𝟏</m:t>
                          </m:r>
                          <m:d>
                            <m:dPr>
                              <m:ctrl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GB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𝟕𝟑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DBD6E1-8F8A-CF08-87E6-FE0619D49728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21F5D8B-866E-5790-D42D-748918A60173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16B9E5E-7EAF-1447-2A10-EF78086E1B77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9FBBA6-682F-EAEB-F15B-1AA6C363D9C6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A55CC5-A30D-53DD-D3C9-D9B3E6B6D55C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740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4"/>
    </mc:Choice>
    <mc:Fallback xmlns="">
      <p:transition spd="slow" advTm="5094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21−3</m:t>
                        </m:r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b="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(7)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=73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EE7413-3E13-2086-1697-094ACC9FD0CD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5954639-2E19-0F89-8780-9680B11C7AA5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0741173-89FD-6D88-6A6B-9D88AEC0686E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57053D5-A212-9A9F-7593-DED6C0684C41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2055B50-CD82-A0FF-6099-88DDD131B545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182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8"/>
    </mc:Choice>
    <mc:Fallback xmlns="">
      <p:transition spd="slow" advTm="2308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6A8B6-C880-B31C-BA74-C736D3453D39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FEA92D3-00D5-5A9E-E639-BD463C68D11D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2943E53-7499-A6DA-B72B-713030F1E24B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576EB91-D073-D828-C1EE-4A7DED91BFD0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7B0AC64-A40B-A980-1402-8BC9EA61F2E9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51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9"/>
    </mc:Choice>
    <mc:Fallback xmlns="">
      <p:transition spd="slow" advTm="12269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395606" y="3302866"/>
            <a:ext cx="6173541" cy="1424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/>
          <p:cNvSpPr/>
          <p:nvPr/>
        </p:nvSpPr>
        <p:spPr>
          <a:xfrm>
            <a:off x="5377468" y="6030492"/>
            <a:ext cx="2682315" cy="509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Rectangle 54"/>
          <p:cNvSpPr/>
          <p:nvPr/>
        </p:nvSpPr>
        <p:spPr>
          <a:xfrm>
            <a:off x="10470199" y="1652782"/>
            <a:ext cx="681117" cy="434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A0D64C-008C-82A2-364A-D8DAD6E08322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649B5F4-F103-F3BB-28B3-83C03EB7770E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9625869-C157-7683-4F29-1C015C07B9E4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7580C0D-E8D9-5956-6658-9832961F5529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CE2FAAD-FD66-5D90-3BCE-8B3F80CC1CA7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292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"/>
    </mc:Choice>
    <mc:Fallback xmlns="">
      <p:transition spd="slow" advTm="2169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AB4AA0-3434-9AE1-0116-F78AEB6965B6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0C20A0D-E934-96E0-A605-3EC24B727488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D0D0667-C27D-3A3B-F441-76C212A4F836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5435BC5-2200-5F13-A982-4FE85A4FEE3C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9BCB609-B728-8BFC-EA85-128E0595A803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6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5"/>
    </mc:Choice>
    <mc:Fallback xmlns="">
      <p:transition spd="slow" advTm="1565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D745CB-84F8-A2E8-01BB-64CE8B9C1FA5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85A6630-E481-D151-8373-E717DBF1F501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1DC880E-0DEF-F503-46BA-DEE769D33E73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6D9FA16-1B0B-ED46-9113-FBBEACF5A201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EC21B5A-4C02-68A0-D5F9-CD76D0A17865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19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"/>
    </mc:Choice>
    <mc:Fallback xmlns="">
      <p:transition spd="slow" advTm="189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b="1" dirty="0">
                    <a:solidFill>
                      <a:srgbClr val="FF0000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b="1" dirty="0">
                    <a:solidFill>
                      <a:srgbClr val="FF0000"/>
                    </a:solidFill>
                  </a:rPr>
                  <a:t>Area 1</a:t>
                </a: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187555" y="3302866"/>
            <a:ext cx="2187417" cy="1424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078725-C671-547A-2C1F-5C4EBABD6A54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9F96CB0-67D4-3563-3951-E0F18E170FA8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CAE4635-3833-B92F-115E-180BEE101A88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EE1CB66-F3C2-F028-9BF1-CF8D37C5183D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09F39CB-FDFD-94A2-3C1C-DFFA1FF10368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7275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1"/>
    </mc:Choice>
    <mc:Fallback xmlns="">
      <p:transition spd="slow" advTm="788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b="1" dirty="0">
                    <a:solidFill>
                      <a:srgbClr val="FF0000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𝟕𝟑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b="1" dirty="0">
                    <a:solidFill>
                      <a:srgbClr val="FF0000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𝟕𝟑</m:t>
                    </m:r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239641" y="3330244"/>
            <a:ext cx="2187417" cy="1424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853199-DDF8-990E-AD7E-B812AE5B9641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E7881E8-37B8-D53B-6AEF-F4C8EAF555D8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CFD320B-2CBD-590E-2E86-A0B7107467A9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31CA33D-80E6-AE27-A8FF-0DEF8B535663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1BAFF5-B4FB-6B89-3E1B-E35CE57848BB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585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7"/>
    </mc:Choice>
    <mc:Fallback xmlns="">
      <p:transition spd="slow" advTm="727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06230" y="2080305"/>
                <a:ext cx="5041148" cy="42942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 and lines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𝐀𝐫𝐞𝐚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nary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</m:oMath>
                  </m:oMathPara>
                </a14:m>
                <a:endParaRPr lang="en-GB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 the equation of the curve.</a:t>
                </a: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30" y="2080305"/>
                <a:ext cx="5041148" cy="4294254"/>
              </a:xfrm>
              <a:prstGeom prst="rect">
                <a:avLst/>
              </a:prstGeom>
              <a:blipFill>
                <a:blip r:embed="rId6"/>
                <a:stretch>
                  <a:fillRect l="-1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140417" y="2027420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69947" y="4942855"/>
            <a:ext cx="2962275" cy="2020938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264848" y="6518374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848" y="6518374"/>
                <a:ext cx="37279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051735" y="4876610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35" y="4876610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606092" y="5600658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92" y="5600658"/>
                <a:ext cx="1133708" cy="369332"/>
              </a:xfrm>
              <a:prstGeom prst="rect">
                <a:avLst/>
              </a:prstGeom>
              <a:blipFill>
                <a:blip r:embed="rId1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BFC9372-5C03-BF7F-7FEF-1EB35AB5F4EF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ECA5A5-22DF-EAF4-6E54-57EFA11EE489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3E1A9A-D35E-7237-2A39-06B6DB7A84BD}"/>
                </a:ext>
              </a:extLst>
            </p:cNvPr>
            <p:cNvSpPr/>
            <p:nvPr/>
          </p:nvSpPr>
          <p:spPr>
            <a:xfrm>
              <a:off x="5217127" y="-47265"/>
              <a:ext cx="6959117" cy="131562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5809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25"/>
    </mc:Choice>
    <mc:Fallback xmlns="">
      <p:transition spd="slow" advTm="34025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1DF5C0-A715-8DF1-BEEB-D9AFBD040E11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1032276-32E5-6414-1410-3DF0619B8E01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7DDCDFF-5BD2-586F-064E-D1B699DB0F52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DA4AF32-52CE-DD8D-8B17-9CACA74D459B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5F4263-06F5-6A66-155E-131307D25FE4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42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1"/>
    </mc:Choice>
    <mc:Fallback xmlns="">
      <p:transition spd="slow" advTm="233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=57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DCE3D2-40D4-5CBB-47BE-EDB7D9C1F1AF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617247B-7908-103B-5CED-6CF7CF44D137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32DC0C1-0374-A9D5-C3EB-2264DD184D5C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F932E4E-7BF6-F333-9FCC-AA01FDBB8BD5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521FE54-5D65-96CE-81AC-F018EF002E0C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5745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"/>
    </mc:Choice>
    <mc:Fallback xmlns="">
      <p:transition spd="slow" advTm="3562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𝟏𝟑𝟎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𝟕𝟑</m:t>
                    </m:r>
                    <m:f>
                      <m:fPr>
                        <m:ctrlP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𝟓𝟕</m:t>
                    </m:r>
                    <m:f>
                      <m:f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GB" sz="20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496325" y="1656267"/>
            <a:ext cx="635328" cy="447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3E09CE-9C82-69A6-6337-EF5624B01D7D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9123928-A2CF-FEF2-3678-806DDDFB6634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880202D-B819-5D70-A6FF-8892F6B68AF0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01E2EE6-4EF2-F436-27E8-12C17327E252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C8141A-AE2E-38B8-0883-BBF5C6970F2B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22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5"/>
    </mc:Choice>
    <mc:Fallback xmlns="">
      <p:transition spd="slow" advTm="4375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=130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Area 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20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130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73</m:t>
                    </m:r>
                    <m:f>
                      <m:f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=57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2FF31F-833D-ACE2-5FF5-4DEBA5769D40}"/>
              </a:ext>
            </a:extLst>
          </p:cNvPr>
          <p:cNvGrpSpPr/>
          <p:nvPr/>
        </p:nvGrpSpPr>
        <p:grpSpPr>
          <a:xfrm>
            <a:off x="-79956" y="-47265"/>
            <a:ext cx="12256200" cy="6672669"/>
            <a:chOff x="-79956" y="-47265"/>
            <a:chExt cx="12256200" cy="667266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A7CBA1A-3B22-747A-6A31-36C8CE9873C0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7D24E0F-FD89-F269-BE2F-561B5D667E4D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F898935-9678-F216-3CAC-9BA0619D0C5E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10685AA-8F9F-CC7D-4936-AD4B69416C6E}"/>
                </a:ext>
              </a:extLst>
            </p:cNvPr>
            <p:cNvSpPr/>
            <p:nvPr/>
          </p:nvSpPr>
          <p:spPr>
            <a:xfrm>
              <a:off x="0" y="2222636"/>
              <a:ext cx="5227334" cy="440276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887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2"/>
    </mc:Choice>
    <mc:Fallback xmlns="">
      <p:transition spd="slow" advTm="7602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1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DC70C82-E1D4-5AE5-A235-F07D4F725CC1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F1D91F1-BCEA-D8E4-0B12-E951D1659A7E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20C476-9CE1-913D-C729-A60002D00DA6}"/>
                </a:ext>
              </a:extLst>
            </p:cNvPr>
            <p:cNvSpPr/>
            <p:nvPr/>
          </p:nvSpPr>
          <p:spPr>
            <a:xfrm>
              <a:off x="5217127" y="-47265"/>
              <a:ext cx="6959117" cy="11628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874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9"/>
    </mc:Choice>
    <mc:Fallback xmlns="">
      <p:transition spd="slow" advTm="13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</a:t>
                </a: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6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67483" y="2566505"/>
            <a:ext cx="4971295" cy="672782"/>
            <a:chOff x="6367483" y="2566505"/>
            <a:chExt cx="4971295" cy="672782"/>
          </a:xfrm>
        </p:grpSpPr>
        <p:sp>
          <p:nvSpPr>
            <p:cNvPr id="71" name="Rectangle 70"/>
            <p:cNvSpPr/>
            <p:nvPr/>
          </p:nvSpPr>
          <p:spPr>
            <a:xfrm>
              <a:off x="6367483" y="2566505"/>
              <a:ext cx="6270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Area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417123" y="2789388"/>
              <a:ext cx="2921655" cy="449899"/>
              <a:chOff x="8417123" y="2789388"/>
              <a:chExt cx="2921655" cy="44989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8417123" y="2789388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1</a:t>
                </a:r>
                <a:endParaRPr lang="en-GB" b="1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520925" y="2869955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2</a:t>
                </a:r>
                <a:endParaRPr lang="en-GB" b="1" dirty="0"/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365296D9-825C-44A4-8011-04487438F85A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81AE62-D176-8732-6E85-BE027BD41BD0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8FAAB9B-1781-8BBF-D09C-F20ACB5E9DD3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BE05FF2-8953-D2DA-FDF4-E8C10A1E60DC}"/>
                </a:ext>
              </a:extLst>
            </p:cNvPr>
            <p:cNvSpPr/>
            <p:nvPr/>
          </p:nvSpPr>
          <p:spPr>
            <a:xfrm>
              <a:off x="5217127" y="-47265"/>
              <a:ext cx="6959117" cy="11628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088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193"/>
    </mc:Choice>
    <mc:Fallback xmlns="">
      <p:transition spd="slow" advTm="88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</a:t>
                </a:r>
                <a:r>
                  <a:rPr lang="en-GB" sz="1800" b="1" dirty="0">
                    <a:solidFill>
                      <a:srgbClr val="FF0000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800" b="1" dirty="0">
                    <a:solidFill>
                      <a:srgbClr val="FF0000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800" b="1" dirty="0">
                    <a:solidFill>
                      <a:srgbClr val="FF0000"/>
                    </a:solidFill>
                  </a:rPr>
                  <a:t> value at the intersection point</a:t>
                </a:r>
                <a:r>
                  <a:rPr lang="en-GB" sz="1800" dirty="0">
                    <a:solidFill>
                      <a:srgbClr val="0000FF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6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67483" y="2566505"/>
            <a:ext cx="4971295" cy="672782"/>
            <a:chOff x="6367483" y="2566505"/>
            <a:chExt cx="4971295" cy="672782"/>
          </a:xfrm>
        </p:grpSpPr>
        <p:sp>
          <p:nvSpPr>
            <p:cNvPr id="71" name="Rectangle 70"/>
            <p:cNvSpPr/>
            <p:nvPr/>
          </p:nvSpPr>
          <p:spPr>
            <a:xfrm>
              <a:off x="6367483" y="2566505"/>
              <a:ext cx="6270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Area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417123" y="2789388"/>
              <a:ext cx="2921655" cy="449899"/>
              <a:chOff x="8417123" y="2789388"/>
              <a:chExt cx="2921655" cy="44989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8417123" y="2789388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1</a:t>
                </a:r>
                <a:endParaRPr lang="en-GB" b="1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520925" y="2869955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2</a:t>
                </a:r>
                <a:endParaRPr lang="en-GB" b="1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6063296" y="3377604"/>
            <a:ext cx="540795" cy="236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110A3CB-B1A3-4F1E-BC0D-B1016247546D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D9513D-59AB-D6DF-4D55-560E77273E0F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187DC88-EA47-86AF-3AC7-A5966D709640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F8D4938-E2EB-7DF1-0469-F65BD43161E4}"/>
                </a:ext>
              </a:extLst>
            </p:cNvPr>
            <p:cNvSpPr/>
            <p:nvPr/>
          </p:nvSpPr>
          <p:spPr>
            <a:xfrm>
              <a:off x="5217127" y="-47265"/>
              <a:ext cx="6959117" cy="11628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583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2"/>
    </mc:Choice>
    <mc:Fallback xmlns="">
      <p:transition spd="slow" advTm="2912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</a:t>
                </a: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6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67483" y="2566505"/>
            <a:ext cx="4971295" cy="672782"/>
            <a:chOff x="6367483" y="2566505"/>
            <a:chExt cx="4971295" cy="672782"/>
          </a:xfrm>
        </p:grpSpPr>
        <p:sp>
          <p:nvSpPr>
            <p:cNvPr id="71" name="Rectangle 70"/>
            <p:cNvSpPr/>
            <p:nvPr/>
          </p:nvSpPr>
          <p:spPr>
            <a:xfrm>
              <a:off x="6367483" y="2566505"/>
              <a:ext cx="6270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Area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417123" y="2789388"/>
              <a:ext cx="2921655" cy="449899"/>
              <a:chOff x="8417123" y="2789388"/>
              <a:chExt cx="2921655" cy="44989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8417123" y="2789388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1</a:t>
                </a:r>
                <a:endParaRPr lang="en-GB" b="1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520925" y="2869955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2</a:t>
                </a:r>
                <a:endParaRPr lang="en-GB" b="1" dirty="0"/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9BD6FEE0-C950-4437-9441-54FFDBFCBFF9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ED12C3-66A1-58DB-E54A-DFADB4FDFD9F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68978A-87FB-E762-7114-6E4D31E35147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DD76FF-2B5B-0C9F-B2CC-6ED26304A6F7}"/>
                </a:ext>
              </a:extLst>
            </p:cNvPr>
            <p:cNvSpPr/>
            <p:nvPr/>
          </p:nvSpPr>
          <p:spPr>
            <a:xfrm>
              <a:off x="5217127" y="-47265"/>
              <a:ext cx="6959117" cy="11628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60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1"/>
    </mc:Choice>
    <mc:Fallback xmlns="">
      <p:transition spd="slow" advTm="305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6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67483" y="2566505"/>
            <a:ext cx="4971295" cy="672782"/>
            <a:chOff x="6367483" y="2566505"/>
            <a:chExt cx="4971295" cy="672782"/>
          </a:xfrm>
        </p:grpSpPr>
        <p:sp>
          <p:nvSpPr>
            <p:cNvPr id="71" name="Rectangle 70"/>
            <p:cNvSpPr/>
            <p:nvPr/>
          </p:nvSpPr>
          <p:spPr>
            <a:xfrm>
              <a:off x="6367483" y="2566505"/>
              <a:ext cx="6270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Area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417123" y="2789388"/>
              <a:ext cx="2921655" cy="449899"/>
              <a:chOff x="8417123" y="2789388"/>
              <a:chExt cx="2921655" cy="44989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8417123" y="2789388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1</a:t>
                </a:r>
                <a:endParaRPr lang="en-GB" b="1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520925" y="2869955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2</a:t>
                </a:r>
                <a:endParaRPr lang="en-GB" b="1" dirty="0"/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3585AE4F-EE31-4F01-B2A5-4637F862E249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AFA625-491E-648F-C19F-0D2929882D56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6B9409-6F56-D195-B8A1-DAFF044D655B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83F36B1-E1FA-F065-2FF8-9E6CCEFE3577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4DBF14A-97DB-998F-7259-57EC26F433A6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291CC1-22DA-7D80-0B5D-43B4846A2933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14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5"/>
    </mc:Choice>
    <mc:Fallback xmlns="">
      <p:transition spd="slow" advTm="2355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6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9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9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9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9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9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9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67483" y="2566505"/>
            <a:ext cx="4971295" cy="672782"/>
            <a:chOff x="6367483" y="2566505"/>
            <a:chExt cx="4971295" cy="672782"/>
          </a:xfrm>
        </p:grpSpPr>
        <p:sp>
          <p:nvSpPr>
            <p:cNvPr id="71" name="Rectangle 70"/>
            <p:cNvSpPr/>
            <p:nvPr/>
          </p:nvSpPr>
          <p:spPr>
            <a:xfrm>
              <a:off x="6367483" y="2566505"/>
              <a:ext cx="6270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Area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417123" y="2789388"/>
              <a:ext cx="2921655" cy="449899"/>
              <a:chOff x="8417123" y="2789388"/>
              <a:chExt cx="2921655" cy="44989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8417123" y="2789388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1</a:t>
                </a:r>
                <a:endParaRPr lang="en-GB" b="1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520925" y="2869955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2</a:t>
                </a:r>
                <a:endParaRPr lang="en-GB" b="1" dirty="0"/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385E3D20-FEB5-498E-BEF4-00FC5A188231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2B0469-3248-0BC6-28E3-8670226B9312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C3F44AC-D895-1A07-7337-1C162B73DA72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8E02409-89BD-2806-A926-F3C6FC8DD1AE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7636244-9DBB-3E73-8180-D61F20A027C3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17224B7-C926-1B0E-4EE3-27F5F9C1CED9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867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60"/>
    </mc:Choice>
    <mc:Fallback xmlns="">
      <p:transition spd="slow" advTm="1436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12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3D6EEC-E7C8-6CEF-7A3C-EA9B964BA632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00E678-6AFB-B581-1AC6-5CAA61DB585D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FC51B9-82FD-BEAC-693B-D0911D523524}"/>
                </a:ext>
              </a:extLst>
            </p:cNvPr>
            <p:cNvSpPr/>
            <p:nvPr/>
          </p:nvSpPr>
          <p:spPr>
            <a:xfrm>
              <a:off x="5217127" y="-47265"/>
              <a:ext cx="6959117" cy="131562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387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"/>
    </mc:Choice>
    <mc:Fallback xmlns="">
      <p:transition spd="slow" advTm="2564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6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67483" y="2566505"/>
            <a:ext cx="4971295" cy="672782"/>
            <a:chOff x="6367483" y="2566505"/>
            <a:chExt cx="4971295" cy="672782"/>
          </a:xfrm>
        </p:grpSpPr>
        <p:sp>
          <p:nvSpPr>
            <p:cNvPr id="71" name="Rectangle 70"/>
            <p:cNvSpPr/>
            <p:nvPr/>
          </p:nvSpPr>
          <p:spPr>
            <a:xfrm>
              <a:off x="6367483" y="2566505"/>
              <a:ext cx="6270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Area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417123" y="2789388"/>
              <a:ext cx="2921655" cy="449899"/>
              <a:chOff x="8417123" y="2789388"/>
              <a:chExt cx="2921655" cy="44989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8417123" y="2789388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1</a:t>
                </a:r>
                <a:endParaRPr lang="en-GB" b="1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520925" y="2869955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2</a:t>
                </a:r>
                <a:endParaRPr lang="en-GB" b="1" dirty="0"/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004A2B82-1F70-44A9-A9F6-7B50509A8887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4D5919-C9F0-C63C-52B7-B7A62721E49B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2E406E1-E5EF-48D2-153C-F230B492A452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37513D9-98C8-A91E-AAFF-AC4331AE3C63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2C94CB7-1DE6-5763-9F3A-28D06B3C5A70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223647-7E77-9280-8F59-91FEED8CCAF5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75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3"/>
    </mc:Choice>
    <mc:Fallback xmlns="">
      <p:transition spd="slow" advTm="2053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6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67483" y="2566505"/>
            <a:ext cx="4971295" cy="672782"/>
            <a:chOff x="6367483" y="2566505"/>
            <a:chExt cx="4971295" cy="672782"/>
          </a:xfrm>
        </p:grpSpPr>
        <p:sp>
          <p:nvSpPr>
            <p:cNvPr id="71" name="Rectangle 70"/>
            <p:cNvSpPr/>
            <p:nvPr/>
          </p:nvSpPr>
          <p:spPr>
            <a:xfrm>
              <a:off x="6367483" y="2566505"/>
              <a:ext cx="6270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Area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417123" y="2789388"/>
              <a:ext cx="2921655" cy="449899"/>
              <a:chOff x="8417123" y="2789388"/>
              <a:chExt cx="2921655" cy="44989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8417123" y="2789388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1</a:t>
                </a:r>
                <a:endParaRPr lang="en-GB" b="1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520925" y="2869955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2</a:t>
                </a:r>
                <a:endParaRPr lang="en-GB" b="1" dirty="0"/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5436CC5-0428-4153-A378-E65AA6C96DBF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BF4DDA-66C3-C89C-D638-9235E6C5302E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F51936-8F40-6DF9-AD7A-8B29A3CF555A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BD193E4-79C2-4D7D-50C2-4B4E30050410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6CD622-0003-1CAF-2214-0DFDDBBC28AD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D1DAA0-4EB2-FCB3-23F5-FD088E5CCC46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20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2"/>
    </mc:Choice>
    <mc:Fallback xmlns="">
      <p:transition spd="slow" advTm="3852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GB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GB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800" b="1" dirty="0">
                    <a:solidFill>
                      <a:srgbClr val="FF0000"/>
                    </a:solidFill>
                  </a:rPr>
                  <a:t>.  </a:t>
                </a:r>
                <a:endParaRPr lang="en-GB" sz="1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6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67483" y="2566505"/>
            <a:ext cx="4971295" cy="672782"/>
            <a:chOff x="6367483" y="2566505"/>
            <a:chExt cx="4971295" cy="672782"/>
          </a:xfrm>
        </p:grpSpPr>
        <p:sp>
          <p:nvSpPr>
            <p:cNvPr id="71" name="Rectangle 70"/>
            <p:cNvSpPr/>
            <p:nvPr/>
          </p:nvSpPr>
          <p:spPr>
            <a:xfrm>
              <a:off x="6367483" y="2566505"/>
              <a:ext cx="6270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Area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417123" y="2789388"/>
              <a:ext cx="2921655" cy="449899"/>
              <a:chOff x="8417123" y="2789388"/>
              <a:chExt cx="2921655" cy="44989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8417123" y="2789388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1</a:t>
                </a:r>
                <a:endParaRPr lang="en-GB" b="1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520925" y="2869955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2</a:t>
                </a:r>
                <a:endParaRPr lang="en-GB" b="1" dirty="0"/>
              </a:p>
            </p:txBody>
          </p:sp>
        </p:grp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4DDEDCA-516E-4E5D-BCAE-E553C2B1732B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55503F-DD3A-F631-77A3-87C918E111B6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AA004-0910-57AD-FF2B-9D07BD363316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E2A22-355A-322C-BFCE-63B28BEF144C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4E140D-0380-5472-F9DB-1371445AF78E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89523A-2E67-DEC9-6CFB-F54C300A4F21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4253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8"/>
    </mc:Choice>
    <mc:Fallback xmlns="">
      <p:transition spd="slow" advTm="3248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</a:t>
                </a: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6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67483" y="2566505"/>
            <a:ext cx="4971295" cy="672782"/>
            <a:chOff x="6367483" y="2566505"/>
            <a:chExt cx="4971295" cy="672782"/>
          </a:xfrm>
        </p:grpSpPr>
        <p:sp>
          <p:nvSpPr>
            <p:cNvPr id="71" name="Rectangle 70"/>
            <p:cNvSpPr/>
            <p:nvPr/>
          </p:nvSpPr>
          <p:spPr>
            <a:xfrm>
              <a:off x="6367483" y="2566505"/>
              <a:ext cx="6270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Area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417123" y="2789388"/>
              <a:ext cx="2921655" cy="449899"/>
              <a:chOff x="8417123" y="2789388"/>
              <a:chExt cx="2921655" cy="44989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8417123" y="2789388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1</a:t>
                </a:r>
                <a:endParaRPr lang="en-GB" b="1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520925" y="2869955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2</a:t>
                </a:r>
                <a:endParaRPr lang="en-GB" b="1" dirty="0"/>
              </a:p>
            </p:txBody>
          </p:sp>
        </p:grp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4E36BE7-F2E9-4C16-8650-872972ED0DEA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2D430F-EEB5-EB96-5C9E-5798BFE899B7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8EA3A9-C35B-4D32-43A9-2716DC5C4950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A9FF21-0AEB-022C-1651-0382C759881F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7C8A2F-5AA2-BA7D-DB9C-94BFB9733DF6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E0AF46-055F-B44F-ADCE-6E008B7AE3B2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357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0"/>
    </mc:Choice>
    <mc:Fallback xmlns="">
      <p:transition spd="slow" advTm="326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6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67483" y="2566505"/>
            <a:ext cx="4971295" cy="672782"/>
            <a:chOff x="6367483" y="2566505"/>
            <a:chExt cx="4971295" cy="672782"/>
          </a:xfrm>
        </p:grpSpPr>
        <p:sp>
          <p:nvSpPr>
            <p:cNvPr id="71" name="Rectangle 70"/>
            <p:cNvSpPr/>
            <p:nvPr/>
          </p:nvSpPr>
          <p:spPr>
            <a:xfrm>
              <a:off x="6367483" y="2566505"/>
              <a:ext cx="6270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Area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417123" y="2789388"/>
              <a:ext cx="2921655" cy="449899"/>
              <a:chOff x="8417123" y="2789388"/>
              <a:chExt cx="2921655" cy="44989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8417123" y="2789388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1</a:t>
                </a:r>
                <a:endParaRPr lang="en-GB" b="1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520925" y="2869955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2</a:t>
                </a:r>
                <a:endParaRPr lang="en-GB" b="1" dirty="0"/>
              </a:p>
            </p:txBody>
          </p:sp>
        </p:grp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AE5B911-09A2-4198-A639-DF647088AB9F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2CE000-9DDD-4FBE-4404-CF639FA3FC16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29073E4-22B3-681D-B382-91BCD289156A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03FE229-2367-0575-DCC2-2D6CCAB32F27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BCEA9BB-ADDA-68C5-84CE-E45405B1F8CE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4F2253D-7A0E-59A4-2A8B-8C137480B109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8626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94"/>
    </mc:Choice>
    <mc:Fallback xmlns="">
      <p:transition spd="slow" advTm="14594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6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67483" y="2566505"/>
            <a:ext cx="4971295" cy="672782"/>
            <a:chOff x="6367483" y="2566505"/>
            <a:chExt cx="4971295" cy="672782"/>
          </a:xfrm>
        </p:grpSpPr>
        <p:sp>
          <p:nvSpPr>
            <p:cNvPr id="71" name="Rectangle 70"/>
            <p:cNvSpPr/>
            <p:nvPr/>
          </p:nvSpPr>
          <p:spPr>
            <a:xfrm>
              <a:off x="6367483" y="2566505"/>
              <a:ext cx="6270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Area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417123" y="2789388"/>
              <a:ext cx="2921655" cy="449899"/>
              <a:chOff x="8417123" y="2789388"/>
              <a:chExt cx="2921655" cy="44989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8417123" y="2789388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1</a:t>
                </a:r>
                <a:endParaRPr lang="en-GB" b="1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520925" y="2869955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2</a:t>
                </a:r>
                <a:endParaRPr lang="en-GB" b="1" dirty="0"/>
              </a:p>
            </p:txBody>
          </p:sp>
        </p:grp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D873411-9C9E-4850-B439-7C0058A19FC8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BBA0BA-85F5-C615-0DC2-95C002518DD1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C5C8D7D-CC6D-2851-E8ED-FF1B2DBA4757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C34B772-5DB8-5033-7AA5-B08177C5366F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B89C53A-6EB5-B111-1B52-959613B00561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BD2F95-8979-D7D8-17A4-BB9C7AB293E1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46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2"/>
    </mc:Choice>
    <mc:Fallback xmlns="">
      <p:transition spd="slow" advTm="2842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6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67483" y="2566505"/>
            <a:ext cx="4971295" cy="672782"/>
            <a:chOff x="6367483" y="2566505"/>
            <a:chExt cx="4971295" cy="672782"/>
          </a:xfrm>
        </p:grpSpPr>
        <p:sp>
          <p:nvSpPr>
            <p:cNvPr id="71" name="Rectangle 70"/>
            <p:cNvSpPr/>
            <p:nvPr/>
          </p:nvSpPr>
          <p:spPr>
            <a:xfrm>
              <a:off x="6367483" y="2566505"/>
              <a:ext cx="6270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Area</a:t>
              </a: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8417123" y="2789388"/>
              <a:ext cx="2921655" cy="449899"/>
              <a:chOff x="8417123" y="2789388"/>
              <a:chExt cx="2921655" cy="449899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8417123" y="2789388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1</a:t>
                </a:r>
                <a:endParaRPr lang="en-GB" b="1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0520925" y="2869955"/>
                <a:ext cx="8178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000FF"/>
                    </a:solidFill>
                  </a:rPr>
                  <a:t>Area 2</a:t>
                </a:r>
                <a:endParaRPr lang="en-GB" b="1" dirty="0"/>
              </a:p>
            </p:txBody>
          </p:sp>
        </p:grp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B888189-1DD5-4E51-822E-8743F4E923AC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AFDDB5-9BA3-1421-E325-1B0B69D04286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E9560EC-09E7-5C08-9E36-499BEEAD2527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C298D54-F8AD-8A52-6033-FED861B161CF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74819D6-BCE4-4372-C223-20E547E521D8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4775E8C-0EE0-302F-6C8D-8AE1A7587A20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949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7"/>
    </mc:Choice>
    <mc:Fallback xmlns="">
      <p:transition spd="slow" advTm="2447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4D41EF04-89EE-4DA8-A900-6FB6076ACB74}"/>
              </a:ext>
            </a:extLst>
          </p:cNvPr>
          <p:cNvSpPr/>
          <p:nvPr/>
        </p:nvSpPr>
        <p:spPr>
          <a:xfrm>
            <a:off x="5366335" y="1926554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7BD7B43-9A7A-4E10-B1BA-E34B92CCE45B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BCC0D9C-D839-40BF-B5B9-E5D0C9379936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A568912-CC5D-4026-A88E-AB11F3060A9D}"/>
              </a:ext>
            </a:extLst>
          </p:cNvPr>
          <p:cNvSpPr/>
          <p:nvPr/>
        </p:nvSpPr>
        <p:spPr>
          <a:xfrm>
            <a:off x="9833871" y="1950423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48180F-346F-0EF0-09EE-C566257A4C4D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62F56F-EB53-B322-D074-7A7A10B5AF9D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3F9CFFF-5B26-BCE6-D003-917E2AAD89BE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059DE6E-9068-60C6-9FE2-21599968A85E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C3D35F-47F3-5453-711A-82ADF1CC64E7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06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0"/>
    </mc:Choice>
    <mc:Fallback xmlns="">
      <p:transition spd="slow" advTm="182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b="1" dirty="0">
                    <a:solidFill>
                      <a:srgbClr val="FF0000"/>
                    </a:solidFill>
                  </a:rPr>
                  <a:t>Area 1</a:t>
                </a:r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en-GB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GB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mr>
                      <m:mr>
                        <m:e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mr>
                    </m:m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7633139" y="1948156"/>
            <a:ext cx="1992740" cy="1795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614F1B-BB28-4164-82AA-6609B6D8724B}"/>
              </a:ext>
            </a:extLst>
          </p:cNvPr>
          <p:cNvSpPr/>
          <p:nvPr/>
        </p:nvSpPr>
        <p:spPr>
          <a:xfrm>
            <a:off x="5366335" y="1926554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1DA1A0F-AFFE-4EB2-B61E-0DFB26E71A5C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2ACB8EA-9279-450A-BA64-490574295CBA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32D661C-9587-46C4-8E8A-4BBDFFBA5175}"/>
              </a:ext>
            </a:extLst>
          </p:cNvPr>
          <p:cNvSpPr/>
          <p:nvPr/>
        </p:nvSpPr>
        <p:spPr>
          <a:xfrm>
            <a:off x="9833871" y="1950423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537802-32A2-5C7B-FBC8-49583A3C78B3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88A8D7-7661-7D4B-EE68-B30A635EA3DC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295D20C-CAAE-19B6-EDD7-44158067C9E8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05563E9-CC00-F2A8-D06F-CDEA67B1E49B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3D37AE-5C86-AB67-E8E6-FE5A5B35CD0F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9632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1"/>
    </mc:Choice>
    <mc:Fallback xmlns="">
      <p:transition spd="slow" advTm="8391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7633139" y="1948156"/>
            <a:ext cx="1992740" cy="1795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30E5FD-C3F4-44B0-9BBC-92A7AA6D4AFB}"/>
              </a:ext>
            </a:extLst>
          </p:cNvPr>
          <p:cNvSpPr/>
          <p:nvPr/>
        </p:nvSpPr>
        <p:spPr>
          <a:xfrm>
            <a:off x="5366335" y="1926554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118FED2-E109-4968-AF26-C8E02B6677DA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A3C33F1-2E0C-4FDE-A3B2-D9AEEABE5B42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17EB470-0C21-4076-BDE8-22B396056C57}"/>
              </a:ext>
            </a:extLst>
          </p:cNvPr>
          <p:cNvSpPr/>
          <p:nvPr/>
        </p:nvSpPr>
        <p:spPr>
          <a:xfrm>
            <a:off x="9833871" y="1950423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CA02AC-4DAF-75ED-62D9-2B2B41AF3FF1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C008D6A-DAE9-6714-3B77-B67E7904F1D3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B0E490-701E-9CA0-55BB-D94BCC13F1AF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3DDB6A-8D66-C800-F6D5-145D507D22C4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DD1175-6249-6B90-66DE-354C664E4948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856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3"/>
    </mc:Choice>
    <mc:Fallback xmlns="">
      <p:transition spd="slow" advTm="739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128" y="1285840"/>
            <a:ext cx="2871461" cy="18232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849" y="1307622"/>
            <a:ext cx="2795489" cy="18398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9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6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7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8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9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95606" y="1285840"/>
            <a:ext cx="6674711" cy="3441739"/>
            <a:chOff x="5395606" y="1285840"/>
            <a:chExt cx="6674711" cy="3441739"/>
          </a:xfrm>
        </p:grpSpPr>
        <p:sp>
          <p:nvSpPr>
            <p:cNvPr id="10" name="Rectangle 9"/>
            <p:cNvSpPr/>
            <p:nvPr/>
          </p:nvSpPr>
          <p:spPr>
            <a:xfrm>
              <a:off x="8821323" y="1285840"/>
              <a:ext cx="3248994" cy="18616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95606" y="3302866"/>
              <a:ext cx="6173541" cy="14247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p:sp>
        <p:nvSpPr>
          <p:cNvPr id="40" name="Content Placeholder 7"/>
          <p:cNvSpPr txBox="1">
            <a:spLocks/>
          </p:cNvSpPr>
          <p:nvPr/>
        </p:nvSpPr>
        <p:spPr>
          <a:xfrm>
            <a:off x="5383375" y="4897842"/>
            <a:ext cx="6289573" cy="1960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00"/>
              </a:lnSpc>
              <a:buNone/>
            </a:pPr>
            <a:endParaRPr lang="en-GB" sz="2000" dirty="0">
              <a:solidFill>
                <a:srgbClr val="0000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78DC989-7AC8-1ACD-8B99-B864E21E3197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ECD16B4-D14D-F311-0351-878F617D7174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97A681A-034D-97EF-F0EF-5EDCDF955EC4}"/>
                </a:ext>
              </a:extLst>
            </p:cNvPr>
            <p:cNvSpPr/>
            <p:nvPr/>
          </p:nvSpPr>
          <p:spPr>
            <a:xfrm>
              <a:off x="5217127" y="-47265"/>
              <a:ext cx="6959117" cy="11628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47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78"/>
    </mc:Choice>
    <mc:Fallback xmlns="">
      <p:transition spd="slow" advTm="80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9" grpId="0"/>
      <p:bldP spid="3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3A7B3BFE-D00B-41E5-92E8-4DF0D54C4EB0}"/>
              </a:ext>
            </a:extLst>
          </p:cNvPr>
          <p:cNvSpPr/>
          <p:nvPr/>
        </p:nvSpPr>
        <p:spPr>
          <a:xfrm>
            <a:off x="5366335" y="1926554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E3A1A3A-BBC2-4B3B-9AE0-CF97AC6BA364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1472C3C-0E36-4BBF-9649-1C7B032AF18C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CEE058F-3512-4DF2-B572-6E5047EF0F9B}"/>
              </a:ext>
            </a:extLst>
          </p:cNvPr>
          <p:cNvSpPr/>
          <p:nvPr/>
        </p:nvSpPr>
        <p:spPr>
          <a:xfrm>
            <a:off x="9833871" y="1950423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21B3E1-4E5E-E1AF-ADF8-2CB06BB3A9D8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61D8EC-89D6-8195-09DF-35D618F5C4F0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BD1275-90D1-A566-B42D-CFC4A779215F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E0895C-3CB4-1FD6-345C-2C0A6FAC92DE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70309F-E85A-E8F6-5520-CB0D388B5B25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08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4"/>
    </mc:Choice>
    <mc:Fallback xmlns="">
      <p:transition spd="slow" advTm="2564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477A174A-DB92-4500-B99D-ADA3F317F55F}"/>
              </a:ext>
            </a:extLst>
          </p:cNvPr>
          <p:cNvSpPr/>
          <p:nvPr/>
        </p:nvSpPr>
        <p:spPr>
          <a:xfrm>
            <a:off x="5366335" y="1926554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E1109CA-6178-493D-B767-E10698199143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D1EE39B-7FBD-4EC5-8413-73AFF581206D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B1B79FB-AAFA-4A38-A4AD-455D1C68C8AC}"/>
              </a:ext>
            </a:extLst>
          </p:cNvPr>
          <p:cNvSpPr/>
          <p:nvPr/>
        </p:nvSpPr>
        <p:spPr>
          <a:xfrm>
            <a:off x="9833871" y="1950423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8672EB-742E-C9AD-1AEF-902CEDEA5266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174A08C-A593-2D18-B509-C4B9B6808FC0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21A7B96-3004-CFAF-8E9B-2F5D08C2D3DE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C05F773-808B-76B9-7541-2E0A03734D67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4570DB-2430-3321-1DA5-EB41E65A5C27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87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"/>
    </mc:Choice>
    <mc:Fallback xmlns="">
      <p:transition spd="slow" advTm="6813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mr>
                      <m:mr>
                        <m:e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mr>
                    </m:m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83DBF9AD-A204-4A2C-B400-FA732381A360}"/>
              </a:ext>
            </a:extLst>
          </p:cNvPr>
          <p:cNvSpPr/>
          <p:nvPr/>
        </p:nvSpPr>
        <p:spPr>
          <a:xfrm>
            <a:off x="5366335" y="1926554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61824A1-2EA3-49C4-A394-D3035D47954D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EFF0362-2CD4-484D-81B3-34AE472ACCFF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9B0AE82-1469-4A7F-B661-41AACA0B2C1A}"/>
              </a:ext>
            </a:extLst>
          </p:cNvPr>
          <p:cNvSpPr/>
          <p:nvPr/>
        </p:nvSpPr>
        <p:spPr>
          <a:xfrm>
            <a:off x="9833871" y="1950423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A9A97F-9B84-85EA-C7F6-A7E9E78D4367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66DE5B4-E15F-4EA9-7B73-4CB5FCD9FBE5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F400486-4E04-423B-144E-A13603433339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FAF49E-2BA8-67C4-1CBA-D253BF26B9E0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799708-9907-4957-4F70-593DCA529900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49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1"/>
    </mc:Choice>
    <mc:Fallback xmlns="">
      <p:transition spd="slow" advTm="7741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m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B2331CEE-7F32-4D55-BB3B-6F43FC88F4CA}"/>
              </a:ext>
            </a:extLst>
          </p:cNvPr>
          <p:cNvSpPr/>
          <p:nvPr/>
        </p:nvSpPr>
        <p:spPr>
          <a:xfrm>
            <a:off x="5366335" y="1926554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C66EAB3-7D5C-4790-B95C-8A9E534A57F9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C4A09A1-6DF6-4FE3-ACD6-9AD2F8C46DDC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26AF317-D687-4F10-9AFD-74807C9E831E}"/>
              </a:ext>
            </a:extLst>
          </p:cNvPr>
          <p:cNvSpPr/>
          <p:nvPr/>
        </p:nvSpPr>
        <p:spPr>
          <a:xfrm>
            <a:off x="9833871" y="1950423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5DD959-D989-988E-EA62-962E8FF1B3D0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3EAD89-E734-B02F-A10D-3A74B7A922EA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ACF709-2894-84D4-63D6-6BA328492EAC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6A1FC43-7E28-3350-97BC-9BC483494E40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D95984A-4E2E-9BC9-1EA9-0B10638CAF3B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543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3"/>
    </mc:Choice>
    <mc:Fallback xmlns="">
      <p:transition spd="slow" advTm="5953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mr>
                    </m:m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0B1E582D-BF89-4D9A-B260-45C691B8ACE2}"/>
              </a:ext>
            </a:extLst>
          </p:cNvPr>
          <p:cNvSpPr/>
          <p:nvPr/>
        </p:nvSpPr>
        <p:spPr>
          <a:xfrm>
            <a:off x="5366335" y="1926554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B7CFB5B-12B9-44CD-949D-778E494C0635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2A9D259-B104-4990-B126-C4268ADE9A5B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868A0BD-A5F5-45A2-B7F4-A256D981D181}"/>
              </a:ext>
            </a:extLst>
          </p:cNvPr>
          <p:cNvSpPr/>
          <p:nvPr/>
        </p:nvSpPr>
        <p:spPr>
          <a:xfrm>
            <a:off x="9833871" y="1950423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306E2A-305C-EAD6-116C-87A7DAD11D0A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B2BA92D-5EEF-5E5B-D953-7E53F03FA9B3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7F9AAE6-5E7F-77F5-09FB-0F44EFF07865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9F76F1A-AE57-789B-3B5F-C1AE5318B721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30E7A7-DC49-7341-9D07-2B3922E486B5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24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2"/>
    </mc:Choice>
    <mc:Fallback xmlns="">
      <p:transition spd="slow" advTm="5512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212F8A01-7382-4C85-B625-61B79F27B728}"/>
              </a:ext>
            </a:extLst>
          </p:cNvPr>
          <p:cNvSpPr/>
          <p:nvPr/>
        </p:nvSpPr>
        <p:spPr>
          <a:xfrm>
            <a:off x="5366335" y="1926554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FFA915B-EDE6-4CAB-B09D-1E97B0FF6B95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4F39543-A002-4520-A7A3-B289CC962C39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85F0EED-AEC4-4720-98F1-96041F510C7B}"/>
              </a:ext>
            </a:extLst>
          </p:cNvPr>
          <p:cNvSpPr/>
          <p:nvPr/>
        </p:nvSpPr>
        <p:spPr>
          <a:xfrm>
            <a:off x="9833871" y="1950423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CE292C-069B-2387-3C52-C08864155B07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263BB2F-CEE0-9D29-11DE-AA9CFAA85227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DA40EBA-CD9B-BBCC-0B62-ED91E269817B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DE439CF-6773-CD5C-CE00-B857D8B5D480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EED9BC2-D60D-CA12-C050-875AE7211B49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5679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"/>
    </mc:Choice>
    <mc:Fallback xmlns="">
      <p:transition spd="slow" advTm="1263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C13836C6-4625-4B2B-8CCF-48855B325726}"/>
              </a:ext>
            </a:extLst>
          </p:cNvPr>
          <p:cNvSpPr/>
          <p:nvPr/>
        </p:nvSpPr>
        <p:spPr>
          <a:xfrm>
            <a:off x="5366335" y="1926554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F813A8C-D296-46E3-8F4A-19B5CE1BA753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AEB062A-7FCF-4B96-A958-FD5C6390F37D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1F27999-FDD0-4EAA-A33A-506384637B09}"/>
              </a:ext>
            </a:extLst>
          </p:cNvPr>
          <p:cNvSpPr/>
          <p:nvPr/>
        </p:nvSpPr>
        <p:spPr>
          <a:xfrm>
            <a:off x="9833871" y="1950423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03AD02-F0A1-E4FE-C743-2563880798F2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189DE3-FF20-8024-2893-7A26A3A3F510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C3EA501-463F-18AC-27BC-F62FD9985F47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EF59B12-5B4D-5A64-8425-2D08683B5749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E00F437-880C-50D3-819A-3605921574DA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39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"/>
    </mc:Choice>
    <mc:Fallback xmlns="">
      <p:transition spd="slow" advTm="1704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43238AF1-011F-407B-B048-24C8DA2F486F}"/>
              </a:ext>
            </a:extLst>
          </p:cNvPr>
          <p:cNvSpPr/>
          <p:nvPr/>
        </p:nvSpPr>
        <p:spPr>
          <a:xfrm>
            <a:off x="5366335" y="1926554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B2C83DE-ACAF-41BA-B6C6-3B8BC5BCD9A8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1304F43-E87B-4DA2-81AA-8F661BD0693A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66CA829-1A09-48EE-9D3A-E04B3E3FA4A3}"/>
              </a:ext>
            </a:extLst>
          </p:cNvPr>
          <p:cNvSpPr/>
          <p:nvPr/>
        </p:nvSpPr>
        <p:spPr>
          <a:xfrm>
            <a:off x="9833871" y="1950423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E4D255-87AE-8ACD-C297-06F8396E30A7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EDF16D2-2D42-6881-DE1C-58B598055809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FA64C08-AB92-E319-D23D-5D4340F30AF6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C9823A0-4664-A2D4-A1D7-B1D2FBB02D68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E5A0F8-283C-F33A-C19F-7BB9D4395A25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55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2"/>
    </mc:Choice>
    <mc:Fallback xmlns="">
      <p:transition spd="slow" advTm="5652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mr>
                      <m:m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mr>
                    </m:m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7DC98C42-B1A1-4171-B80D-2FBC73EEE570}"/>
              </a:ext>
            </a:extLst>
          </p:cNvPr>
          <p:cNvSpPr/>
          <p:nvPr/>
        </p:nvSpPr>
        <p:spPr>
          <a:xfrm>
            <a:off x="5366335" y="1926554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273C436-BA62-4FDF-8119-B40C8E9E9174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38155CA-9166-4720-8169-BC2575659F7A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CD46E6F-9147-4665-89C3-6BE0B3F219E9}"/>
              </a:ext>
            </a:extLst>
          </p:cNvPr>
          <p:cNvSpPr/>
          <p:nvPr/>
        </p:nvSpPr>
        <p:spPr>
          <a:xfrm>
            <a:off x="9833871" y="1950423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1BA410-97DC-68BC-F4B4-106113EECB37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5B47F0-5B8D-55FF-CBA5-72EA9332E946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CBA6874-371E-843F-3690-23CC3EEF709C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F1507FD-E322-FDBB-CA18-CFCE54D31F68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7F0D45A-030F-248D-AF76-AF0DDEAB59CB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3803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"/>
    </mc:Choice>
    <mc:Fallback xmlns="">
      <p:transition spd="slow" advTm="1751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09CBB56F-1B08-41F5-92C4-DBB08E4518B5}"/>
              </a:ext>
            </a:extLst>
          </p:cNvPr>
          <p:cNvSpPr/>
          <p:nvPr/>
        </p:nvSpPr>
        <p:spPr>
          <a:xfrm>
            <a:off x="5366335" y="1926554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6E1FD1E-095E-45D0-9271-38A27A673784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8D15C58-2891-4A09-B7F6-49E2115FF52C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152B7F9-6AD5-41AC-8207-1F6D6B61D475}"/>
              </a:ext>
            </a:extLst>
          </p:cNvPr>
          <p:cNvSpPr/>
          <p:nvPr/>
        </p:nvSpPr>
        <p:spPr>
          <a:xfrm>
            <a:off x="9833871" y="1950423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54362EE-6DB0-5B23-68AB-561C69769D8B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34548EC-2942-E865-9519-54B5D56C9B34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EECCB51-2585-C7E3-C091-1B6DDDD65F97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7371724-F3DD-402A-8C92-0F3D7A867DAB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0F01A6-916E-C716-C838-2D651D028505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041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2"/>
    </mc:Choice>
    <mc:Fallback xmlns="">
      <p:transition spd="slow" advTm="630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7F598B-5068-6EE8-8FDF-E575F45F6ABC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6A7037-6D63-0C8F-A9A0-0F386E9F169F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5F8F6E-A757-08E3-CCAB-3DF3D39454AB}"/>
                </a:ext>
              </a:extLst>
            </p:cNvPr>
            <p:cNvSpPr/>
            <p:nvPr/>
          </p:nvSpPr>
          <p:spPr>
            <a:xfrm>
              <a:off x="5217127" y="-47265"/>
              <a:ext cx="6959117" cy="11628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B97B8FD-B732-7133-2CC1-77F94954928E}"/>
              </a:ext>
            </a:extLst>
          </p:cNvPr>
          <p:cNvSpPr/>
          <p:nvPr/>
        </p:nvSpPr>
        <p:spPr>
          <a:xfrm>
            <a:off x="0" y="2222636"/>
            <a:ext cx="5227334" cy="4402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75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3"/>
    </mc:Choice>
    <mc:Fallback xmlns="">
      <p:transition spd="slow" advTm="4793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b="1" dirty="0">
                    <a:solidFill>
                      <a:srgbClr val="FF0000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7F36ED61-5E88-4FF8-8C67-7C1BB7E06F05}"/>
              </a:ext>
            </a:extLst>
          </p:cNvPr>
          <p:cNvSpPr/>
          <p:nvPr/>
        </p:nvSpPr>
        <p:spPr>
          <a:xfrm>
            <a:off x="5366335" y="1926554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A4926FD-A9AB-411F-98F9-54DD407CDBAB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7BBAB30-37B7-42A4-A053-D44693340B17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FFB8FD8-4A2E-4FDE-9CB7-92FAE59C6A4E}"/>
              </a:ext>
            </a:extLst>
          </p:cNvPr>
          <p:cNvSpPr/>
          <p:nvPr/>
        </p:nvSpPr>
        <p:spPr>
          <a:xfrm>
            <a:off x="9833871" y="1950423"/>
            <a:ext cx="2178042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830E9-B8B2-2818-9EA5-33F34BDEFBCC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3018F3-877E-ED94-6F3B-FE14E1199BF0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65B6EE4-E3AB-D385-1A91-D20F58B7BE42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2809733-1734-903A-DF81-2C62159D51DE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1DB4ECD-6B4B-1BF7-7ED4-F662C2EFF0D6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07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2"/>
    </mc:Choice>
    <mc:Fallback xmlns="">
      <p:transition spd="slow" advTm="2402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 b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7BBF45D-9ACD-650F-5254-CE3940AE5238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5F2CDCA-405C-0A25-8D10-6C77E180E885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D1A265-E152-BA58-73FE-1ED15FDE9265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33F4F3B-E23E-65C0-28A3-963203221E42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C9C67B-229F-9A99-351F-9696398E0459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68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"/>
    </mc:Choice>
    <mc:Fallback xmlns="">
      <p:transition spd="slow" advTm="2192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3F7B9E58-1AE2-4E3A-8C2B-3ED58CC9B510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2C94440-804E-4D17-8D4E-9BC0C150AEF7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BEC84CA-44AA-4611-AAE7-581767305E81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FC14B2-0CC3-A457-FA21-5CCE5C3C094C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4A69018-867A-8C14-9E3B-ECD314445D3A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72ADEA6-BD13-47B5-84BD-41698C0BBC91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8D16911-ADD5-2B1E-8100-4A91C5702014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6C11D4-B62E-2AA1-5E0A-47FFD6B397D3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94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5"/>
    </mc:Choice>
    <mc:Fallback xmlns="">
      <p:transition spd="slow" advTm="5815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b="1" dirty="0">
                    <a:solidFill>
                      <a:srgbClr val="FF0000"/>
                    </a:solidFill>
                  </a:rPr>
                  <a:t>Area 2</a:t>
                </a:r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9799950" y="1851833"/>
            <a:ext cx="1992740" cy="1795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9DBAFD7-1DBF-49FB-B3BB-9FE15CFE1180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FA68849-8993-47D7-98F3-DFF7D825DB62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57C87DA-2054-4B7F-B7D9-F284E1721BC9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333E03-C438-6B2B-4FF3-CF103CF018A6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A8DB10B-49ED-2581-BA92-FAF002767807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22B51C-9625-9869-D07D-7150D649F0E8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38CE01D-33B4-A222-43D4-15D88BE20EF7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EEEAE4-4BAD-F395-213A-CD1BEEFDEF60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838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5"/>
    </mc:Choice>
    <mc:Fallback xmlns="">
      <p:transition spd="slow" advTm="10945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8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en-GB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1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GB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br>
                  <a:rPr lang="en-GB" sz="1800" b="1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C2CEDAF8-C675-492E-A8CE-C85F3120A093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4727D09-9120-4FBB-9581-C3215B8964C0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07F7FDD-609D-40D6-B17C-EB1C26BEC941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2DFEE-042F-985A-68FB-DEF8599A3426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065930-E32A-3718-D501-0280BAD0D4C7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413E138-DF8A-4B7E-6664-A1DCB3FF00A3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B71600B-A40B-A938-07E5-888704363857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083C8D-BB6C-3FBF-931B-F4DDF17ED0CE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5165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7"/>
    </mc:Choice>
    <mc:Fallback xmlns="">
      <p:transition spd="slow" advTm="10087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82C6DB21-02B2-4926-A9FA-65FCD84DA3A3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C996A92-BA6B-4B9B-AE8E-0CD0C0A4EBAF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1ABD4C4-562A-41D0-9AEA-0CDFAC428BCE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FD0BB8-4244-A389-3305-A8F943A02020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4B9C13B-9202-EF04-7D98-700430A9835E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69BF094-68D7-0523-896D-4775394E9C0C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4F35728-E533-6192-EDC8-F9BBBD0AF3FB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E5BD0-AA1A-7C49-0117-C4090D06E771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275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"/>
    </mc:Choice>
    <mc:Fallback xmlns="">
      <p:transition spd="slow" advTm="2517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C2FE0B20-8DA2-4E46-9043-DA529284469A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43F541F-77AC-45FD-8FC3-4E7DE7DBF195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4E11B53-9ECC-47E3-BEEC-1C14F4B3B34B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371FB8-63B6-F8BA-3CF9-DFD9062A3E9F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F1B847F-639F-1AA6-E6DB-37FA4B6A57EA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D215CDD-F6C3-B5B8-3D05-99174798747A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E3DFD65-CF18-95FB-C187-560ED426D111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3C556E-0184-1FDF-7F61-09195C527314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577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6"/>
    </mc:Choice>
    <mc:Fallback xmlns="">
      <p:transition spd="slow" advTm="1866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en-GB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1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GB" sz="1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br>
                  <a:rPr lang="en-GB" sz="1800" b="1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mr>
                        <m:mr>
                          <m:e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</m:m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CC06723F-C820-4177-91FD-3AD8DF213FB5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7A7E9C3-21A2-4AF8-B0D9-8C4A000AF3F9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A2BE941-2548-4990-A249-C79AB32ABD97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87E9EC-0F93-F0FE-4DE6-E2D02C62C62C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E0A5A81-71D2-CE49-E9B4-D2DA0C23A5EC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88EE3ED-0708-D2CC-BF3A-2E47B4187FA8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3841011-9441-0791-0C27-CE70531A9CEF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40869E-ED27-C5F9-0E39-C14DD7FEF299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601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9"/>
    </mc:Choice>
    <mc:Fallback xmlns="">
      <p:transition spd="slow" advTm="5419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1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602F84D7-DBCA-4159-BE0C-D04B35895FC2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A212BEC-AD9C-46AE-A569-10661590447C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6B047F0-FBE3-481D-88B1-9196D7FA6F9C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EF63CD-481A-A35C-FB08-582FFE25A649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93AA6E2-85A2-0864-5E12-EFCB2AD043F1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5556AD-3374-F6D2-3291-1AF65AFFD85A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5C904AA-992C-9341-1E08-2A82DBCF090F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DAF520-2EA8-DCC1-7D3B-C476F51FE65F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0343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9"/>
    </mc:Choice>
    <mc:Fallback xmlns="">
      <p:transition spd="slow" advTm="7439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18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B6AA5F66-F8BD-4F11-875A-AEAC4D7E4474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D78A50C-2466-49B5-B6AC-E45C3C4DE03B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E7A369C-FE10-4071-A491-BB4F0941F211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885A8D-E97F-87E9-74C8-D9B3C53F556B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D1676AB-842E-565F-68A6-8E9710A1ACAD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90C21A-30AE-AFBC-BE65-0566DFB78CA3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664AA1B-70E8-AC71-1ECD-8A201F039D9D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60A7C3-33C0-1167-9700-78B705446914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23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9"/>
    </mc:Choice>
    <mc:Fallback xmlns="">
      <p:transition spd="slow" advTm="757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  <m:e>
                        <m:r>
                          <a:rPr lang="en-GB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nary>
                    <m:r>
                      <a:rPr lang="en-GB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mr>
                      <m:mr>
                        <m:e>
                          <m: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mr>
                    </m:m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AEB823-CD39-FB7B-F3CC-D05D8F88F2BE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35A34D-2EBC-FB8A-78F0-02A1EA569A25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B3456BC-F0C1-341D-B08A-1884BAF687CE}"/>
                </a:ext>
              </a:extLst>
            </p:cNvPr>
            <p:cNvSpPr/>
            <p:nvPr/>
          </p:nvSpPr>
          <p:spPr>
            <a:xfrm>
              <a:off x="5217127" y="-47265"/>
              <a:ext cx="6959117" cy="11628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DCB65BD-ED85-19E8-BA18-A424CA89BEDB}"/>
              </a:ext>
            </a:extLst>
          </p:cNvPr>
          <p:cNvSpPr/>
          <p:nvPr/>
        </p:nvSpPr>
        <p:spPr>
          <a:xfrm>
            <a:off x="0" y="2222636"/>
            <a:ext cx="5227334" cy="4402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29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19"/>
    </mc:Choice>
    <mc:Fallback xmlns="">
      <p:transition spd="slow" advTm="20419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9C448A9F-12CE-427E-85B1-ED77EFEF3D00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8CC57D9-7AAE-484A-A02E-4826AD4D3631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CF2201B-E053-44AD-8B94-E77A70ED1569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C6EC00-B984-ABFF-53D0-6865515DB82B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29FAFA-79B1-F342-5B69-49626DB59A33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EBCA89-1539-D764-CBD4-02C149FAA4B2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35DA01-8EBD-E5F4-4B49-71E256E4869B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9D0649-ED7D-D10E-72B7-5FDE92B81362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81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2"/>
    </mc:Choice>
    <mc:Fallback xmlns="">
      <p:transition spd="slow" advTm="2192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2A41DA6E-64D4-4D9C-903E-E85995630B60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5B4D711-F4B6-490B-86FF-7FA4374DE7D0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6D3DDD4-1DCD-481F-ABB7-BCFA50FC6B01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E3B644-12E8-2840-A325-4F31B4AC76AA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27D920-8385-83E8-4CC7-0C0CD698B2B9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B16889B-1815-EA22-F0FE-10C09C26CDF8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7DA77B6-4818-0D9E-EA1E-619988DFBD0B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09CF8DF-B32B-9633-B884-ABA6B229B6F4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0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8"/>
    </mc:Choice>
    <mc:Fallback xmlns="">
      <p:transition spd="slow" advTm="4468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mr>
                        <m:mr>
                          <m:e>
                            <m:r>
                              <a:rPr lang="en-GB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</m:m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GB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CF1A2398-CAED-49ED-8145-526A1AF1DB80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1CA7C14-E26A-41A6-8536-61C8D8ED2794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9A7EB3A-24E6-46AB-8E4F-86709A72DEC7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5D26B4-22D9-A211-1DD0-354CB1728CE7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6D1336F-3ADB-E865-177C-B8A279D385F8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FBECF34-5A33-3C1D-39B1-326AC763E2FB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84FD64C-EA79-56F0-409D-7911850E3F6B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17DB89-2E00-65FB-C3EE-07EE44F8167B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82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1"/>
    </mc:Choice>
    <mc:Fallback xmlns="">
      <p:transition spd="slow" advTm="2471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m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0C0CAE24-6C1B-468B-8A89-3596CFA04C8E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9542ADF-693C-44FF-9C17-A6726DED1A30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13DA750-D1CF-48BB-8E0B-510E9BFF250E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1345919-3C87-F33F-DC9B-63FB0E38EB91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9D0BA3C-FFE6-9C1E-B21A-0DEB2F328B10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41054C-DCAF-8BBA-A265-1CDE9CD36518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8F96ECA-92EC-5369-79A7-279DA5F34471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1A3B4B-AFD3-352F-22D1-D4742E155C27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542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4"/>
    </mc:Choice>
    <mc:Fallback xmlns="">
      <p:transition spd="slow" advTm="4654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a:rPr lang="en-GB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</m:m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1BDE720-80C6-93C8-D261-761CF8842E68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674C87D-F4DA-9155-7C09-B8EBF08939F3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2C9E67-859D-C668-B68F-84E4F93BEE4D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B65ADE-EB85-1214-04C5-2BFC1DB34F17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45583C4-1D1C-4ADA-7085-4ADC459F8BE4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81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4"/>
    </mc:Choice>
    <mc:Fallback xmlns="">
      <p:transition spd="slow" advTm="5094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44A1CA87-BC52-446C-B78D-8E29C11A0F0C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129EE45-8498-4525-AB30-C9AFF3CCA636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568303A-E2F6-4E7B-A24E-AAA9BAA61569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C54CAD1-41D2-5501-D948-DFF2E8B9A6C8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ECA0B54-1F33-5FB5-9C5E-060663BA4D44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913283E-D845-279C-23ED-173E712AE1EC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DAC49E3-C473-92ED-8D96-30B93CB32DF2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98692E-A66D-5713-4166-69F55D002DD5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731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7"/>
    </mc:Choice>
    <mc:Fallback xmlns="">
      <p:transition spd="slow" advTm="2447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FA9920FF-96D7-475F-81B2-9F3A7857F602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53AB55F-F601-44F7-978A-96D1745507E6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1A56F9C-507C-43AA-9CE5-41EB8DF2C8B3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9C0E66-0444-BB3D-881D-59D18B11FA2B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28CD270-1271-0B40-D174-B3C454165FBD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1E01503-06B2-4871-80AB-97BCF65F3C35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4F2B25-1CE6-783D-194A-A41E6D161D1A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2BD71FB-951F-30D8-CF8C-59CC4F4E0147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725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2"/>
    </mc:Choice>
    <mc:Fallback xmlns="">
      <p:transition spd="slow" advTm="5002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GB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GB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8AA71A26-190A-4800-AC90-EB88C7F5885B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3D9E4D4-F092-4717-BE42-AEF61D95EDCD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8A9061F-4380-4D71-9A07-9F39DF3DD39E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EA7BAC-78C2-58C7-1B69-32466AE8D496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0DCC48-3826-91DE-9B73-0322104DBD85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B3D0C93-0D0E-B622-7953-C7BFD11EF719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7EB4876-0A53-98FC-0076-A2FF07042A7B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EB09C3-05E9-871B-09FA-6DE606439F67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316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4"/>
    </mc:Choice>
    <mc:Fallback xmlns="">
      <p:transition spd="slow" advTm="5094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b="1" dirty="0">
                    <a:solidFill>
                      <a:srgbClr val="FF0000"/>
                    </a:solidFill>
                  </a:rPr>
                  <a:t>Area 2</a:t>
                </a:r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9799950" y="1851833"/>
            <a:ext cx="1992740" cy="1795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E75B020-3CD2-48B3-8C99-9DC502A00D11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B8520DC-326D-4C8A-84DF-92687757C0B6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EFA60CB-AF57-4F2B-9A1A-9F766B75142B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443444-4E09-B088-1A8E-91F4B70752F2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EE5731-CEC7-BCCC-D238-5D39EA286461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583662E-4714-F541-7AE3-6CD1FDC48477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56F84EB-074A-AC22-752B-4C8EB2558049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AB957E-90F3-0F8D-6CE7-04475ABAE20C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0229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6"/>
    </mc:Choice>
    <mc:Fallback xmlns="">
      <p:transition spd="slow" advTm="8206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b="0" dirty="0">
                    <a:solidFill>
                      <a:srgbClr val="0000FF"/>
                    </a:solidFill>
                  </a:rPr>
                </a:br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GB" sz="1800" dirty="0">
                    <a:solidFill>
                      <a:srgbClr val="0000FF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sz="18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mr>
                        <m:mr>
                          <m:e>
                            <m:r>
                              <a:rPr lang="en-GB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8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FB740978-780D-4FA8-BECF-310B20ACC99E}"/>
              </a:ext>
            </a:extLst>
          </p:cNvPr>
          <p:cNvSpPr/>
          <p:nvPr/>
        </p:nvSpPr>
        <p:spPr>
          <a:xfrm>
            <a:off x="5366335" y="1926554"/>
            <a:ext cx="4439886" cy="17482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8B2EEE7-9463-4CF0-B173-B263E90CCA33}"/>
              </a:ext>
            </a:extLst>
          </p:cNvPr>
          <p:cNvSpPr/>
          <p:nvPr/>
        </p:nvSpPr>
        <p:spPr>
          <a:xfrm>
            <a:off x="176179" y="2333436"/>
            <a:ext cx="4811849" cy="227184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5971722-FEF9-418A-8CBC-F6DA401D8623}"/>
              </a:ext>
            </a:extLst>
          </p:cNvPr>
          <p:cNvSpPr/>
          <p:nvPr/>
        </p:nvSpPr>
        <p:spPr>
          <a:xfrm>
            <a:off x="5378620" y="1669049"/>
            <a:ext cx="6295258" cy="2006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EC9A10-FAF3-7F27-B445-1B683580F809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40E7876-B5A1-AB86-E836-E72E3F179578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9028266-E9D6-FEF1-337F-4DA02480083E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FC7A8BD-8B91-322C-DB4E-CC81A1F9FB9F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FA2FA1-86BD-FF57-6745-BD9E6D6AEDA0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248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2"/>
    </mc:Choice>
    <mc:Fallback xmlns="">
      <p:transition spd="slow" advTm="212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/>
          <a:srcRect r="2455"/>
          <a:stretch/>
        </p:blipFill>
        <p:spPr>
          <a:xfrm>
            <a:off x="9118768" y="1297751"/>
            <a:ext cx="2754263" cy="183987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7"/>
              <p:cNvSpPr txBox="1">
                <a:spLocks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Sketch curves on same graph.</a:t>
                </a:r>
                <a:br>
                  <a:rPr lang="en-GB" sz="2000" dirty="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89" y="1415984"/>
                <a:ext cx="3908752" cy="1635415"/>
              </a:xfrm>
              <a:prstGeom prst="rect">
                <a:avLst/>
              </a:prstGeom>
              <a:blipFill>
                <a:blip r:embed="rId14"/>
                <a:stretch>
                  <a:fillRect l="-1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1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Find the area of the region bounded by the line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=21−3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the curve with equation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=21+4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0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2000" dirty="0">
                    <a:solidFill>
                      <a:srgbClr val="0000FF"/>
                    </a:solidFill>
                  </a:rPr>
                </a:br>
                <a:endParaRPr lang="en-GB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4712528" cy="1101374"/>
              </a:xfrm>
              <a:prstGeom prst="rect">
                <a:avLst/>
              </a:prstGeom>
              <a:blipFill>
                <a:blip r:embed="rId15"/>
                <a:stretch>
                  <a:fillRect l="-1423" b="-28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062" y="2799205"/>
                <a:ext cx="1823255" cy="344133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66" y="1287670"/>
                <a:ext cx="1361270" cy="338554"/>
              </a:xfrm>
              <a:prstGeom prst="rect">
                <a:avLst/>
              </a:prstGeom>
              <a:blipFill>
                <a:blip r:embed="rId1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662362" y="3232542"/>
            <a:ext cx="5676416" cy="1495037"/>
            <a:chOff x="5662362" y="3232542"/>
            <a:chExt cx="5676416" cy="149503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296845" y="3338387"/>
              <a:ext cx="2078127" cy="13891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9260652" y="3391301"/>
              <a:ext cx="2078126" cy="1302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662362" y="3490732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545108" y="3232542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78486" y="3906656"/>
            <a:ext cx="3776260" cy="420193"/>
            <a:chOff x="7078486" y="3906656"/>
            <a:chExt cx="3776260" cy="420193"/>
          </a:xfrm>
        </p:grpSpPr>
        <p:sp>
          <p:nvSpPr>
            <p:cNvPr id="14" name="Rectangle 13"/>
            <p:cNvSpPr/>
            <p:nvPr/>
          </p:nvSpPr>
          <p:spPr>
            <a:xfrm>
              <a:off x="7078486" y="3906656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036893" y="3957517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7"/>
              <p:cNvSpPr txBox="1">
                <a:spLocks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GB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mr>
                      <m:mr>
                        <m:e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br>
                  <a:rPr lang="en-GB" sz="2000" dirty="0">
                    <a:solidFill>
                      <a:srgbClr val="0000FF"/>
                    </a:solidFill>
                  </a:rPr>
                </a:br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0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375" y="4897842"/>
                <a:ext cx="6289573" cy="1960158"/>
              </a:xfrm>
              <a:prstGeom prst="rect">
                <a:avLst/>
              </a:prstGeom>
              <a:blipFill>
                <a:blip r:embed="rId20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9069128" y="1611912"/>
            <a:ext cx="2583942" cy="1266809"/>
            <a:chOff x="9069128" y="1611912"/>
            <a:chExt cx="2583942" cy="1266809"/>
          </a:xfrm>
        </p:grpSpPr>
        <p:grpSp>
          <p:nvGrpSpPr>
            <p:cNvPr id="15" name="Group 14"/>
            <p:cNvGrpSpPr/>
            <p:nvPr/>
          </p:nvGrpSpPr>
          <p:grpSpPr>
            <a:xfrm>
              <a:off x="9069128" y="2492549"/>
              <a:ext cx="2583942" cy="386172"/>
              <a:chOff x="9069128" y="2492549"/>
              <a:chExt cx="2583942" cy="386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68029" y="2509389"/>
                    <a:ext cx="385041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69128" y="2492549"/>
                    <a:ext cx="553357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oMath>
                    </m:oMathPara>
                  </a14:m>
                  <a:endParaRPr lang="en-GB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2139" y="1611912"/>
                  <a:ext cx="518091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6803050" y="4195002"/>
            <a:ext cx="1409911" cy="411755"/>
            <a:chOff x="9110314" y="2411563"/>
            <a:chExt cx="1409911" cy="4117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4" y="2411563"/>
                  <a:ext cx="380232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9806486" y="4230618"/>
            <a:ext cx="1403327" cy="370026"/>
            <a:chOff x="9116898" y="2453292"/>
            <a:chExt cx="1403327" cy="370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35184" y="2453986"/>
                  <a:ext cx="385041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GB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6898" y="2453292"/>
                  <a:ext cx="380232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Rectangle 51"/>
          <p:cNvSpPr/>
          <p:nvPr/>
        </p:nvSpPr>
        <p:spPr>
          <a:xfrm>
            <a:off x="10496325" y="1679146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02A31D-57B3-DC30-186D-65E425C2A0E8}"/>
              </a:ext>
            </a:extLst>
          </p:cNvPr>
          <p:cNvGrpSpPr/>
          <p:nvPr/>
        </p:nvGrpSpPr>
        <p:grpSpPr>
          <a:xfrm>
            <a:off x="-79956" y="-47265"/>
            <a:ext cx="12256200" cy="2289021"/>
            <a:chOff x="-79956" y="-47265"/>
            <a:chExt cx="12256200" cy="22890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284FAD-15B2-1D1D-3991-33DA9C0EE60B}"/>
                </a:ext>
              </a:extLst>
            </p:cNvPr>
            <p:cNvSpPr/>
            <p:nvPr/>
          </p:nvSpPr>
          <p:spPr>
            <a:xfrm>
              <a:off x="-79956" y="27210"/>
              <a:ext cx="5227334" cy="221454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A6CF0BF-499E-E531-3518-27891118E222}"/>
                </a:ext>
              </a:extLst>
            </p:cNvPr>
            <p:cNvSpPr/>
            <p:nvPr/>
          </p:nvSpPr>
          <p:spPr>
            <a:xfrm>
              <a:off x="5217127" y="-47265"/>
              <a:ext cx="6959117" cy="116284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1637837-976E-7597-827E-52399B808B3E}"/>
              </a:ext>
            </a:extLst>
          </p:cNvPr>
          <p:cNvSpPr/>
          <p:nvPr/>
        </p:nvSpPr>
        <p:spPr>
          <a:xfrm>
            <a:off x="0" y="2222636"/>
            <a:ext cx="5227334" cy="44027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1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8"/>
    </mc:Choice>
    <mc:Fallback xmlns="">
      <p:transition spd="slow" advTm="5628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800" b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0DFC20D-4E87-A066-0BF9-2B07C41DB346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35B204D-7DC5-FEC2-EF71-1C39F342E3F4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8C7B585-A92F-2ED6-B239-468B037BCD16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6EB0A5-85ED-EADE-6BBF-F10174360687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FA0536-472B-F407-0601-2F4FB16971E4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328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7"/>
    </mc:Choice>
    <mc:Fallback xmlns="">
      <p:transition spd="slow" advTm="11967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8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Area = Area 1 – Area 2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D3B850D3-96E3-E2EA-36B2-B07E79859146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B8B8D6C-067E-876C-6F2B-EE3D03B5E0A3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EA61E5D-7DCE-6E73-8E61-06471C86A4CB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727EAB2-0004-020A-D498-218EBBD2B4F4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85A869-E059-5887-3CCC-7AC32DE42795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5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3"/>
    </mc:Choice>
    <mc:Fallback xmlns="">
      <p:transition spd="slow" advTm="2563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8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b="1" dirty="0">
                    <a:solidFill>
                      <a:srgbClr val="FF0000"/>
                    </a:solidFill>
                  </a:rPr>
                  <a:t>Area</a:t>
                </a:r>
                <a:r>
                  <a:rPr lang="en-GB" sz="1800" dirty="0">
                    <a:solidFill>
                      <a:srgbClr val="0000FF"/>
                    </a:solidFill>
                  </a:rPr>
                  <a:t> = Area 1 – Area 2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5367770" y="1869277"/>
            <a:ext cx="1992740" cy="1795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CD0C2D-1234-4575-0D1D-CD941B4A478B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1F85AD-9DD5-2B52-CFEE-D8E5F86EB6DA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56A7DA-4C53-BC1E-8E4C-613126C09AE4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001677B-351B-D8C2-CCCF-D50DA259512C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7D0192-5E10-D8E3-4619-15863FA67DB7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3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6"/>
    </mc:Choice>
    <mc:Fallback xmlns="">
      <p:transition spd="slow" advTm="5396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b="1" dirty="0">
                    <a:solidFill>
                      <a:srgbClr val="FF0000"/>
                    </a:solidFill>
                  </a:rPr>
                  <a:t>Area 1</a:t>
                </a:r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8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Area = </a:t>
                </a:r>
                <a:r>
                  <a:rPr lang="en-GB" sz="1800" b="1" dirty="0">
                    <a:solidFill>
                      <a:srgbClr val="FF0000"/>
                    </a:solidFill>
                  </a:rPr>
                  <a:t>Area 1</a:t>
                </a:r>
                <a:r>
                  <a:rPr lang="en-GB" sz="1800" dirty="0">
                    <a:solidFill>
                      <a:srgbClr val="0000FF"/>
                    </a:solidFill>
                  </a:rPr>
                  <a:t> – Area 2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7653220" y="1929894"/>
            <a:ext cx="1992740" cy="1795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142C99-CE56-2A6B-14E9-79A1C52F6902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DD4F9DE-7D43-B953-791F-D3445BFEBFAB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D9A964C-2E70-8216-DA2C-1D046A56F77C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824B85E-16D6-56D4-319E-4B48D6FDCA00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86D9D07-1DC6-7666-AC30-85989F3A46CB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8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6"/>
    </mc:Choice>
    <mc:Fallback xmlns="">
      <p:transition spd="slow" advTm="4026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b="1" dirty="0">
                    <a:solidFill>
                      <a:srgbClr val="FF0000"/>
                    </a:solidFill>
                  </a:rPr>
                  <a:t>Area 2</a:t>
                </a:r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18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Area = Area 1 – </a:t>
                </a:r>
                <a:r>
                  <a:rPr lang="en-GB" sz="1800" b="1" dirty="0">
                    <a:solidFill>
                      <a:srgbClr val="FF0000"/>
                    </a:solidFill>
                  </a:rPr>
                  <a:t>Area 2</a:t>
                </a:r>
                <a:r>
                  <a:rPr lang="en-GB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9799950" y="1851833"/>
            <a:ext cx="1992740" cy="1795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B5A7C9-9BAD-3410-30B6-4B6FDA3C3385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1266AC-ADCF-465D-3B6F-F1B39C828164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70E0873-1427-04C5-6D81-3DC30699D610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7CE675-D1DC-2890-A815-A290B9F409B5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E5E692-D182-FA4A-A1BC-E77F3A99A312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88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"/>
    </mc:Choice>
    <mc:Fallback xmlns="">
      <p:transition spd="slow" advTm="5072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8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Area = Area 1 – Area 2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161267E-4DAF-B4C1-6292-3F7C2E7CA40D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01CA280-0C98-31F8-FA6A-FDBA030B35C5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AE6657A-3447-B706-A92B-52C06DA87888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D8E3405-9E81-4CD4-7F13-15A0286A2DB9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A560A93-D066-3E54-A0BC-D02A411173FA}"/>
                </a:ext>
              </a:extLst>
            </p:cNvPr>
            <p:cNvSpPr/>
            <p:nvPr/>
          </p:nvSpPr>
          <p:spPr>
            <a:xfrm>
              <a:off x="50335" y="4710747"/>
              <a:ext cx="4893708" cy="20922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663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0"/>
    </mc:Choice>
    <mc:Fallback xmlns="">
      <p:transition spd="slow" advTm="463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8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Area = Area 1 – Area 2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21−10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E8B66A4-D1AC-F145-680C-EF51803C0344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B4E030C-26DC-9A3E-AFB3-F7194801FB33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5B1BDF5-BD9F-74ED-0939-82F7C1C6D134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936A99C-4A8C-1529-D031-590630A6431F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1F518D-5287-21B0-128E-4B3DB78A88A7}"/>
                </a:ext>
              </a:extLst>
            </p:cNvPr>
            <p:cNvSpPr/>
            <p:nvPr/>
          </p:nvSpPr>
          <p:spPr>
            <a:xfrm>
              <a:off x="50335" y="2225523"/>
              <a:ext cx="4893708" cy="457742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948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0"/>
    </mc:Choice>
    <mc:Fallback xmlns="">
      <p:transition spd="slow" advTm="607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8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Area = Area 1 – Area 2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GB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FA4D255-6B0E-9C64-2F24-1625527463E6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EFB83B1-705C-E178-9A7F-A69E5337277C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ED44524-5512-CDE1-BB4A-AEB1DACC25CC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3EF8C6C-8EBF-0063-E56A-76530832DED6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0A7308-D82B-BA97-8410-81CF7F131D1D}"/>
                </a:ext>
              </a:extLst>
            </p:cNvPr>
            <p:cNvSpPr/>
            <p:nvPr/>
          </p:nvSpPr>
          <p:spPr>
            <a:xfrm>
              <a:off x="50335" y="2225523"/>
              <a:ext cx="4893708" cy="457742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940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1"/>
    </mc:Choice>
    <mc:Fallback xmlns="">
      <p:transition spd="slow" advTm="2471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8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Area = Area 1 – Area 2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21−10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72F0501-7090-59F2-71C4-9421236153D9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87A658A-9181-8460-0246-17C278DC5DB7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C9564C6-687B-499C-7A1A-84DD38A031B7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ABEF0F5-300E-E6A7-25EB-C6C5783B37AD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5CC22C-614B-4493-A1FF-4D691FC45C91}"/>
                </a:ext>
              </a:extLst>
            </p:cNvPr>
            <p:cNvSpPr/>
            <p:nvPr/>
          </p:nvSpPr>
          <p:spPr>
            <a:xfrm>
              <a:off x="50335" y="2225523"/>
              <a:ext cx="4893708" cy="457742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06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"/>
    </mc:Choice>
    <mc:Fallback xmlns="">
      <p:transition spd="slow" advTm="196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7"/>
              <p:cNvSpPr txBox="1">
                <a:spLocks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endParaRPr lang="en-GB" sz="20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2000" dirty="0">
                    <a:solidFill>
                      <a:srgbClr val="0000FF"/>
                    </a:solidFill>
                  </a:rPr>
                  <a:t>Area between a positive curve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GB" sz="2000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-axis,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and line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is: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𝐀𝐫𝐞𝐚</m:t>
                    </m:r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  <m:sup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  <m:e>
                        <m: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nary>
                    <m:r>
                      <a:rPr lang="en-GB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𝒅𝒙</m:t>
                    </m:r>
                  </m:oMath>
                </a14:m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46" y="2267903"/>
                <a:ext cx="2983584" cy="2417731"/>
              </a:xfrm>
              <a:prstGeom prst="rect">
                <a:avLst/>
              </a:prstGeom>
              <a:blipFill>
                <a:blip r:embed="rId7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46093" y="834328"/>
            <a:ext cx="4444985" cy="1042492"/>
          </a:xfrm>
        </p:spPr>
        <p:txBody>
          <a:bodyPr>
            <a:normAutofit/>
          </a:bodyPr>
          <a:lstStyle/>
          <a:p>
            <a:r>
              <a:rPr lang="en-GB" sz="3500" dirty="0"/>
              <a:t>Integration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AREAS UNDER CURVES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idx="13"/>
          </p:nvPr>
        </p:nvSpPr>
        <p:spPr>
          <a:xfrm>
            <a:off x="212027" y="2189313"/>
            <a:ext cx="5105432" cy="600075"/>
          </a:xfrm>
        </p:spPr>
        <p:txBody>
          <a:bodyPr>
            <a:normAutofit/>
          </a:bodyPr>
          <a:lstStyle/>
          <a:p>
            <a:r>
              <a:rPr lang="en-GB" sz="2400" dirty="0"/>
              <a:t>Area Under a Curve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2819" y="2765596"/>
            <a:ext cx="1961082" cy="1464330"/>
            <a:chOff x="1389825" y="4942855"/>
            <a:chExt cx="2962275" cy="202093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/>
            <a:srcRect b="6242"/>
            <a:stretch/>
          </p:blipFill>
          <p:spPr>
            <a:xfrm>
              <a:off x="1389825" y="4942855"/>
              <a:ext cx="2962275" cy="1875388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2636712" y="5785324"/>
              <a:ext cx="385041" cy="1178469"/>
              <a:chOff x="2441010" y="5677069"/>
              <a:chExt cx="385041" cy="117846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486206"/>
                    <a:ext cx="3850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6" name="Group 75"/>
            <p:cNvGrpSpPr/>
            <p:nvPr/>
          </p:nvGrpSpPr>
          <p:grpSpPr>
            <a:xfrm>
              <a:off x="3067407" y="5738944"/>
              <a:ext cx="381836" cy="1218225"/>
              <a:chOff x="2441010" y="5677069"/>
              <a:chExt cx="381836" cy="121822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 flipH="1" flipV="1">
                <a:off x="2624521" y="5677069"/>
                <a:ext cx="4593" cy="910262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/>
                  <p:cNvSpPr/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oMath>
                      </m:oMathPara>
                    </a14:m>
                    <a:endParaRPr lang="en-GB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1010" y="6525962"/>
                    <a:ext cx="381836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331" y="4018803"/>
                <a:ext cx="37279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190" y="2610768"/>
                <a:ext cx="372794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476" y="2933535"/>
                <a:ext cx="1133708" cy="369332"/>
              </a:xfrm>
              <a:prstGeom prst="rect">
                <a:avLst/>
              </a:prstGeom>
              <a:blipFill>
                <a:blip r:embed="rId1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Placeholder 6"/>
          <p:cNvSpPr>
            <a:spLocks noGrp="1"/>
          </p:cNvSpPr>
          <p:nvPr>
            <p:ph type="body" idx="13"/>
          </p:nvPr>
        </p:nvSpPr>
        <p:spPr>
          <a:xfrm>
            <a:off x="176179" y="4579739"/>
            <a:ext cx="4893708" cy="600075"/>
          </a:xfrm>
        </p:spPr>
        <p:txBody>
          <a:bodyPr>
            <a:normAutofit/>
          </a:bodyPr>
          <a:lstStyle/>
          <a:p>
            <a:r>
              <a:rPr lang="en-GB" sz="240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7"/>
              <p:cNvSpPr txBox="1">
                <a:spLocks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900" dirty="0">
                    <a:solidFill>
                      <a:srgbClr val="0000FF"/>
                    </a:solidFill>
                  </a:rPr>
                  <a:t>In the diagram denoting </a:t>
                </a:r>
                <a:br>
                  <a:rPr lang="en-GB" sz="1900" b="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and line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9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 find the area of the region </a:t>
                </a:r>
                <a14:m>
                  <m:oMath xmlns:m="http://schemas.openxmlformats.org/officeDocument/2006/math">
                    <m:r>
                      <a:rPr lang="en-GB" sz="19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9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br>
                  <a:rPr lang="en-GB" sz="1900" dirty="0">
                    <a:solidFill>
                      <a:srgbClr val="0000FF"/>
                    </a:solidFill>
                  </a:rPr>
                </a:br>
                <a:endParaRPr lang="en-GB" sz="19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57" y="5134402"/>
                <a:ext cx="2646745" cy="1723598"/>
              </a:xfrm>
              <a:prstGeom prst="rect">
                <a:avLst/>
              </a:prstGeom>
              <a:blipFill>
                <a:blip r:embed="rId14"/>
                <a:stretch>
                  <a:fillRect l="-2304" r="-2995" b="-5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>
            <a:off x="2645278" y="4729314"/>
            <a:ext cx="2345176" cy="1897199"/>
            <a:chOff x="2645278" y="4729314"/>
            <a:chExt cx="2345176" cy="18971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60" y="4729314"/>
                  <a:ext cx="669671" cy="307777"/>
                </a:xfrm>
                <a:prstGeom prst="rect">
                  <a:avLst/>
                </a:prstGeom>
                <a:blipFill>
                  <a:blip r:embed="rId17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Rectangle 53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Rectangle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5" name="Rectangle 5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Rectangle 5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7" name="Rectangle 5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b="-1272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Rectangle 57"/>
                    <p:cNvSpPr/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Rectangle 5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1339" y="2955500"/>
                      <a:ext cx="730200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1" name="Straight Connector 60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3882456" y="5379950"/>
                <a:ext cx="2459" cy="959601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 Placeholder 6"/>
          <p:cNvSpPr>
            <a:spLocks noGrp="1"/>
          </p:cNvSpPr>
          <p:nvPr>
            <p:ph type="body" idx="13"/>
          </p:nvPr>
        </p:nvSpPr>
        <p:spPr>
          <a:xfrm>
            <a:off x="5307169" y="937959"/>
            <a:ext cx="6503692" cy="600075"/>
          </a:xfrm>
        </p:spPr>
        <p:txBody>
          <a:bodyPr>
            <a:normAutofit/>
          </a:bodyPr>
          <a:lstStyle/>
          <a:p>
            <a:r>
              <a:rPr lang="en-GB" sz="2400" dirty="0"/>
              <a:t>Solution Example 2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39808" y="1835471"/>
            <a:ext cx="2123128" cy="1907834"/>
            <a:chOff x="2645278" y="4662471"/>
            <a:chExt cx="2345176" cy="19640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833668" y="4855103"/>
              <a:ext cx="2114286" cy="1638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006" y="4871194"/>
                  <a:ext cx="1361492" cy="316845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/>
                <p:cNvSpPr/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5623" y="4662471"/>
                  <a:ext cx="669671" cy="307777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2" name="Group 41"/>
            <p:cNvGrpSpPr/>
            <p:nvPr/>
          </p:nvGrpSpPr>
          <p:grpSpPr>
            <a:xfrm>
              <a:off x="2645278" y="4935930"/>
              <a:ext cx="2345176" cy="1690583"/>
              <a:chOff x="2649927" y="4978990"/>
              <a:chExt cx="2345176" cy="169058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 l="-1000" r="-2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/>
                    <p:cNvSpPr/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59420"/>
                      <a:ext cx="730200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 r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4170597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3874057" y="5379951"/>
                <a:ext cx="8399" cy="951068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ctangle 70"/>
          <p:cNvSpPr/>
          <p:nvPr/>
        </p:nvSpPr>
        <p:spPr>
          <a:xfrm>
            <a:off x="6367483" y="2566505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Area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52912" y="1926554"/>
            <a:ext cx="2123128" cy="1831575"/>
            <a:chOff x="7525620" y="1913384"/>
            <a:chExt cx="2123128" cy="18315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7728029" y="2078243"/>
              <a:ext cx="1899238" cy="151544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7525620" y="2102758"/>
              <a:ext cx="2123128" cy="1642201"/>
              <a:chOff x="2649927" y="4978990"/>
              <a:chExt cx="2345176" cy="1690583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649927" y="4978990"/>
                <a:ext cx="2345176" cy="1690583"/>
                <a:chOff x="5848084" y="1603471"/>
                <a:chExt cx="2345176" cy="169058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61048" y="1603471"/>
                      <a:ext cx="372218" cy="338554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86804" y="2869753"/>
                      <a:ext cx="730200" cy="338554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926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0" name="Straight Connector 79"/>
              <p:cNvCxnSpPr/>
              <p:nvPr/>
            </p:nvCxnSpPr>
            <p:spPr>
              <a:xfrm flipV="1">
                <a:off x="4185451" y="5163410"/>
                <a:ext cx="15931" cy="1102696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 flipV="1">
                <a:off x="3884915" y="5456400"/>
                <a:ext cx="13705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/>
                <p:cNvSpPr/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Rectangle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0472" y="1913384"/>
                  <a:ext cx="606265" cy="298969"/>
                </a:xfrm>
                <a:prstGeom prst="rect">
                  <a:avLst/>
                </a:prstGeom>
                <a:blipFill>
                  <a:blip r:embed="rId24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9705609" y="2032904"/>
            <a:ext cx="2123128" cy="1658150"/>
            <a:chOff x="9705609" y="2032904"/>
            <a:chExt cx="2123128" cy="16581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9885950" y="2078243"/>
              <a:ext cx="1924911" cy="1490529"/>
            </a:xfrm>
            <a:prstGeom prst="rect">
              <a:avLst/>
            </a:prstGeom>
          </p:spPr>
        </p:pic>
        <p:grpSp>
          <p:nvGrpSpPr>
            <p:cNvPr id="89" name="Group 88"/>
            <p:cNvGrpSpPr/>
            <p:nvPr/>
          </p:nvGrpSpPr>
          <p:grpSpPr>
            <a:xfrm>
              <a:off x="9705609" y="2264799"/>
              <a:ext cx="2123128" cy="1426255"/>
              <a:chOff x="2649927" y="5201298"/>
              <a:chExt cx="2345176" cy="14682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2649927" y="5201298"/>
                <a:ext cx="2345176" cy="1468275"/>
                <a:chOff x="5848084" y="1825779"/>
                <a:chExt cx="2345176" cy="146827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6" name="Rectangle 95"/>
                    <p:cNvSpPr/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6" name="Rectangle 9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7697" y="1825779"/>
                      <a:ext cx="372218" cy="338554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Rectangle 96"/>
                    <p:cNvSpPr/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7" name="Rectangle 9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55051" y="2856339"/>
                      <a:ext cx="385041" cy="338554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Rectangle 97"/>
                    <p:cNvSpPr/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right"/>
                          </m:oMathParaPr>
                          <m:oMath xmlns:m="http://schemas.openxmlformats.org/officeDocument/2006/math">
                            <m:r>
                              <a:rPr lang="en-GB" sz="16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oMath>
                        </m:oMathPara>
                      </a14:m>
                      <a:endParaRPr lang="en-GB" sz="1600" b="1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Rectangle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8084" y="2955500"/>
                      <a:ext cx="372218" cy="338554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0" name="Rectangle 99"/>
                    <p:cNvSpPr/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(4,0)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0" name="Rectangle 9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18075" y="2902318"/>
                      <a:ext cx="675185" cy="33855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 r="-3000" b="-148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Rectangle 100"/>
                    <p:cNvSpPr/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6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,0)</m:t>
                            </m:r>
                          </m:oMath>
                        </m:oMathPara>
                      </a14:m>
                      <a:endParaRPr lang="en-GB" sz="1600" dirty="0">
                        <a:solidFill>
                          <a:srgbClr val="C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Rectangle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9805" y="2898938"/>
                      <a:ext cx="730200" cy="338554"/>
                    </a:xfrm>
                    <a:prstGeom prst="rect">
                      <a:avLst/>
                    </a:prstGeom>
                    <a:blipFill>
                      <a:blip r:embed="rId43"/>
                      <a:stretch>
                        <a:fillRect l="-926" b="-1698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3871157" y="5511893"/>
                <a:ext cx="13759" cy="827659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(4−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1872" y="2032904"/>
                  <a:ext cx="1232582" cy="307777"/>
                </a:xfrm>
                <a:prstGeom prst="rect">
                  <a:avLst/>
                </a:prstGeom>
                <a:blipFill>
                  <a:blip r:embed="rId16"/>
                  <a:stretch>
                    <a:fillRect b="-784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022534" y="2156930"/>
            <a:ext cx="2863416" cy="1107111"/>
            <a:chOff x="7022534" y="2156930"/>
            <a:chExt cx="2863416" cy="1107111"/>
          </a:xfrm>
        </p:grpSpPr>
        <p:sp>
          <p:nvSpPr>
            <p:cNvPr id="66" name="Rectangle 65"/>
            <p:cNvSpPr/>
            <p:nvPr/>
          </p:nvSpPr>
          <p:spPr>
            <a:xfrm>
              <a:off x="7022534" y="2494600"/>
              <a:ext cx="51488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=</a:t>
              </a:r>
              <a:endParaRPr lang="en-GB" sz="4400" b="1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19156" y="215693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b="1" dirty="0">
                  <a:solidFill>
                    <a:srgbClr val="0000FF"/>
                  </a:solidFill>
                </a:rPr>
                <a:t>_</a:t>
              </a:r>
              <a:endParaRPr lang="en-GB" sz="4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417123" y="2789388"/>
            <a:ext cx="2921655" cy="449899"/>
            <a:chOff x="8417123" y="2789388"/>
            <a:chExt cx="2921655" cy="449899"/>
          </a:xfrm>
        </p:grpSpPr>
        <p:sp>
          <p:nvSpPr>
            <p:cNvPr id="69" name="Rectangle 68"/>
            <p:cNvSpPr/>
            <p:nvPr/>
          </p:nvSpPr>
          <p:spPr>
            <a:xfrm>
              <a:off x="8417123" y="2789388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1</a:t>
              </a:r>
              <a:endParaRPr lang="en-GB" b="1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520925" y="2869955"/>
              <a:ext cx="8178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0000FF"/>
                  </a:solidFill>
                </a:rPr>
                <a:t>Area 2</a:t>
              </a:r>
              <a:endParaRPr lang="en-GB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7"/>
              <p:cNvSpPr txBox="1">
                <a:spLocks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We can express this region in terms of regions we can calculate.</a:t>
                </a: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endParaRPr lang="en-GB" sz="180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To find these regions, find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, the </a:t>
                </a:r>
                <a14:m>
                  <m:oMath xmlns:m="http://schemas.openxmlformats.org/officeDocument/2006/math">
                    <m:r>
                      <a:rPr lang="en-GB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 value at the intersection point.  Now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  Hence </a:t>
                </a:r>
                <a14:m>
                  <m:oMath xmlns:m="http://schemas.openxmlformats.org/officeDocument/2006/math">
                    <m:r>
                      <a:rPr lang="en-GB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800" dirty="0">
                    <a:solidFill>
                      <a:srgbClr val="0000FF"/>
                    </a:solidFill>
                  </a:rPr>
                  <a:t>.</a:t>
                </a:r>
                <a:br>
                  <a:rPr lang="en-GB" sz="1800" dirty="0">
                    <a:solidFill>
                      <a:srgbClr val="0000FF"/>
                    </a:solidFill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1 </a:t>
                </a:r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r>
                  <a:rPr lang="en-GB" sz="1800" dirty="0">
                    <a:solidFill>
                      <a:srgbClr val="0000FF"/>
                    </a:solidFill>
                  </a:rPr>
                  <a:t>Area 2 </a:t>
                </a:r>
                <a14:m>
                  <m:oMath xmlns:m="http://schemas.openxmlformats.org/officeDocument/2006/math">
                    <m:r>
                      <a:rPr lang="en-GB" sz="1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800" b="0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ts val="3300"/>
                  </a:lnSpc>
                  <a:buNone/>
                </a:pPr>
                <a:r>
                  <a:rPr lang="en-GB" sz="1800" dirty="0">
                    <a:solidFill>
                      <a:srgbClr val="0000FF"/>
                    </a:solidFill>
                  </a:rPr>
                  <a:t>Area = Area 1 – Area 2 </a:t>
                </a:r>
                <a14:m>
                  <m:oMath xmlns:m="http://schemas.openxmlformats.org/officeDocument/2006/math">
                    <m:r>
                      <a:rPr lang="en-GB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GB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GB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br>
                  <a:rPr lang="en-GB" sz="18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:endParaRPr lang="en-GB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328" y="1455250"/>
                <a:ext cx="6831618" cy="5402750"/>
              </a:xfrm>
              <a:prstGeom prst="rect">
                <a:avLst/>
              </a:prstGeom>
              <a:blipFill>
                <a:blip r:embed="rId44"/>
                <a:stretch>
                  <a:fillRect l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51BDB7D-5563-71FB-D55D-4219B3DB6DA5}"/>
              </a:ext>
            </a:extLst>
          </p:cNvPr>
          <p:cNvGrpSpPr/>
          <p:nvPr/>
        </p:nvGrpSpPr>
        <p:grpSpPr>
          <a:xfrm>
            <a:off x="-79956" y="-47265"/>
            <a:ext cx="12256200" cy="6850214"/>
            <a:chOff x="-79956" y="-47265"/>
            <a:chExt cx="12256200" cy="685021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EA315F-0D17-753C-8E4B-200D864714AD}"/>
                </a:ext>
              </a:extLst>
            </p:cNvPr>
            <p:cNvGrpSpPr/>
            <p:nvPr/>
          </p:nvGrpSpPr>
          <p:grpSpPr>
            <a:xfrm>
              <a:off x="-79956" y="-47265"/>
              <a:ext cx="12256200" cy="2289021"/>
              <a:chOff x="-79956" y="-47265"/>
              <a:chExt cx="12256200" cy="22890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BED197C-198C-10AE-46B5-5C13C8775A9E}"/>
                  </a:ext>
                </a:extLst>
              </p:cNvPr>
              <p:cNvSpPr/>
              <p:nvPr/>
            </p:nvSpPr>
            <p:spPr>
              <a:xfrm>
                <a:off x="-79956" y="27210"/>
                <a:ext cx="5227334" cy="2214546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33517F7-991E-633C-CA23-24D95430A7C0}"/>
                  </a:ext>
                </a:extLst>
              </p:cNvPr>
              <p:cNvSpPr/>
              <p:nvPr/>
            </p:nvSpPr>
            <p:spPr>
              <a:xfrm>
                <a:off x="5217127" y="-47265"/>
                <a:ext cx="6959117" cy="1162842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59963B-6A31-02FA-0ACA-127355E707D2}"/>
                </a:ext>
              </a:extLst>
            </p:cNvPr>
            <p:cNvSpPr/>
            <p:nvPr/>
          </p:nvSpPr>
          <p:spPr>
            <a:xfrm>
              <a:off x="50335" y="2225523"/>
              <a:ext cx="4893708" cy="4577426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2065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9"/>
    </mc:Choice>
    <mc:Fallback xmlns="">
      <p:transition spd="slow" advTm="490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.1|23|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4.9|11|3.4|3.3|6.2|8.9|11.8|8.7|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6.3|19.9|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6|0.7|2.9|5.2|3.5|4.4|3.7|4.3|3.8|5.1|3.5|2.6|8.7|15.5|5.9|2.3|1|2.8|4|2.9|2.6"/>
</p:tagLst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19824</Words>
  <Application>Microsoft Office PowerPoint</Application>
  <PresentationFormat>Widescreen</PresentationFormat>
  <Paragraphs>4539</Paragraphs>
  <Slides>106</Slides>
  <Notes>105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2" baseType="lpstr">
      <vt:lpstr>Arial</vt:lpstr>
      <vt:lpstr>Calibri</vt:lpstr>
      <vt:lpstr>Cambria Math</vt:lpstr>
      <vt:lpstr>Comic Sans MS</vt:lpstr>
      <vt:lpstr>Franklin Gothic Book</vt:lpstr>
      <vt:lpstr>Office Theme</vt:lpstr>
      <vt:lpstr>Integration</vt:lpstr>
      <vt:lpstr>Objectives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Integration</vt:lpstr>
      <vt:lpstr>Recap</vt:lpstr>
      <vt:lpstr>Exercises</vt:lpstr>
      <vt:lpstr>Copyright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2019-11-01T22:00:39Z</dcterms:created>
  <dcterms:modified xsi:type="dcterms:W3CDTF">2025-12-18T13:32:48Z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