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4" r:id="rId3"/>
    <p:sldId id="263" r:id="rId4"/>
    <p:sldId id="258" r:id="rId5"/>
  </p:sldIdLst>
  <p:sldSz cx="12192000" cy="6858000"/>
  <p:notesSz cx="6858000" cy="9144000"/>
  <p:defaultTextStyle>
    <a:defPPr>
      <a:defRPr lang="en-G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3665"/>
    <a:srgbClr val="8BD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B568AB-2659-4CF9-86A8-E7B5ADF6B6F7}" v="61" dt="2024-12-16T18:35:20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neth Igiri" userId="3c24865be3bc527f" providerId="LiveId" clId="{BDB568AB-2659-4CF9-86A8-E7B5ADF6B6F7}"/>
    <pc:docChg chg="undo custSel addSld delSld modSld sldOrd">
      <pc:chgData name="Kenneth Igiri" userId="3c24865be3bc527f" providerId="LiveId" clId="{BDB568AB-2659-4CF9-86A8-E7B5ADF6B6F7}" dt="2024-12-16T18:36:50.666" v="2081" actId="5793"/>
      <pc:docMkLst>
        <pc:docMk/>
      </pc:docMkLst>
      <pc:sldChg chg="addSp delSp modSp del mod">
        <pc:chgData name="Kenneth Igiri" userId="3c24865be3bc527f" providerId="LiveId" clId="{BDB568AB-2659-4CF9-86A8-E7B5ADF6B6F7}" dt="2024-12-16T16:59:06.624" v="751" actId="47"/>
        <pc:sldMkLst>
          <pc:docMk/>
          <pc:sldMk cId="2112091834" sldId="257"/>
        </pc:sldMkLst>
        <pc:spChg chg="del">
          <ac:chgData name="Kenneth Igiri" userId="3c24865be3bc527f" providerId="LiveId" clId="{BDB568AB-2659-4CF9-86A8-E7B5ADF6B6F7}" dt="2024-12-16T16:44:08.834" v="10" actId="478"/>
          <ac:spMkLst>
            <pc:docMk/>
            <pc:sldMk cId="2112091834" sldId="257"/>
            <ac:spMk id="2" creationId="{BF99D19C-C2FB-F0F7-2059-4804CEEF8468}"/>
          </ac:spMkLst>
        </pc:spChg>
        <pc:spChg chg="del">
          <ac:chgData name="Kenneth Igiri" userId="3c24865be3bc527f" providerId="LiveId" clId="{BDB568AB-2659-4CF9-86A8-E7B5ADF6B6F7}" dt="2024-12-16T16:43:13.505" v="6" actId="478"/>
          <ac:spMkLst>
            <pc:docMk/>
            <pc:sldMk cId="2112091834" sldId="257"/>
            <ac:spMk id="3" creationId="{48EA7F23-FC39-778F-3F66-08B35F2D59C6}"/>
          </ac:spMkLst>
        </pc:spChg>
        <pc:spChg chg="add mod">
          <ac:chgData name="Kenneth Igiri" userId="3c24865be3bc527f" providerId="LiveId" clId="{BDB568AB-2659-4CF9-86A8-E7B5ADF6B6F7}" dt="2024-12-16T16:46:01.710" v="165" actId="1076"/>
          <ac:spMkLst>
            <pc:docMk/>
            <pc:sldMk cId="2112091834" sldId="257"/>
            <ac:spMk id="5" creationId="{0E8AF595-3E77-598C-0DFB-39BEEE2EAEAC}"/>
          </ac:spMkLst>
        </pc:spChg>
        <pc:spChg chg="add mod">
          <ac:chgData name="Kenneth Igiri" userId="3c24865be3bc527f" providerId="LiveId" clId="{BDB568AB-2659-4CF9-86A8-E7B5ADF6B6F7}" dt="2024-12-16T16:45:54.594" v="162" actId="1076"/>
          <ac:spMkLst>
            <pc:docMk/>
            <pc:sldMk cId="2112091834" sldId="257"/>
            <ac:spMk id="6" creationId="{F508A575-3D2E-DCA3-36CC-B7935A36B1D9}"/>
          </ac:spMkLst>
        </pc:spChg>
        <pc:spChg chg="add mod">
          <ac:chgData name="Kenneth Igiri" userId="3c24865be3bc527f" providerId="LiveId" clId="{BDB568AB-2659-4CF9-86A8-E7B5ADF6B6F7}" dt="2024-12-16T16:46:40.086" v="285" actId="14100"/>
          <ac:spMkLst>
            <pc:docMk/>
            <pc:sldMk cId="2112091834" sldId="257"/>
            <ac:spMk id="7" creationId="{90034152-5CC6-7DB6-FE36-07242C4DF883}"/>
          </ac:spMkLst>
        </pc:spChg>
        <pc:spChg chg="add mod">
          <ac:chgData name="Kenneth Igiri" userId="3c24865be3bc527f" providerId="LiveId" clId="{BDB568AB-2659-4CF9-86A8-E7B5ADF6B6F7}" dt="2024-12-16T16:48:30.275" v="475" actId="1076"/>
          <ac:spMkLst>
            <pc:docMk/>
            <pc:sldMk cId="2112091834" sldId="257"/>
            <ac:spMk id="8" creationId="{A42038F4-5113-1162-56F0-25E69D1086B6}"/>
          </ac:spMkLst>
        </pc:spChg>
        <pc:spChg chg="add mod">
          <ac:chgData name="Kenneth Igiri" userId="3c24865be3bc527f" providerId="LiveId" clId="{BDB568AB-2659-4CF9-86A8-E7B5ADF6B6F7}" dt="2024-12-16T16:48:33.029" v="476" actId="1076"/>
          <ac:spMkLst>
            <pc:docMk/>
            <pc:sldMk cId="2112091834" sldId="257"/>
            <ac:spMk id="9" creationId="{4A164814-4E7E-BFA2-FCF2-9E3C711B0667}"/>
          </ac:spMkLst>
        </pc:spChg>
        <pc:spChg chg="add mod">
          <ac:chgData name="Kenneth Igiri" userId="3c24865be3bc527f" providerId="LiveId" clId="{BDB568AB-2659-4CF9-86A8-E7B5ADF6B6F7}" dt="2024-12-16T16:49:32.941" v="564" actId="20577"/>
          <ac:spMkLst>
            <pc:docMk/>
            <pc:sldMk cId="2112091834" sldId="257"/>
            <ac:spMk id="10" creationId="{DFA77CB1-4B60-CBE2-9AF7-2662F2356D9F}"/>
          </ac:spMkLst>
        </pc:spChg>
        <pc:spChg chg="add mod">
          <ac:chgData name="Kenneth Igiri" userId="3c24865be3bc527f" providerId="LiveId" clId="{BDB568AB-2659-4CF9-86A8-E7B5ADF6B6F7}" dt="2024-12-16T16:49:57.453" v="568" actId="2711"/>
          <ac:spMkLst>
            <pc:docMk/>
            <pc:sldMk cId="2112091834" sldId="257"/>
            <ac:spMk id="11" creationId="{2C359C25-C056-FD65-1571-CC37C04B8AC9}"/>
          </ac:spMkLst>
        </pc:spChg>
        <pc:graphicFrameChg chg="add mod">
          <ac:chgData name="Kenneth Igiri" userId="3c24865be3bc527f" providerId="LiveId" clId="{BDB568AB-2659-4CF9-86A8-E7B5ADF6B6F7}" dt="2024-12-16T16:44:28.108" v="15" actId="1076"/>
          <ac:graphicFrameMkLst>
            <pc:docMk/>
            <pc:sldMk cId="2112091834" sldId="257"/>
            <ac:graphicFrameMk id="4" creationId="{28FF6855-F7B6-D09A-CA1D-E7BFF5D58D36}"/>
          </ac:graphicFrameMkLst>
        </pc:graphicFrameChg>
      </pc:sldChg>
      <pc:sldChg chg="addSp delSp modSp new mod">
        <pc:chgData name="Kenneth Igiri" userId="3c24865be3bc527f" providerId="LiveId" clId="{BDB568AB-2659-4CF9-86A8-E7B5ADF6B6F7}" dt="2024-12-16T18:36:50.666" v="2081" actId="5793"/>
        <pc:sldMkLst>
          <pc:docMk/>
          <pc:sldMk cId="3973166354" sldId="258"/>
        </pc:sldMkLst>
        <pc:spChg chg="del mod">
          <ac:chgData name="Kenneth Igiri" userId="3c24865be3bc527f" providerId="LiveId" clId="{BDB568AB-2659-4CF9-86A8-E7B5ADF6B6F7}" dt="2024-12-16T17:09:23.005" v="1040" actId="478"/>
          <ac:spMkLst>
            <pc:docMk/>
            <pc:sldMk cId="3973166354" sldId="258"/>
            <ac:spMk id="2" creationId="{BB30C905-358C-5F48-D643-A73A0C23FE70}"/>
          </ac:spMkLst>
        </pc:spChg>
        <pc:spChg chg="del">
          <ac:chgData name="Kenneth Igiri" userId="3c24865be3bc527f" providerId="LiveId" clId="{BDB568AB-2659-4CF9-86A8-E7B5ADF6B6F7}" dt="2024-12-16T16:41:38.424" v="1" actId="478"/>
          <ac:spMkLst>
            <pc:docMk/>
            <pc:sldMk cId="3973166354" sldId="258"/>
            <ac:spMk id="3" creationId="{791D9F64-4E3E-1778-EDC2-0C68E2B059D8}"/>
          </ac:spMkLst>
        </pc:spChg>
        <pc:spChg chg="add del mod">
          <ac:chgData name="Kenneth Igiri" userId="3c24865be3bc527f" providerId="LiveId" clId="{BDB568AB-2659-4CF9-86A8-E7B5ADF6B6F7}" dt="2024-12-16T17:09:24.959" v="1043" actId="478"/>
          <ac:spMkLst>
            <pc:docMk/>
            <pc:sldMk cId="3973166354" sldId="258"/>
            <ac:spMk id="5" creationId="{404A3DCC-17F2-34AE-EC50-7AE4A9B8F049}"/>
          </ac:spMkLst>
        </pc:spChg>
        <pc:spChg chg="add mod">
          <ac:chgData name="Kenneth Igiri" userId="3c24865be3bc527f" providerId="LiveId" clId="{BDB568AB-2659-4CF9-86A8-E7B5ADF6B6F7}" dt="2024-12-16T17:41:02.358" v="1802" actId="20577"/>
          <ac:spMkLst>
            <pc:docMk/>
            <pc:sldMk cId="3973166354" sldId="258"/>
            <ac:spMk id="6" creationId="{8C6C6EE8-F515-DE6E-770E-69D77A1C0E2D}"/>
          </ac:spMkLst>
        </pc:spChg>
        <pc:spChg chg="add mod">
          <ac:chgData name="Kenneth Igiri" userId="3c24865be3bc527f" providerId="LiveId" clId="{BDB568AB-2659-4CF9-86A8-E7B5ADF6B6F7}" dt="2024-12-16T18:36:50.666" v="2081" actId="5793"/>
          <ac:spMkLst>
            <pc:docMk/>
            <pc:sldMk cId="3973166354" sldId="258"/>
            <ac:spMk id="15" creationId="{5D96356C-2FBE-ADA5-CDB2-0B6914943513}"/>
          </ac:spMkLst>
        </pc:spChg>
        <pc:spChg chg="add mod">
          <ac:chgData name="Kenneth Igiri" userId="3c24865be3bc527f" providerId="LiveId" clId="{BDB568AB-2659-4CF9-86A8-E7B5ADF6B6F7}" dt="2024-12-16T18:36:34.289" v="2067" actId="20577"/>
          <ac:spMkLst>
            <pc:docMk/>
            <pc:sldMk cId="3973166354" sldId="258"/>
            <ac:spMk id="16" creationId="{F2D0949B-A8E9-7755-28D1-5EF47C9F267C}"/>
          </ac:spMkLst>
        </pc:spChg>
        <pc:graphicFrameChg chg="add mod">
          <ac:chgData name="Kenneth Igiri" userId="3c24865be3bc527f" providerId="LiveId" clId="{BDB568AB-2659-4CF9-86A8-E7B5ADF6B6F7}" dt="2024-12-16T18:28:18.168" v="1803"/>
          <ac:graphicFrameMkLst>
            <pc:docMk/>
            <pc:sldMk cId="3973166354" sldId="258"/>
            <ac:graphicFrameMk id="7" creationId="{44A6C2BB-D992-CB1F-033B-D6362C48CEFC}"/>
          </ac:graphicFrameMkLst>
        </pc:graphicFrameChg>
        <pc:graphicFrameChg chg="add mod modGraphic">
          <ac:chgData name="Kenneth Igiri" userId="3c24865be3bc527f" providerId="LiveId" clId="{BDB568AB-2659-4CF9-86A8-E7B5ADF6B6F7}" dt="2024-12-16T18:34:13.110" v="1843" actId="1076"/>
          <ac:graphicFrameMkLst>
            <pc:docMk/>
            <pc:sldMk cId="3973166354" sldId="258"/>
            <ac:graphicFrameMk id="8" creationId="{FCB6D2EC-C24C-F4C9-3554-D3327875EAE8}"/>
          </ac:graphicFrameMkLst>
        </pc:graphicFrameChg>
        <pc:graphicFrameChg chg="add mod">
          <ac:chgData name="Kenneth Igiri" userId="3c24865be3bc527f" providerId="LiveId" clId="{BDB568AB-2659-4CF9-86A8-E7B5ADF6B6F7}" dt="2024-12-16T18:28:42.619" v="1806"/>
          <ac:graphicFrameMkLst>
            <pc:docMk/>
            <pc:sldMk cId="3973166354" sldId="258"/>
            <ac:graphicFrameMk id="9" creationId="{F31E91A1-AFE8-2B5B-5459-4A6EA69F7F1D}"/>
          </ac:graphicFrameMkLst>
        </pc:graphicFrameChg>
        <pc:graphicFrameChg chg="add mod modGraphic">
          <ac:chgData name="Kenneth Igiri" userId="3c24865be3bc527f" providerId="LiveId" clId="{BDB568AB-2659-4CF9-86A8-E7B5ADF6B6F7}" dt="2024-12-16T18:34:13.110" v="1843" actId="1076"/>
          <ac:graphicFrameMkLst>
            <pc:docMk/>
            <pc:sldMk cId="3973166354" sldId="258"/>
            <ac:graphicFrameMk id="10" creationId="{2117416C-EE44-F031-9928-29290466E191}"/>
          </ac:graphicFrameMkLst>
        </pc:graphicFrameChg>
        <pc:graphicFrameChg chg="add mod">
          <ac:chgData name="Kenneth Igiri" userId="3c24865be3bc527f" providerId="LiveId" clId="{BDB568AB-2659-4CF9-86A8-E7B5ADF6B6F7}" dt="2024-12-16T18:29:45.548" v="1811"/>
          <ac:graphicFrameMkLst>
            <pc:docMk/>
            <pc:sldMk cId="3973166354" sldId="258"/>
            <ac:graphicFrameMk id="11" creationId="{E23D419B-7563-BAC2-724C-6216CC62E0D3}"/>
          </ac:graphicFrameMkLst>
        </pc:graphicFrameChg>
        <pc:graphicFrameChg chg="add mod modGraphic">
          <ac:chgData name="Kenneth Igiri" userId="3c24865be3bc527f" providerId="LiveId" clId="{BDB568AB-2659-4CF9-86A8-E7B5ADF6B6F7}" dt="2024-12-16T18:34:13.110" v="1843" actId="1076"/>
          <ac:graphicFrameMkLst>
            <pc:docMk/>
            <pc:sldMk cId="3973166354" sldId="258"/>
            <ac:graphicFrameMk id="12" creationId="{3632DB14-A86D-3A74-728E-7F94E18639E8}"/>
          </ac:graphicFrameMkLst>
        </pc:graphicFrameChg>
        <pc:graphicFrameChg chg="add mod">
          <ac:chgData name="Kenneth Igiri" userId="3c24865be3bc527f" providerId="LiveId" clId="{BDB568AB-2659-4CF9-86A8-E7B5ADF6B6F7}" dt="2024-12-16T18:30:23.387" v="1815"/>
          <ac:graphicFrameMkLst>
            <pc:docMk/>
            <pc:sldMk cId="3973166354" sldId="258"/>
            <ac:graphicFrameMk id="13" creationId="{B70FE9E1-32C6-CEB0-602C-8ECDBEE3D648}"/>
          </ac:graphicFrameMkLst>
        </pc:graphicFrameChg>
        <pc:graphicFrameChg chg="add mod modGraphic">
          <ac:chgData name="Kenneth Igiri" userId="3c24865be3bc527f" providerId="LiveId" clId="{BDB568AB-2659-4CF9-86A8-E7B5ADF6B6F7}" dt="2024-12-16T18:34:20.489" v="1844" actId="1076"/>
          <ac:graphicFrameMkLst>
            <pc:docMk/>
            <pc:sldMk cId="3973166354" sldId="258"/>
            <ac:graphicFrameMk id="14" creationId="{0653D1FA-8069-34C1-4468-954BD304A7EE}"/>
          </ac:graphicFrameMkLst>
        </pc:graphicFrameChg>
      </pc:sldChg>
      <pc:sldChg chg="addSp delSp modSp add mod ord">
        <pc:chgData name="Kenneth Igiri" userId="3c24865be3bc527f" providerId="LiveId" clId="{BDB568AB-2659-4CF9-86A8-E7B5ADF6B6F7}" dt="2024-12-16T17:40:43.562" v="1782" actId="20577"/>
        <pc:sldMkLst>
          <pc:docMk/>
          <pc:sldMk cId="486165342" sldId="263"/>
        </pc:sldMkLst>
        <pc:spChg chg="mod">
          <ac:chgData name="Kenneth Igiri" userId="3c24865be3bc527f" providerId="LiveId" clId="{BDB568AB-2659-4CF9-86A8-E7B5ADF6B6F7}" dt="2024-12-16T17:40:43.562" v="1782" actId="20577"/>
          <ac:spMkLst>
            <pc:docMk/>
            <pc:sldMk cId="486165342" sldId="263"/>
            <ac:spMk id="2" creationId="{B733C0C3-AF0A-46EC-B1D0-34433D1F0161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3" creationId="{12A1F00E-DAA7-8CEF-9C3A-AE311B171D77}"/>
          </ac:spMkLst>
        </pc:spChg>
        <pc:spChg chg="del">
          <ac:chgData name="Kenneth Igiri" userId="3c24865be3bc527f" providerId="LiveId" clId="{BDB568AB-2659-4CF9-86A8-E7B5ADF6B6F7}" dt="2024-12-16T17:07:34.802" v="1017" actId="478"/>
          <ac:spMkLst>
            <pc:docMk/>
            <pc:sldMk cId="486165342" sldId="263"/>
            <ac:spMk id="4" creationId="{46FEA636-3FD4-8000-18A2-A256044AB56E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5" creationId="{9CB32A7B-291E-4CE1-B7CD-F3C5710C6FAB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7" creationId="{2A442BE7-2813-45CA-9FBC-1F67EF567116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8" creationId="{1E3C2296-95F8-4DD8-8CEE-E6B845FBDF8A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9" creationId="{E36FD676-2E50-4B1B-8C71-790BB44C5F1E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10" creationId="{DDF02BE2-BC9B-473E-81B3-EED135FC4CA3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11" creationId="{12A9F126-EF96-4C84-A998-95BE537EE652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12" creationId="{012F1863-819A-4EE7-9A76-451D33871188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13" creationId="{BF3B918D-01E7-45BE-B182-C7AA0C30B5A8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14" creationId="{AACE38D9-931C-4ADE-861B-0500E63D560C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15" creationId="{FAA553E0-8D63-40EA-BEF0-0533E902DB85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16" creationId="{BA3725AB-E6EA-413B-B5E2-A9D8729D8B1E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17" creationId="{8D225966-07CC-4B33-AE84-E2F8CA08B323}"/>
          </ac:spMkLst>
        </pc:spChg>
        <pc:spChg chg="add del mod">
          <ac:chgData name="Kenneth Igiri" userId="3c24865be3bc527f" providerId="LiveId" clId="{BDB568AB-2659-4CF9-86A8-E7B5ADF6B6F7}" dt="2024-12-16T17:15:32.232" v="1192" actId="478"/>
          <ac:spMkLst>
            <pc:docMk/>
            <pc:sldMk cId="486165342" sldId="263"/>
            <ac:spMk id="18" creationId="{B23D6A11-65DF-A9F9-D7A4-1B336AA2E8A0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19" creationId="{6B26C34B-8174-44C4-ABA1-55C84027DD27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21" creationId="{584AD4C8-A740-4A39-9D26-C4C068534FB9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23" creationId="{F6FD92AE-324C-47E6-B5FD-9D0AAB4023FE}"/>
          </ac:spMkLst>
        </pc:spChg>
        <pc:spChg chg="add mod">
          <ac:chgData name="Kenneth Igiri" userId="3c24865be3bc527f" providerId="LiveId" clId="{BDB568AB-2659-4CF9-86A8-E7B5ADF6B6F7}" dt="2024-12-16T17:18:36.318" v="1263" actId="113"/>
          <ac:spMkLst>
            <pc:docMk/>
            <pc:sldMk cId="486165342" sldId="263"/>
            <ac:spMk id="24" creationId="{FD30A0C7-5138-BFD8-64D5-F6F7733327BB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25" creationId="{F265A2B4-02B8-4780-A30B-7256E0F39BBD}"/>
          </ac:spMkLst>
        </pc:spChg>
        <pc:spChg chg="add mod">
          <ac:chgData name="Kenneth Igiri" userId="3c24865be3bc527f" providerId="LiveId" clId="{BDB568AB-2659-4CF9-86A8-E7B5ADF6B6F7}" dt="2024-12-16T17:26:44.669" v="1543" actId="113"/>
          <ac:spMkLst>
            <pc:docMk/>
            <pc:sldMk cId="486165342" sldId="263"/>
            <ac:spMk id="26" creationId="{B6E4764C-C821-38A1-389D-7853ABD3723E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27" creationId="{A9F8617C-FAB9-447D-AB04-8A24873DF617}"/>
          </ac:spMkLst>
        </pc:spChg>
        <pc:spChg chg="add mod">
          <ac:chgData name="Kenneth Igiri" userId="3c24865be3bc527f" providerId="LiveId" clId="{BDB568AB-2659-4CF9-86A8-E7B5ADF6B6F7}" dt="2024-12-16T17:24:57.033" v="1452" actId="113"/>
          <ac:spMkLst>
            <pc:docMk/>
            <pc:sldMk cId="486165342" sldId="263"/>
            <ac:spMk id="28" creationId="{0625BC43-5725-C871-0E0D-665AF7CDE942}"/>
          </ac:spMkLst>
        </pc:spChg>
        <pc:spChg chg="mod">
          <ac:chgData name="Kenneth Igiri" userId="3c24865be3bc527f" providerId="LiveId" clId="{BDB568AB-2659-4CF9-86A8-E7B5ADF6B6F7}" dt="2024-12-16T17:16:51.617" v="1210" actId="1038"/>
          <ac:spMkLst>
            <pc:docMk/>
            <pc:sldMk cId="486165342" sldId="263"/>
            <ac:spMk id="29" creationId="{748A07D3-F8C8-4E88-BD18-38884996CD19}"/>
          </ac:spMkLst>
        </pc:spChg>
        <pc:spChg chg="add mod">
          <ac:chgData name="Kenneth Igiri" userId="3c24865be3bc527f" providerId="LiveId" clId="{BDB568AB-2659-4CF9-86A8-E7B5ADF6B6F7}" dt="2024-12-16T17:20:29.663" v="1351" actId="113"/>
          <ac:spMkLst>
            <pc:docMk/>
            <pc:sldMk cId="486165342" sldId="263"/>
            <ac:spMk id="30" creationId="{225DB743-0C0A-BA20-B86E-FBD5CA8F5D2A}"/>
          </ac:spMkLst>
        </pc:spChg>
        <pc:spChg chg="add mod">
          <ac:chgData name="Kenneth Igiri" userId="3c24865be3bc527f" providerId="LiveId" clId="{BDB568AB-2659-4CF9-86A8-E7B5ADF6B6F7}" dt="2024-12-16T17:28:45.907" v="1586" actId="20577"/>
          <ac:spMkLst>
            <pc:docMk/>
            <pc:sldMk cId="486165342" sldId="263"/>
            <ac:spMk id="31" creationId="{CEBEB47C-42C5-35BF-A600-EBC9945882CF}"/>
          </ac:spMkLst>
        </pc:spChg>
        <pc:spChg chg="add mod">
          <ac:chgData name="Kenneth Igiri" userId="3c24865be3bc527f" providerId="LiveId" clId="{BDB568AB-2659-4CF9-86A8-E7B5ADF6B6F7}" dt="2024-12-16T17:29:17.275" v="1643" actId="20577"/>
          <ac:spMkLst>
            <pc:docMk/>
            <pc:sldMk cId="486165342" sldId="263"/>
            <ac:spMk id="32" creationId="{D1EF4E04-B505-CE0C-68F8-E1875EB4ADE8}"/>
          </ac:spMkLst>
        </pc:spChg>
        <pc:spChg chg="add mod">
          <ac:chgData name="Kenneth Igiri" userId="3c24865be3bc527f" providerId="LiveId" clId="{BDB568AB-2659-4CF9-86A8-E7B5ADF6B6F7}" dt="2024-12-16T17:23:38.876" v="1397" actId="113"/>
          <ac:spMkLst>
            <pc:docMk/>
            <pc:sldMk cId="486165342" sldId="263"/>
            <ac:spMk id="33" creationId="{7A532452-707C-3720-5473-37540CC0D00F}"/>
          </ac:spMkLst>
        </pc:spChg>
        <pc:spChg chg="add mod">
          <ac:chgData name="Kenneth Igiri" userId="3c24865be3bc527f" providerId="LiveId" clId="{BDB568AB-2659-4CF9-86A8-E7B5ADF6B6F7}" dt="2024-12-16T17:24:19.851" v="1412" actId="113"/>
          <ac:spMkLst>
            <pc:docMk/>
            <pc:sldMk cId="486165342" sldId="263"/>
            <ac:spMk id="34" creationId="{2F1A7337-FE55-12E9-DC23-BA6609583182}"/>
          </ac:spMkLst>
        </pc:spChg>
        <pc:spChg chg="add mod">
          <ac:chgData name="Kenneth Igiri" userId="3c24865be3bc527f" providerId="LiveId" clId="{BDB568AB-2659-4CF9-86A8-E7B5ADF6B6F7}" dt="2024-12-16T17:28:16.611" v="1557" actId="20577"/>
          <ac:spMkLst>
            <pc:docMk/>
            <pc:sldMk cId="486165342" sldId="263"/>
            <ac:spMk id="35" creationId="{EB5C8115-0BB4-C15F-FC1C-EB6B078D58F4}"/>
          </ac:spMkLst>
        </pc:spChg>
        <pc:picChg chg="add mod">
          <ac:chgData name="Kenneth Igiri" userId="3c24865be3bc527f" providerId="LiveId" clId="{BDB568AB-2659-4CF9-86A8-E7B5ADF6B6F7}" dt="2024-12-16T17:08:44.828" v="1025"/>
          <ac:picMkLst>
            <pc:docMk/>
            <pc:sldMk cId="486165342" sldId="263"/>
            <ac:picMk id="6" creationId="{DDD99CFB-0969-E78A-430F-851631C2CCCA}"/>
          </ac:picMkLst>
        </pc:picChg>
        <pc:cxnChg chg="add mod">
          <ac:chgData name="Kenneth Igiri" userId="3c24865be3bc527f" providerId="LiveId" clId="{BDB568AB-2659-4CF9-86A8-E7B5ADF6B6F7}" dt="2024-12-16T17:15:47.418" v="1207" actId="1036"/>
          <ac:cxnSpMkLst>
            <pc:docMk/>
            <pc:sldMk cId="486165342" sldId="263"/>
            <ac:cxnSpMk id="20" creationId="{48AF3079-1216-58D8-D7B8-E3A73F62CA5E}"/>
          </ac:cxnSpMkLst>
        </pc:cxnChg>
      </pc:sldChg>
      <pc:sldChg chg="addSp delSp modSp add mod">
        <pc:chgData name="Kenneth Igiri" userId="3c24865be3bc527f" providerId="LiveId" clId="{BDB568AB-2659-4CF9-86A8-E7B5ADF6B6F7}" dt="2024-12-16T17:40:32.535" v="1780" actId="20577"/>
        <pc:sldMkLst>
          <pc:docMk/>
          <pc:sldMk cId="1588024694" sldId="264"/>
        </pc:sldMkLst>
        <pc:spChg chg="add mod">
          <ac:chgData name="Kenneth Igiri" userId="3c24865be3bc527f" providerId="LiveId" clId="{BDB568AB-2659-4CF9-86A8-E7B5ADF6B6F7}" dt="2024-12-16T17:03:30.562" v="984" actId="1076"/>
          <ac:spMkLst>
            <pc:docMk/>
            <pc:sldMk cId="1588024694" sldId="264"/>
            <ac:spMk id="2" creationId="{BC93873C-1447-21B3-E9F4-A34871429462}"/>
          </ac:spMkLst>
        </pc:spChg>
        <pc:spChg chg="add mod">
          <ac:chgData name="Kenneth Igiri" userId="3c24865be3bc527f" providerId="LiveId" clId="{BDB568AB-2659-4CF9-86A8-E7B5ADF6B6F7}" dt="2024-12-16T17:03:27.695" v="983" actId="1076"/>
          <ac:spMkLst>
            <pc:docMk/>
            <pc:sldMk cId="1588024694" sldId="264"/>
            <ac:spMk id="3" creationId="{FDADCD76-BC95-6235-E541-C39B5CF71B9F}"/>
          </ac:spMkLst>
        </pc:spChg>
        <pc:spChg chg="mod">
          <ac:chgData name="Kenneth Igiri" userId="3c24865be3bc527f" providerId="LiveId" clId="{BDB568AB-2659-4CF9-86A8-E7B5ADF6B6F7}" dt="2024-12-16T17:04:40.853" v="1001" actId="1076"/>
          <ac:spMkLst>
            <pc:docMk/>
            <pc:sldMk cId="1588024694" sldId="264"/>
            <ac:spMk id="5" creationId="{0E8AF595-3E77-598C-0DFB-39BEEE2EAEAC}"/>
          </ac:spMkLst>
        </pc:spChg>
        <pc:spChg chg="mod">
          <ac:chgData name="Kenneth Igiri" userId="3c24865be3bc527f" providerId="LiveId" clId="{BDB568AB-2659-4CF9-86A8-E7B5ADF6B6F7}" dt="2024-12-16T17:04:38.102" v="1000" actId="1076"/>
          <ac:spMkLst>
            <pc:docMk/>
            <pc:sldMk cId="1588024694" sldId="264"/>
            <ac:spMk id="6" creationId="{F508A575-3D2E-DCA3-36CC-B7935A36B1D9}"/>
          </ac:spMkLst>
        </pc:spChg>
        <pc:spChg chg="mod">
          <ac:chgData name="Kenneth Igiri" userId="3c24865be3bc527f" providerId="LiveId" clId="{BDB568AB-2659-4CF9-86A8-E7B5ADF6B6F7}" dt="2024-12-16T17:04:24.955" v="996" actId="1076"/>
          <ac:spMkLst>
            <pc:docMk/>
            <pc:sldMk cId="1588024694" sldId="264"/>
            <ac:spMk id="7" creationId="{90034152-5CC6-7DB6-FE36-07242C4DF883}"/>
          </ac:spMkLst>
        </pc:spChg>
        <pc:spChg chg="mod">
          <ac:chgData name="Kenneth Igiri" userId="3c24865be3bc527f" providerId="LiveId" clId="{BDB568AB-2659-4CF9-86A8-E7B5ADF6B6F7}" dt="2024-12-16T17:04:29.207" v="997" actId="1076"/>
          <ac:spMkLst>
            <pc:docMk/>
            <pc:sldMk cId="1588024694" sldId="264"/>
            <ac:spMk id="8" creationId="{A42038F4-5113-1162-56F0-25E69D1086B6}"/>
          </ac:spMkLst>
        </pc:spChg>
        <pc:spChg chg="mod">
          <ac:chgData name="Kenneth Igiri" userId="3c24865be3bc527f" providerId="LiveId" clId="{BDB568AB-2659-4CF9-86A8-E7B5ADF6B6F7}" dt="2024-12-16T17:04:31.122" v="998" actId="1076"/>
          <ac:spMkLst>
            <pc:docMk/>
            <pc:sldMk cId="1588024694" sldId="264"/>
            <ac:spMk id="9" creationId="{4A164814-4E7E-BFA2-FCF2-9E3C711B0667}"/>
          </ac:spMkLst>
        </pc:spChg>
        <pc:spChg chg="mod">
          <ac:chgData name="Kenneth Igiri" userId="3c24865be3bc527f" providerId="LiveId" clId="{BDB568AB-2659-4CF9-86A8-E7B5ADF6B6F7}" dt="2024-12-16T17:04:33.480" v="999" actId="1076"/>
          <ac:spMkLst>
            <pc:docMk/>
            <pc:sldMk cId="1588024694" sldId="264"/>
            <ac:spMk id="10" creationId="{DFA77CB1-4B60-CBE2-9AF7-2662F2356D9F}"/>
          </ac:spMkLst>
        </pc:spChg>
        <pc:spChg chg="mod">
          <ac:chgData name="Kenneth Igiri" userId="3c24865be3bc527f" providerId="LiveId" clId="{BDB568AB-2659-4CF9-86A8-E7B5ADF6B6F7}" dt="2024-12-16T17:04:01.045" v="993" actId="1076"/>
          <ac:spMkLst>
            <pc:docMk/>
            <pc:sldMk cId="1588024694" sldId="264"/>
            <ac:spMk id="11" creationId="{2C359C25-C056-FD65-1571-CC37C04B8AC9}"/>
          </ac:spMkLst>
        </pc:spChg>
        <pc:spChg chg="add mod">
          <ac:chgData name="Kenneth Igiri" userId="3c24865be3bc527f" providerId="LiveId" clId="{BDB568AB-2659-4CF9-86A8-E7B5ADF6B6F7}" dt="2024-12-16T17:03:24.062" v="982" actId="1076"/>
          <ac:spMkLst>
            <pc:docMk/>
            <pc:sldMk cId="1588024694" sldId="264"/>
            <ac:spMk id="12" creationId="{4EF9216B-8785-0246-60BE-4174F774A899}"/>
          </ac:spMkLst>
        </pc:spChg>
        <pc:spChg chg="add mod">
          <ac:chgData name="Kenneth Igiri" userId="3c24865be3bc527f" providerId="LiveId" clId="{BDB568AB-2659-4CF9-86A8-E7B5ADF6B6F7}" dt="2024-12-16T17:03:15.688" v="981" actId="1076"/>
          <ac:spMkLst>
            <pc:docMk/>
            <pc:sldMk cId="1588024694" sldId="264"/>
            <ac:spMk id="13" creationId="{8A643022-E916-FC84-ABF2-4BBE5BBE2113}"/>
          </ac:spMkLst>
        </pc:spChg>
        <pc:spChg chg="add mod">
          <ac:chgData name="Kenneth Igiri" userId="3c24865be3bc527f" providerId="LiveId" clId="{BDB568AB-2659-4CF9-86A8-E7B5ADF6B6F7}" dt="2024-12-16T17:03:11.238" v="980" actId="1076"/>
          <ac:spMkLst>
            <pc:docMk/>
            <pc:sldMk cId="1588024694" sldId="264"/>
            <ac:spMk id="14" creationId="{21ED95D5-87BC-A733-9B8F-DD0FEA07BD9B}"/>
          </ac:spMkLst>
        </pc:spChg>
        <pc:spChg chg="add mod">
          <ac:chgData name="Kenneth Igiri" userId="3c24865be3bc527f" providerId="LiveId" clId="{BDB568AB-2659-4CF9-86A8-E7B5ADF6B6F7}" dt="2024-12-16T17:03:09.774" v="979" actId="1076"/>
          <ac:spMkLst>
            <pc:docMk/>
            <pc:sldMk cId="1588024694" sldId="264"/>
            <ac:spMk id="15" creationId="{371D38C0-1555-6FC0-9177-F9ED396DAF12}"/>
          </ac:spMkLst>
        </pc:spChg>
        <pc:spChg chg="add mod">
          <ac:chgData name="Kenneth Igiri" userId="3c24865be3bc527f" providerId="LiveId" clId="{BDB568AB-2659-4CF9-86A8-E7B5ADF6B6F7}" dt="2024-12-16T17:01:09.117" v="792" actId="12788"/>
          <ac:spMkLst>
            <pc:docMk/>
            <pc:sldMk cId="1588024694" sldId="264"/>
            <ac:spMk id="16" creationId="{F638A9B3-C7C4-9794-02E9-887720B919FF}"/>
          </ac:spMkLst>
        </pc:spChg>
        <pc:spChg chg="add del mod">
          <ac:chgData name="Kenneth Igiri" userId="3c24865be3bc527f" providerId="LiveId" clId="{BDB568AB-2659-4CF9-86A8-E7B5ADF6B6F7}" dt="2024-12-16T17:00:49.984" v="788" actId="478"/>
          <ac:spMkLst>
            <pc:docMk/>
            <pc:sldMk cId="1588024694" sldId="264"/>
            <ac:spMk id="17" creationId="{F9EEB5F4-C5A2-7E7C-8026-6BADAF6D0917}"/>
          </ac:spMkLst>
        </pc:spChg>
        <pc:spChg chg="add mod">
          <ac:chgData name="Kenneth Igiri" userId="3c24865be3bc527f" providerId="LiveId" clId="{BDB568AB-2659-4CF9-86A8-E7B5ADF6B6F7}" dt="2024-12-16T17:12:24.675" v="1124" actId="14100"/>
          <ac:spMkLst>
            <pc:docMk/>
            <pc:sldMk cId="1588024694" sldId="264"/>
            <ac:spMk id="27" creationId="{BE5EBC02-51A7-208A-7FA2-2D4BB505225E}"/>
          </ac:spMkLst>
        </pc:spChg>
        <pc:spChg chg="add mod">
          <ac:chgData name="Kenneth Igiri" userId="3c24865be3bc527f" providerId="LiveId" clId="{BDB568AB-2659-4CF9-86A8-E7B5ADF6B6F7}" dt="2024-12-16T17:40:32.535" v="1780" actId="20577"/>
          <ac:spMkLst>
            <pc:docMk/>
            <pc:sldMk cId="1588024694" sldId="264"/>
            <ac:spMk id="28" creationId="{01237FAC-058B-CB51-22CD-CC62257B385C}"/>
          </ac:spMkLst>
        </pc:spChg>
        <pc:spChg chg="add mod">
          <ac:chgData name="Kenneth Igiri" userId="3c24865be3bc527f" providerId="LiveId" clId="{BDB568AB-2659-4CF9-86A8-E7B5ADF6B6F7}" dt="2024-12-16T17:31:17.521" v="1770" actId="113"/>
          <ac:spMkLst>
            <pc:docMk/>
            <pc:sldMk cId="1588024694" sldId="264"/>
            <ac:spMk id="31" creationId="{C47F73E6-912F-F47B-1ACA-3AA437438125}"/>
          </ac:spMkLst>
        </pc:spChg>
        <pc:graphicFrameChg chg="mod">
          <ac:chgData name="Kenneth Igiri" userId="3c24865be3bc527f" providerId="LiveId" clId="{BDB568AB-2659-4CF9-86A8-E7B5ADF6B6F7}" dt="2024-12-16T17:02:59.073" v="978"/>
          <ac:graphicFrameMkLst>
            <pc:docMk/>
            <pc:sldMk cId="1588024694" sldId="264"/>
            <ac:graphicFrameMk id="4" creationId="{28FF6855-F7B6-D09A-CA1D-E7BFF5D58D36}"/>
          </ac:graphicFrameMkLst>
        </pc:graphicFrameChg>
        <pc:picChg chg="add mod">
          <ac:chgData name="Kenneth Igiri" userId="3c24865be3bc527f" providerId="LiveId" clId="{BDB568AB-2659-4CF9-86A8-E7B5ADF6B6F7}" dt="2024-12-16T17:08:41.649" v="1024" actId="1076"/>
          <ac:picMkLst>
            <pc:docMk/>
            <pc:sldMk cId="1588024694" sldId="264"/>
            <ac:picMk id="26" creationId="{C9D5E970-6FD8-E930-70ED-02693F4DEDF2}"/>
          </ac:picMkLst>
        </pc:picChg>
        <pc:cxnChg chg="add mod">
          <ac:chgData name="Kenneth Igiri" userId="3c24865be3bc527f" providerId="LiveId" clId="{BDB568AB-2659-4CF9-86A8-E7B5ADF6B6F7}" dt="2024-12-16T17:06:30.616" v="1016" actId="12788"/>
          <ac:cxnSpMkLst>
            <pc:docMk/>
            <pc:sldMk cId="1588024694" sldId="264"/>
            <ac:cxnSpMk id="19" creationId="{A743E070-5AD6-36E4-45A3-913EC0483CBB}"/>
          </ac:cxnSpMkLst>
        </pc:cxnChg>
        <pc:cxnChg chg="add mod">
          <ac:chgData name="Kenneth Igiri" userId="3c24865be3bc527f" providerId="LiveId" clId="{BDB568AB-2659-4CF9-86A8-E7B5ADF6B6F7}" dt="2024-12-16T17:06:30.616" v="1016" actId="12788"/>
          <ac:cxnSpMkLst>
            <pc:docMk/>
            <pc:sldMk cId="1588024694" sldId="264"/>
            <ac:cxnSpMk id="20" creationId="{9BEDDDF9-9711-EAE0-FD94-C491E1765A9B}"/>
          </ac:cxnSpMkLst>
        </pc:cxnChg>
        <pc:cxnChg chg="add mod">
          <ac:chgData name="Kenneth Igiri" userId="3c24865be3bc527f" providerId="LiveId" clId="{BDB568AB-2659-4CF9-86A8-E7B5ADF6B6F7}" dt="2024-12-16T17:06:30.616" v="1016" actId="12788"/>
          <ac:cxnSpMkLst>
            <pc:docMk/>
            <pc:sldMk cId="1588024694" sldId="264"/>
            <ac:cxnSpMk id="21" creationId="{C80648FE-4D60-654F-6DB9-FBF8FC58070C}"/>
          </ac:cxnSpMkLst>
        </pc:cxnChg>
        <pc:cxnChg chg="add mod">
          <ac:chgData name="Kenneth Igiri" userId="3c24865be3bc527f" providerId="LiveId" clId="{BDB568AB-2659-4CF9-86A8-E7B5ADF6B6F7}" dt="2024-12-16T17:06:30.616" v="1016" actId="12788"/>
          <ac:cxnSpMkLst>
            <pc:docMk/>
            <pc:sldMk cId="1588024694" sldId="264"/>
            <ac:cxnSpMk id="22" creationId="{7B619E2A-3024-468D-01E4-59BD92A38A8A}"/>
          </ac:cxnSpMkLst>
        </pc:cxnChg>
        <pc:cxnChg chg="add mod">
          <ac:chgData name="Kenneth Igiri" userId="3c24865be3bc527f" providerId="LiveId" clId="{BDB568AB-2659-4CF9-86A8-E7B5ADF6B6F7}" dt="2024-12-16T17:06:30.616" v="1016" actId="12788"/>
          <ac:cxnSpMkLst>
            <pc:docMk/>
            <pc:sldMk cId="1588024694" sldId="264"/>
            <ac:cxnSpMk id="23" creationId="{A818B719-DE75-9247-1596-9D844C50E068}"/>
          </ac:cxnSpMkLst>
        </pc:cxnChg>
        <pc:cxnChg chg="add mod">
          <ac:chgData name="Kenneth Igiri" userId="3c24865be3bc527f" providerId="LiveId" clId="{BDB568AB-2659-4CF9-86A8-E7B5ADF6B6F7}" dt="2024-12-16T17:06:30.616" v="1016" actId="12788"/>
          <ac:cxnSpMkLst>
            <pc:docMk/>
            <pc:sldMk cId="1588024694" sldId="264"/>
            <ac:cxnSpMk id="24" creationId="{2F19AC20-F512-58CF-7807-B673C91AA1A7}"/>
          </ac:cxnSpMkLst>
        </pc:cxnChg>
        <pc:cxnChg chg="add mod">
          <ac:chgData name="Kenneth Igiri" userId="3c24865be3bc527f" providerId="LiveId" clId="{BDB568AB-2659-4CF9-86A8-E7B5ADF6B6F7}" dt="2024-12-16T17:13:38.632" v="1142" actId="208"/>
          <ac:cxnSpMkLst>
            <pc:docMk/>
            <pc:sldMk cId="1588024694" sldId="264"/>
            <ac:cxnSpMk id="29" creationId="{739DC49D-E092-A2A2-2406-4220C5C05E8D}"/>
          </ac:cxnSpMkLst>
        </pc:cxn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image" Target="../media/image2.jpg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B184B-7D22-47F1-97B9-9D882C33B604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H"/>
        </a:p>
      </dgm:t>
    </dgm:pt>
    <dgm:pt modelId="{60733E8D-8D14-4220-A0AA-88AA1AEC7FA8}">
      <dgm:prSet custT="1"/>
      <dgm:spPr/>
      <dgm:t>
        <a:bodyPr/>
        <a:lstStyle/>
        <a:p>
          <a:r>
            <a: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rPr>
            <a:t>Story</a:t>
          </a:r>
          <a:endParaRPr lang="en-GH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81626AA6-63E4-45A0-8D55-CFB09296F703}" type="parTrans" cxnId="{00699BCD-78D7-4901-86B8-80721CD52270}">
      <dgm:prSet/>
      <dgm:spPr/>
      <dgm:t>
        <a:bodyPr/>
        <a:lstStyle/>
        <a:p>
          <a:endParaRPr lang="en-GH" sz="1600" b="1">
            <a:solidFill>
              <a:srgbClr val="2436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A4A74469-48A6-4940-A69A-0487937A488E}" type="sibTrans" cxnId="{00699BCD-78D7-4901-86B8-80721CD5227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H" sz="1600" b="1">
            <a:solidFill>
              <a:srgbClr val="2436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2C673E1A-1F99-46FD-9D93-B5B3AF208471}">
      <dgm:prSet custT="1"/>
      <dgm:spPr/>
      <dgm:t>
        <a:bodyPr/>
        <a:lstStyle/>
        <a:p>
          <a:r>
            <a: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rPr>
            <a:t>Problem</a:t>
          </a:r>
          <a:endParaRPr lang="en-GH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C9F3F687-94E8-477D-AF96-AEDF022EFDDF}" type="parTrans" cxnId="{F4A25456-4EFE-4073-8D49-E75C7861BD59}">
      <dgm:prSet/>
      <dgm:spPr/>
      <dgm:t>
        <a:bodyPr/>
        <a:lstStyle/>
        <a:p>
          <a:endParaRPr lang="en-GH" sz="1600" b="1">
            <a:solidFill>
              <a:srgbClr val="2436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0824369F-9505-4D8D-ADD2-1F873E9030C8}" type="sibTrans" cxnId="{F4A25456-4EFE-4073-8D49-E75C7861BD59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  <dgm:t>
        <a:bodyPr/>
        <a:lstStyle/>
        <a:p>
          <a:endParaRPr lang="en-GH" sz="1600" b="1">
            <a:solidFill>
              <a:srgbClr val="2436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3AF8F2D6-11DB-4912-9C3C-D4605A426A62}">
      <dgm:prSet custT="1"/>
      <dgm:spPr/>
      <dgm:t>
        <a:bodyPr/>
        <a:lstStyle/>
        <a:p>
          <a:r>
            <a: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rPr>
            <a:t>Solution</a:t>
          </a:r>
          <a:endParaRPr lang="en-GH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1611BBCD-05CD-421F-9F0F-279BF7E910FF}" type="parTrans" cxnId="{E0F1704F-59D7-4153-9895-435C60E52D2D}">
      <dgm:prSet/>
      <dgm:spPr/>
      <dgm:t>
        <a:bodyPr/>
        <a:lstStyle/>
        <a:p>
          <a:endParaRPr lang="en-GH" sz="1600" b="1">
            <a:solidFill>
              <a:srgbClr val="2436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5A003DE5-99AA-4EF1-BCE9-C7C3B08FCE60}" type="sibTrans" cxnId="{E0F1704F-59D7-4153-9895-435C60E52D2D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GH" sz="1600" b="1">
            <a:solidFill>
              <a:srgbClr val="2436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46DAE81B-270C-4063-8382-7F8CDC0C111E}">
      <dgm:prSet custT="1"/>
      <dgm:spPr/>
      <dgm:t>
        <a:bodyPr/>
        <a:lstStyle/>
        <a:p>
          <a:r>
            <a: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rPr>
            <a:t>Market</a:t>
          </a:r>
          <a:endParaRPr lang="en-GH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0E443F2A-478F-48D0-8D9A-0BD436D40C31}" type="parTrans" cxnId="{698C9C90-CFF2-4944-A5DE-E6146BDB720A}">
      <dgm:prSet/>
      <dgm:spPr/>
      <dgm:t>
        <a:bodyPr/>
        <a:lstStyle/>
        <a:p>
          <a:endParaRPr lang="en-GH" sz="1600" b="1">
            <a:solidFill>
              <a:srgbClr val="2436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56ED35D2-2DF4-4155-8372-C27467F66B51}" type="sibTrans" cxnId="{698C9C90-CFF2-4944-A5DE-E6146BDB720A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GH" sz="1600" b="1">
            <a:solidFill>
              <a:srgbClr val="2436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E577125D-BBC4-44C2-B13C-35F40B0E650A}">
      <dgm:prSet custT="1"/>
      <dgm:spPr/>
      <dgm:t>
        <a:bodyPr/>
        <a:lstStyle/>
        <a:p>
          <a:r>
            <a: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rPr>
            <a:t>Growth</a:t>
          </a:r>
          <a:endParaRPr lang="en-GH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6323E970-559A-4277-8B0D-BAB2764102BE}" type="parTrans" cxnId="{51BCC4E6-31C8-4DC4-A9A7-9F369C879AD2}">
      <dgm:prSet/>
      <dgm:spPr/>
      <dgm:t>
        <a:bodyPr/>
        <a:lstStyle/>
        <a:p>
          <a:endParaRPr lang="en-GH" sz="1600" b="1">
            <a:solidFill>
              <a:srgbClr val="2436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95B1B22C-4A86-4C1C-A8BB-9840F73137B4}" type="sibTrans" cxnId="{51BCC4E6-31C8-4DC4-A9A7-9F369C879AD2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</dgm:spPr>
      <dgm:t>
        <a:bodyPr/>
        <a:lstStyle/>
        <a:p>
          <a:endParaRPr lang="en-GH" sz="1600" b="1">
            <a:solidFill>
              <a:srgbClr val="2436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BEE06B90-BA01-4969-AE98-A07630696899}">
      <dgm:prSet custT="1"/>
      <dgm:spPr/>
      <dgm:t>
        <a:bodyPr/>
        <a:lstStyle/>
        <a:p>
          <a:r>
            <a: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rPr>
            <a:t>Team</a:t>
          </a:r>
          <a:endParaRPr lang="en-GH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6AC33776-867A-4D07-9730-08C4CD15F157}" type="parTrans" cxnId="{7B118265-AA8D-4289-A30A-1530013230F2}">
      <dgm:prSet/>
      <dgm:spPr/>
      <dgm:t>
        <a:bodyPr/>
        <a:lstStyle/>
        <a:p>
          <a:endParaRPr lang="en-GH" sz="1600" b="1">
            <a:solidFill>
              <a:srgbClr val="2436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F45F95D9-045E-4103-8B67-FF005A7A783D}" type="sibTrans" cxnId="{7B118265-AA8D-4289-A30A-1530013230F2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n-GH" sz="1600" b="1">
            <a:solidFill>
              <a:srgbClr val="2436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366990A9-3EC3-4C52-88AF-3C0444922279}">
      <dgm:prSet custT="1"/>
      <dgm:spPr/>
      <dgm:t>
        <a:bodyPr/>
        <a:lstStyle/>
        <a:p>
          <a:r>
            <a: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rPr>
            <a:t>Ask</a:t>
          </a:r>
          <a:endParaRPr lang="en-GH" sz="1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D9B77ED7-EA0C-4D3C-B1BC-73805684DC7A}" type="parTrans" cxnId="{926C8938-F1AE-4BA0-96C0-2350A7C3DEC8}">
      <dgm:prSet/>
      <dgm:spPr/>
      <dgm:t>
        <a:bodyPr/>
        <a:lstStyle/>
        <a:p>
          <a:endParaRPr lang="en-GH" sz="1600" b="1">
            <a:solidFill>
              <a:srgbClr val="2436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865A41DA-7586-4954-93B8-57518862D500}" type="sibTrans" cxnId="{926C8938-F1AE-4BA0-96C0-2350A7C3DEC8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GH" sz="1600" b="1">
            <a:solidFill>
              <a:srgbClr val="243665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gm:t>
    </dgm:pt>
    <dgm:pt modelId="{1E36B4FA-B185-4B02-A407-C21EFD0439CC}" type="pres">
      <dgm:prSet presAssocID="{561B184B-7D22-47F1-97B9-9D882C33B604}" presName="Name0" presStyleCnt="0">
        <dgm:presLayoutVars>
          <dgm:chMax val="7"/>
          <dgm:chPref val="7"/>
          <dgm:dir/>
        </dgm:presLayoutVars>
      </dgm:prSet>
      <dgm:spPr/>
    </dgm:pt>
    <dgm:pt modelId="{7557CC02-1A35-4289-B5DB-1B0222202420}" type="pres">
      <dgm:prSet presAssocID="{561B184B-7D22-47F1-97B9-9D882C33B604}" presName="dot1" presStyleLbl="alignNode1" presStyleIdx="0" presStyleCnt="18"/>
      <dgm:spPr/>
    </dgm:pt>
    <dgm:pt modelId="{E5E99FDA-44A3-42F5-990B-CAD3FC28C4CF}" type="pres">
      <dgm:prSet presAssocID="{561B184B-7D22-47F1-97B9-9D882C33B604}" presName="dot2" presStyleLbl="alignNode1" presStyleIdx="1" presStyleCnt="18"/>
      <dgm:spPr/>
    </dgm:pt>
    <dgm:pt modelId="{48236730-5C9A-4DF2-8716-E493376A8090}" type="pres">
      <dgm:prSet presAssocID="{561B184B-7D22-47F1-97B9-9D882C33B604}" presName="dot3" presStyleLbl="alignNode1" presStyleIdx="2" presStyleCnt="18"/>
      <dgm:spPr/>
    </dgm:pt>
    <dgm:pt modelId="{A810A8DD-1B81-4722-99EF-41435E85A7D0}" type="pres">
      <dgm:prSet presAssocID="{561B184B-7D22-47F1-97B9-9D882C33B604}" presName="dot4" presStyleLbl="alignNode1" presStyleIdx="3" presStyleCnt="18"/>
      <dgm:spPr/>
    </dgm:pt>
    <dgm:pt modelId="{453FF1D5-1366-4C12-B764-541DE1679AC2}" type="pres">
      <dgm:prSet presAssocID="{561B184B-7D22-47F1-97B9-9D882C33B604}" presName="dot5" presStyleLbl="alignNode1" presStyleIdx="4" presStyleCnt="18"/>
      <dgm:spPr/>
    </dgm:pt>
    <dgm:pt modelId="{F079AE64-980B-4019-9FC5-02B72FE12F5A}" type="pres">
      <dgm:prSet presAssocID="{561B184B-7D22-47F1-97B9-9D882C33B604}" presName="dot6" presStyleLbl="alignNode1" presStyleIdx="5" presStyleCnt="18"/>
      <dgm:spPr/>
    </dgm:pt>
    <dgm:pt modelId="{57366313-E1DF-43E2-8CDE-49C25428997D}" type="pres">
      <dgm:prSet presAssocID="{561B184B-7D22-47F1-97B9-9D882C33B604}" presName="dot7" presStyleLbl="alignNode1" presStyleIdx="6" presStyleCnt="18"/>
      <dgm:spPr/>
    </dgm:pt>
    <dgm:pt modelId="{1AEF8365-9B33-4EF2-A5C7-7AAFB146C5D5}" type="pres">
      <dgm:prSet presAssocID="{561B184B-7D22-47F1-97B9-9D882C33B604}" presName="dot8" presStyleLbl="alignNode1" presStyleIdx="7" presStyleCnt="18"/>
      <dgm:spPr/>
    </dgm:pt>
    <dgm:pt modelId="{0B0585D1-190B-43AE-AC45-A7A2D5F7B6F5}" type="pres">
      <dgm:prSet presAssocID="{561B184B-7D22-47F1-97B9-9D882C33B604}" presName="dot9" presStyleLbl="alignNode1" presStyleIdx="8" presStyleCnt="18"/>
      <dgm:spPr/>
    </dgm:pt>
    <dgm:pt modelId="{D601009A-7B50-494A-8ECD-A5E4957E3146}" type="pres">
      <dgm:prSet presAssocID="{561B184B-7D22-47F1-97B9-9D882C33B604}" presName="dot10" presStyleLbl="alignNode1" presStyleIdx="9" presStyleCnt="18"/>
      <dgm:spPr/>
    </dgm:pt>
    <dgm:pt modelId="{D92F8484-4A0D-4193-BAC9-79B9357CFAE0}" type="pres">
      <dgm:prSet presAssocID="{561B184B-7D22-47F1-97B9-9D882C33B604}" presName="dot11" presStyleLbl="alignNode1" presStyleIdx="10" presStyleCnt="18"/>
      <dgm:spPr/>
    </dgm:pt>
    <dgm:pt modelId="{47D2D89C-9062-429C-AF75-ED47FC43B18F}" type="pres">
      <dgm:prSet presAssocID="{561B184B-7D22-47F1-97B9-9D882C33B604}" presName="dotArrow1" presStyleLbl="alignNode1" presStyleIdx="11" presStyleCnt="18"/>
      <dgm:spPr/>
    </dgm:pt>
    <dgm:pt modelId="{6ED83DEB-1E39-4582-8F06-3EDE2BBE80A2}" type="pres">
      <dgm:prSet presAssocID="{561B184B-7D22-47F1-97B9-9D882C33B604}" presName="dotArrow2" presStyleLbl="alignNode1" presStyleIdx="12" presStyleCnt="18"/>
      <dgm:spPr/>
    </dgm:pt>
    <dgm:pt modelId="{28EADE43-DBCE-4648-8B10-272723672A0B}" type="pres">
      <dgm:prSet presAssocID="{561B184B-7D22-47F1-97B9-9D882C33B604}" presName="dotArrow3" presStyleLbl="alignNode1" presStyleIdx="13" presStyleCnt="18"/>
      <dgm:spPr/>
    </dgm:pt>
    <dgm:pt modelId="{9B906E64-71CD-40F8-BCB6-4BAC7AA5F7E2}" type="pres">
      <dgm:prSet presAssocID="{561B184B-7D22-47F1-97B9-9D882C33B604}" presName="dotArrow4" presStyleLbl="alignNode1" presStyleIdx="14" presStyleCnt="18"/>
      <dgm:spPr/>
    </dgm:pt>
    <dgm:pt modelId="{49B11591-4E05-4798-B79E-B7543DC43C07}" type="pres">
      <dgm:prSet presAssocID="{561B184B-7D22-47F1-97B9-9D882C33B604}" presName="dotArrow5" presStyleLbl="alignNode1" presStyleIdx="15" presStyleCnt="18"/>
      <dgm:spPr/>
    </dgm:pt>
    <dgm:pt modelId="{AFAC0E77-AFC5-4AD7-BC00-6645CE88766C}" type="pres">
      <dgm:prSet presAssocID="{561B184B-7D22-47F1-97B9-9D882C33B604}" presName="dotArrow6" presStyleLbl="alignNode1" presStyleIdx="16" presStyleCnt="18"/>
      <dgm:spPr/>
    </dgm:pt>
    <dgm:pt modelId="{734B9A10-0375-41A2-B0FF-81C0FFF79774}" type="pres">
      <dgm:prSet presAssocID="{561B184B-7D22-47F1-97B9-9D882C33B604}" presName="dotArrow7" presStyleLbl="alignNode1" presStyleIdx="17" presStyleCnt="18"/>
      <dgm:spPr/>
    </dgm:pt>
    <dgm:pt modelId="{5F37D764-9126-42F4-B2BB-112B648139D2}" type="pres">
      <dgm:prSet presAssocID="{60733E8D-8D14-4220-A0AA-88AA1AEC7FA8}" presName="parTx1" presStyleLbl="node1" presStyleIdx="0" presStyleCnt="7"/>
      <dgm:spPr/>
    </dgm:pt>
    <dgm:pt modelId="{C68C9B62-1447-4CEC-8DB4-94D7252CA5A2}" type="pres">
      <dgm:prSet presAssocID="{A4A74469-48A6-4940-A69A-0487937A488E}" presName="picture1" presStyleCnt="0"/>
      <dgm:spPr/>
    </dgm:pt>
    <dgm:pt modelId="{D4B75D27-411E-40B2-8A09-87C7B7519482}" type="pres">
      <dgm:prSet presAssocID="{A4A74469-48A6-4940-A69A-0487937A488E}" presName="imageRepeatNode" presStyleLbl="fgImgPlace1" presStyleIdx="0" presStyleCnt="7"/>
      <dgm:spPr/>
    </dgm:pt>
    <dgm:pt modelId="{3EDEE646-02E5-48F5-B2E7-F0C471BE24EC}" type="pres">
      <dgm:prSet presAssocID="{2C673E1A-1F99-46FD-9D93-B5B3AF208471}" presName="parTx2" presStyleLbl="node1" presStyleIdx="1" presStyleCnt="7"/>
      <dgm:spPr/>
    </dgm:pt>
    <dgm:pt modelId="{B7E707EE-D1A3-4B22-ACFE-36473F068BD8}" type="pres">
      <dgm:prSet presAssocID="{0824369F-9505-4D8D-ADD2-1F873E9030C8}" presName="picture2" presStyleCnt="0"/>
      <dgm:spPr/>
    </dgm:pt>
    <dgm:pt modelId="{6FBD0620-9D36-4723-B455-DD3976178D5B}" type="pres">
      <dgm:prSet presAssocID="{0824369F-9505-4D8D-ADD2-1F873E9030C8}" presName="imageRepeatNode" presStyleLbl="fgImgPlace1" presStyleIdx="1" presStyleCnt="7"/>
      <dgm:spPr/>
    </dgm:pt>
    <dgm:pt modelId="{67BF6DFB-3C14-44E5-8F65-166C379C0D68}" type="pres">
      <dgm:prSet presAssocID="{3AF8F2D6-11DB-4912-9C3C-D4605A426A62}" presName="parTx3" presStyleLbl="node1" presStyleIdx="2" presStyleCnt="7"/>
      <dgm:spPr/>
    </dgm:pt>
    <dgm:pt modelId="{8521529D-B7C4-438F-B7E1-D926CF53B1C4}" type="pres">
      <dgm:prSet presAssocID="{5A003DE5-99AA-4EF1-BCE9-C7C3B08FCE60}" presName="picture3" presStyleCnt="0"/>
      <dgm:spPr/>
    </dgm:pt>
    <dgm:pt modelId="{22CD1E9A-FEB6-489C-8806-E965F159F219}" type="pres">
      <dgm:prSet presAssocID="{5A003DE5-99AA-4EF1-BCE9-C7C3B08FCE60}" presName="imageRepeatNode" presStyleLbl="fgImgPlace1" presStyleIdx="2" presStyleCnt="7"/>
      <dgm:spPr/>
    </dgm:pt>
    <dgm:pt modelId="{914E4130-AD40-40E1-B7A7-0962719900BA}" type="pres">
      <dgm:prSet presAssocID="{46DAE81B-270C-4063-8382-7F8CDC0C111E}" presName="parTx4" presStyleLbl="node1" presStyleIdx="3" presStyleCnt="7"/>
      <dgm:spPr/>
    </dgm:pt>
    <dgm:pt modelId="{D761EE1F-16AD-4BAF-B8EA-59A55545C001}" type="pres">
      <dgm:prSet presAssocID="{56ED35D2-2DF4-4155-8372-C27467F66B51}" presName="picture4" presStyleCnt="0"/>
      <dgm:spPr/>
    </dgm:pt>
    <dgm:pt modelId="{556DC322-993E-4EA5-8553-EDE40BB588BF}" type="pres">
      <dgm:prSet presAssocID="{56ED35D2-2DF4-4155-8372-C27467F66B51}" presName="imageRepeatNode" presStyleLbl="fgImgPlace1" presStyleIdx="3" presStyleCnt="7"/>
      <dgm:spPr/>
    </dgm:pt>
    <dgm:pt modelId="{3E393299-6DA9-49EA-805E-55AE9694642F}" type="pres">
      <dgm:prSet presAssocID="{E577125D-BBC4-44C2-B13C-35F40B0E650A}" presName="parTx5" presStyleLbl="node1" presStyleIdx="4" presStyleCnt="7"/>
      <dgm:spPr/>
    </dgm:pt>
    <dgm:pt modelId="{249A171C-9AD8-4A3E-97C4-C225F6B9D48B}" type="pres">
      <dgm:prSet presAssocID="{95B1B22C-4A86-4C1C-A8BB-9840F73137B4}" presName="picture5" presStyleCnt="0"/>
      <dgm:spPr/>
    </dgm:pt>
    <dgm:pt modelId="{20850FBF-597E-42E9-83ED-C9A7BE8BA61A}" type="pres">
      <dgm:prSet presAssocID="{95B1B22C-4A86-4C1C-A8BB-9840F73137B4}" presName="imageRepeatNode" presStyleLbl="fgImgPlace1" presStyleIdx="4" presStyleCnt="7"/>
      <dgm:spPr/>
    </dgm:pt>
    <dgm:pt modelId="{25F88F58-F7AA-4066-94A3-D65092F6864E}" type="pres">
      <dgm:prSet presAssocID="{BEE06B90-BA01-4969-AE98-A07630696899}" presName="parTx6" presStyleLbl="node1" presStyleIdx="5" presStyleCnt="7"/>
      <dgm:spPr/>
    </dgm:pt>
    <dgm:pt modelId="{BA0AC51C-BFE1-4DFF-B2CF-730D284577F0}" type="pres">
      <dgm:prSet presAssocID="{F45F95D9-045E-4103-8B67-FF005A7A783D}" presName="picture6" presStyleCnt="0"/>
      <dgm:spPr/>
    </dgm:pt>
    <dgm:pt modelId="{8FB7CF5E-60BE-449C-A3DA-43B5F8F3BB86}" type="pres">
      <dgm:prSet presAssocID="{F45F95D9-045E-4103-8B67-FF005A7A783D}" presName="imageRepeatNode" presStyleLbl="fgImgPlace1" presStyleIdx="5" presStyleCnt="7"/>
      <dgm:spPr/>
    </dgm:pt>
    <dgm:pt modelId="{CBA9A93F-42BA-4EFC-83C3-2F51A0793462}" type="pres">
      <dgm:prSet presAssocID="{366990A9-3EC3-4C52-88AF-3C0444922279}" presName="parTx7" presStyleLbl="node1" presStyleIdx="6" presStyleCnt="7"/>
      <dgm:spPr/>
    </dgm:pt>
    <dgm:pt modelId="{8F9CC0E5-4C8E-43E1-9C9D-7A498E87D058}" type="pres">
      <dgm:prSet presAssocID="{865A41DA-7586-4954-93B8-57518862D500}" presName="picture7" presStyleCnt="0"/>
      <dgm:spPr/>
    </dgm:pt>
    <dgm:pt modelId="{61A50050-49E6-4145-A046-0BB8284382AA}" type="pres">
      <dgm:prSet presAssocID="{865A41DA-7586-4954-93B8-57518862D500}" presName="imageRepeatNode" presStyleLbl="fgImgPlace1" presStyleIdx="6" presStyleCnt="7"/>
      <dgm:spPr/>
    </dgm:pt>
  </dgm:ptLst>
  <dgm:cxnLst>
    <dgm:cxn modelId="{C41AF21B-939E-46A6-8002-29DF76DF54BA}" type="presOf" srcId="{95B1B22C-4A86-4C1C-A8BB-9840F73137B4}" destId="{20850FBF-597E-42E9-83ED-C9A7BE8BA61A}" srcOrd="0" destOrd="0" presId="urn:microsoft.com/office/officeart/2008/layout/AscendingPictureAccentProcess"/>
    <dgm:cxn modelId="{1A355A2D-C0F0-4753-A9ED-AAD787D72318}" type="presOf" srcId="{3AF8F2D6-11DB-4912-9C3C-D4605A426A62}" destId="{67BF6DFB-3C14-44E5-8F65-166C379C0D68}" srcOrd="0" destOrd="0" presId="urn:microsoft.com/office/officeart/2008/layout/AscendingPictureAccentProcess"/>
    <dgm:cxn modelId="{926C8938-F1AE-4BA0-96C0-2350A7C3DEC8}" srcId="{561B184B-7D22-47F1-97B9-9D882C33B604}" destId="{366990A9-3EC3-4C52-88AF-3C0444922279}" srcOrd="6" destOrd="0" parTransId="{D9B77ED7-EA0C-4D3C-B1BC-73805684DC7A}" sibTransId="{865A41DA-7586-4954-93B8-57518862D500}"/>
    <dgm:cxn modelId="{2CCEE13E-94D0-4EBA-9D04-6ADA88154876}" type="presOf" srcId="{60733E8D-8D14-4220-A0AA-88AA1AEC7FA8}" destId="{5F37D764-9126-42F4-B2BB-112B648139D2}" srcOrd="0" destOrd="0" presId="urn:microsoft.com/office/officeart/2008/layout/AscendingPictureAccentProcess"/>
    <dgm:cxn modelId="{7B118265-AA8D-4289-A30A-1530013230F2}" srcId="{561B184B-7D22-47F1-97B9-9D882C33B604}" destId="{BEE06B90-BA01-4969-AE98-A07630696899}" srcOrd="5" destOrd="0" parTransId="{6AC33776-867A-4D07-9730-08C4CD15F157}" sibTransId="{F45F95D9-045E-4103-8B67-FF005A7A783D}"/>
    <dgm:cxn modelId="{E0F1704F-59D7-4153-9895-435C60E52D2D}" srcId="{561B184B-7D22-47F1-97B9-9D882C33B604}" destId="{3AF8F2D6-11DB-4912-9C3C-D4605A426A62}" srcOrd="2" destOrd="0" parTransId="{1611BBCD-05CD-421F-9F0F-279BF7E910FF}" sibTransId="{5A003DE5-99AA-4EF1-BCE9-C7C3B08FCE60}"/>
    <dgm:cxn modelId="{F4A25456-4EFE-4073-8D49-E75C7861BD59}" srcId="{561B184B-7D22-47F1-97B9-9D882C33B604}" destId="{2C673E1A-1F99-46FD-9D93-B5B3AF208471}" srcOrd="1" destOrd="0" parTransId="{C9F3F687-94E8-477D-AF96-AEDF022EFDDF}" sibTransId="{0824369F-9505-4D8D-ADD2-1F873E9030C8}"/>
    <dgm:cxn modelId="{29105576-A27F-4F0F-9E3F-5E9C99531861}" type="presOf" srcId="{F45F95D9-045E-4103-8B67-FF005A7A783D}" destId="{8FB7CF5E-60BE-449C-A3DA-43B5F8F3BB86}" srcOrd="0" destOrd="0" presId="urn:microsoft.com/office/officeart/2008/layout/AscendingPictureAccentProcess"/>
    <dgm:cxn modelId="{031F7F78-3EB6-4EF9-B268-AE5ADB3A27AA}" type="presOf" srcId="{56ED35D2-2DF4-4155-8372-C27467F66B51}" destId="{556DC322-993E-4EA5-8553-EDE40BB588BF}" srcOrd="0" destOrd="0" presId="urn:microsoft.com/office/officeart/2008/layout/AscendingPictureAccentProcess"/>
    <dgm:cxn modelId="{9FE18B82-F88F-46DB-938F-7F41B7691D7E}" type="presOf" srcId="{5A003DE5-99AA-4EF1-BCE9-C7C3B08FCE60}" destId="{22CD1E9A-FEB6-489C-8806-E965F159F219}" srcOrd="0" destOrd="0" presId="urn:microsoft.com/office/officeart/2008/layout/AscendingPictureAccentProcess"/>
    <dgm:cxn modelId="{698C9C90-CFF2-4944-A5DE-E6146BDB720A}" srcId="{561B184B-7D22-47F1-97B9-9D882C33B604}" destId="{46DAE81B-270C-4063-8382-7F8CDC0C111E}" srcOrd="3" destOrd="0" parTransId="{0E443F2A-478F-48D0-8D9A-0BD436D40C31}" sibTransId="{56ED35D2-2DF4-4155-8372-C27467F66B51}"/>
    <dgm:cxn modelId="{54135EA4-2211-4431-9A67-37D34ABE19FB}" type="presOf" srcId="{BEE06B90-BA01-4969-AE98-A07630696899}" destId="{25F88F58-F7AA-4066-94A3-D65092F6864E}" srcOrd="0" destOrd="0" presId="urn:microsoft.com/office/officeart/2008/layout/AscendingPictureAccentProcess"/>
    <dgm:cxn modelId="{786DE3AA-E406-44B1-8CFF-EF250E005F89}" type="presOf" srcId="{561B184B-7D22-47F1-97B9-9D882C33B604}" destId="{1E36B4FA-B185-4B02-A407-C21EFD0439CC}" srcOrd="0" destOrd="0" presId="urn:microsoft.com/office/officeart/2008/layout/AscendingPictureAccentProcess"/>
    <dgm:cxn modelId="{00699BCD-78D7-4901-86B8-80721CD52270}" srcId="{561B184B-7D22-47F1-97B9-9D882C33B604}" destId="{60733E8D-8D14-4220-A0AA-88AA1AEC7FA8}" srcOrd="0" destOrd="0" parTransId="{81626AA6-63E4-45A0-8D55-CFB09296F703}" sibTransId="{A4A74469-48A6-4940-A69A-0487937A488E}"/>
    <dgm:cxn modelId="{FEBB44CE-0266-4F8E-ABDF-BBF89E9E026A}" type="presOf" srcId="{2C673E1A-1F99-46FD-9D93-B5B3AF208471}" destId="{3EDEE646-02E5-48F5-B2E7-F0C471BE24EC}" srcOrd="0" destOrd="0" presId="urn:microsoft.com/office/officeart/2008/layout/AscendingPictureAccentProcess"/>
    <dgm:cxn modelId="{93DF9BD7-5DC4-4EF8-95DF-EE93026AB398}" type="presOf" srcId="{E577125D-BBC4-44C2-B13C-35F40B0E650A}" destId="{3E393299-6DA9-49EA-805E-55AE9694642F}" srcOrd="0" destOrd="0" presId="urn:microsoft.com/office/officeart/2008/layout/AscendingPictureAccentProcess"/>
    <dgm:cxn modelId="{B5E830E0-EDA0-4416-B559-FD9C48AC1384}" type="presOf" srcId="{366990A9-3EC3-4C52-88AF-3C0444922279}" destId="{CBA9A93F-42BA-4EFC-83C3-2F51A0793462}" srcOrd="0" destOrd="0" presId="urn:microsoft.com/office/officeart/2008/layout/AscendingPictureAccentProcess"/>
    <dgm:cxn modelId="{862AF1E5-106B-459A-BD4D-4AE393944C97}" type="presOf" srcId="{0824369F-9505-4D8D-ADD2-1F873E9030C8}" destId="{6FBD0620-9D36-4723-B455-DD3976178D5B}" srcOrd="0" destOrd="0" presId="urn:microsoft.com/office/officeart/2008/layout/AscendingPictureAccentProcess"/>
    <dgm:cxn modelId="{51BCC4E6-31C8-4DC4-A9A7-9F369C879AD2}" srcId="{561B184B-7D22-47F1-97B9-9D882C33B604}" destId="{E577125D-BBC4-44C2-B13C-35F40B0E650A}" srcOrd="4" destOrd="0" parTransId="{6323E970-559A-4277-8B0D-BAB2764102BE}" sibTransId="{95B1B22C-4A86-4C1C-A8BB-9840F73137B4}"/>
    <dgm:cxn modelId="{CD1397EC-BA01-427B-A5F7-68D10EEDD3DA}" type="presOf" srcId="{865A41DA-7586-4954-93B8-57518862D500}" destId="{61A50050-49E6-4145-A046-0BB8284382AA}" srcOrd="0" destOrd="0" presId="urn:microsoft.com/office/officeart/2008/layout/AscendingPictureAccentProcess"/>
    <dgm:cxn modelId="{B0090DF2-BD85-457A-A27D-D74A5656A7FE}" type="presOf" srcId="{46DAE81B-270C-4063-8382-7F8CDC0C111E}" destId="{914E4130-AD40-40E1-B7A7-0962719900BA}" srcOrd="0" destOrd="0" presId="urn:microsoft.com/office/officeart/2008/layout/AscendingPictureAccentProcess"/>
    <dgm:cxn modelId="{171C65FD-7AA2-4BFD-A897-55156B854EEF}" type="presOf" srcId="{A4A74469-48A6-4940-A69A-0487937A488E}" destId="{D4B75D27-411E-40B2-8A09-87C7B7519482}" srcOrd="0" destOrd="0" presId="urn:microsoft.com/office/officeart/2008/layout/AscendingPictureAccentProcess"/>
    <dgm:cxn modelId="{18CE6AFA-E200-419E-BD20-0A6491CF391A}" type="presParOf" srcId="{1E36B4FA-B185-4B02-A407-C21EFD0439CC}" destId="{7557CC02-1A35-4289-B5DB-1B0222202420}" srcOrd="0" destOrd="0" presId="urn:microsoft.com/office/officeart/2008/layout/AscendingPictureAccentProcess"/>
    <dgm:cxn modelId="{F48C7A17-34D0-455B-8EFE-E02DFD3B001E}" type="presParOf" srcId="{1E36B4FA-B185-4B02-A407-C21EFD0439CC}" destId="{E5E99FDA-44A3-42F5-990B-CAD3FC28C4CF}" srcOrd="1" destOrd="0" presId="urn:microsoft.com/office/officeart/2008/layout/AscendingPictureAccentProcess"/>
    <dgm:cxn modelId="{58D172C1-ECF9-44C4-AA6E-7829204AF9FF}" type="presParOf" srcId="{1E36B4FA-B185-4B02-A407-C21EFD0439CC}" destId="{48236730-5C9A-4DF2-8716-E493376A8090}" srcOrd="2" destOrd="0" presId="urn:microsoft.com/office/officeart/2008/layout/AscendingPictureAccentProcess"/>
    <dgm:cxn modelId="{3A9C75BA-0BD7-4283-9A5B-63D9524F7ECC}" type="presParOf" srcId="{1E36B4FA-B185-4B02-A407-C21EFD0439CC}" destId="{A810A8DD-1B81-4722-99EF-41435E85A7D0}" srcOrd="3" destOrd="0" presId="urn:microsoft.com/office/officeart/2008/layout/AscendingPictureAccentProcess"/>
    <dgm:cxn modelId="{49E3F0F4-9C44-4CB9-97F5-CFEA0F2A5DF3}" type="presParOf" srcId="{1E36B4FA-B185-4B02-A407-C21EFD0439CC}" destId="{453FF1D5-1366-4C12-B764-541DE1679AC2}" srcOrd="4" destOrd="0" presId="urn:microsoft.com/office/officeart/2008/layout/AscendingPictureAccentProcess"/>
    <dgm:cxn modelId="{BCCC4EFD-2E0D-4862-B8BA-94ABB80A97EC}" type="presParOf" srcId="{1E36B4FA-B185-4B02-A407-C21EFD0439CC}" destId="{F079AE64-980B-4019-9FC5-02B72FE12F5A}" srcOrd="5" destOrd="0" presId="urn:microsoft.com/office/officeart/2008/layout/AscendingPictureAccentProcess"/>
    <dgm:cxn modelId="{7C7C9E6F-C698-49B2-81B1-B185E5BBE64D}" type="presParOf" srcId="{1E36B4FA-B185-4B02-A407-C21EFD0439CC}" destId="{57366313-E1DF-43E2-8CDE-49C25428997D}" srcOrd="6" destOrd="0" presId="urn:microsoft.com/office/officeart/2008/layout/AscendingPictureAccentProcess"/>
    <dgm:cxn modelId="{39E909FF-068F-463A-9D1A-E2E6E6044D81}" type="presParOf" srcId="{1E36B4FA-B185-4B02-A407-C21EFD0439CC}" destId="{1AEF8365-9B33-4EF2-A5C7-7AAFB146C5D5}" srcOrd="7" destOrd="0" presId="urn:microsoft.com/office/officeart/2008/layout/AscendingPictureAccentProcess"/>
    <dgm:cxn modelId="{61362072-F669-4F6B-B7E8-E49A0E5355C9}" type="presParOf" srcId="{1E36B4FA-B185-4B02-A407-C21EFD0439CC}" destId="{0B0585D1-190B-43AE-AC45-A7A2D5F7B6F5}" srcOrd="8" destOrd="0" presId="urn:microsoft.com/office/officeart/2008/layout/AscendingPictureAccentProcess"/>
    <dgm:cxn modelId="{A2EAA4DE-1CF0-40DF-A1E0-BD5179C07FE3}" type="presParOf" srcId="{1E36B4FA-B185-4B02-A407-C21EFD0439CC}" destId="{D601009A-7B50-494A-8ECD-A5E4957E3146}" srcOrd="9" destOrd="0" presId="urn:microsoft.com/office/officeart/2008/layout/AscendingPictureAccentProcess"/>
    <dgm:cxn modelId="{575B3526-E465-4F52-8857-431E99EA3491}" type="presParOf" srcId="{1E36B4FA-B185-4B02-A407-C21EFD0439CC}" destId="{D92F8484-4A0D-4193-BAC9-79B9357CFAE0}" srcOrd="10" destOrd="0" presId="urn:microsoft.com/office/officeart/2008/layout/AscendingPictureAccentProcess"/>
    <dgm:cxn modelId="{BDCA6B17-559C-41B2-B782-02ABDBDC8F62}" type="presParOf" srcId="{1E36B4FA-B185-4B02-A407-C21EFD0439CC}" destId="{47D2D89C-9062-429C-AF75-ED47FC43B18F}" srcOrd="11" destOrd="0" presId="urn:microsoft.com/office/officeart/2008/layout/AscendingPictureAccentProcess"/>
    <dgm:cxn modelId="{36EC32FF-540A-40CA-99D1-4C01E23757E8}" type="presParOf" srcId="{1E36B4FA-B185-4B02-A407-C21EFD0439CC}" destId="{6ED83DEB-1E39-4582-8F06-3EDE2BBE80A2}" srcOrd="12" destOrd="0" presId="urn:microsoft.com/office/officeart/2008/layout/AscendingPictureAccentProcess"/>
    <dgm:cxn modelId="{7A781DAF-1460-4C85-91A0-296AAD36FE9B}" type="presParOf" srcId="{1E36B4FA-B185-4B02-A407-C21EFD0439CC}" destId="{28EADE43-DBCE-4648-8B10-272723672A0B}" srcOrd="13" destOrd="0" presId="urn:microsoft.com/office/officeart/2008/layout/AscendingPictureAccentProcess"/>
    <dgm:cxn modelId="{9DF55AD4-FC50-4965-BEA0-61E8D1064C5D}" type="presParOf" srcId="{1E36B4FA-B185-4B02-A407-C21EFD0439CC}" destId="{9B906E64-71CD-40F8-BCB6-4BAC7AA5F7E2}" srcOrd="14" destOrd="0" presId="urn:microsoft.com/office/officeart/2008/layout/AscendingPictureAccentProcess"/>
    <dgm:cxn modelId="{68853D9B-6F8F-4451-93E1-72751B897C7E}" type="presParOf" srcId="{1E36B4FA-B185-4B02-A407-C21EFD0439CC}" destId="{49B11591-4E05-4798-B79E-B7543DC43C07}" srcOrd="15" destOrd="0" presId="urn:microsoft.com/office/officeart/2008/layout/AscendingPictureAccentProcess"/>
    <dgm:cxn modelId="{FFB12F94-90BE-466C-B4C7-F1C9BFDC541E}" type="presParOf" srcId="{1E36B4FA-B185-4B02-A407-C21EFD0439CC}" destId="{AFAC0E77-AFC5-4AD7-BC00-6645CE88766C}" srcOrd="16" destOrd="0" presId="urn:microsoft.com/office/officeart/2008/layout/AscendingPictureAccentProcess"/>
    <dgm:cxn modelId="{8979BF32-FEBF-4D4A-A43D-40CD51C83D3D}" type="presParOf" srcId="{1E36B4FA-B185-4B02-A407-C21EFD0439CC}" destId="{734B9A10-0375-41A2-B0FF-81C0FFF79774}" srcOrd="17" destOrd="0" presId="urn:microsoft.com/office/officeart/2008/layout/AscendingPictureAccentProcess"/>
    <dgm:cxn modelId="{AA8F09B0-F051-4D67-BD9D-8A8C195C37A8}" type="presParOf" srcId="{1E36B4FA-B185-4B02-A407-C21EFD0439CC}" destId="{5F37D764-9126-42F4-B2BB-112B648139D2}" srcOrd="18" destOrd="0" presId="urn:microsoft.com/office/officeart/2008/layout/AscendingPictureAccentProcess"/>
    <dgm:cxn modelId="{4D9A5D86-39A8-4D8A-B34F-8151080943E0}" type="presParOf" srcId="{1E36B4FA-B185-4B02-A407-C21EFD0439CC}" destId="{C68C9B62-1447-4CEC-8DB4-94D7252CA5A2}" srcOrd="19" destOrd="0" presId="urn:microsoft.com/office/officeart/2008/layout/AscendingPictureAccentProcess"/>
    <dgm:cxn modelId="{E3FBC503-0CA1-4D6D-831A-79B6E8891016}" type="presParOf" srcId="{C68C9B62-1447-4CEC-8DB4-94D7252CA5A2}" destId="{D4B75D27-411E-40B2-8A09-87C7B7519482}" srcOrd="0" destOrd="0" presId="urn:microsoft.com/office/officeart/2008/layout/AscendingPictureAccentProcess"/>
    <dgm:cxn modelId="{29D47C16-7386-4B4F-9DCA-5B1EFE06051A}" type="presParOf" srcId="{1E36B4FA-B185-4B02-A407-C21EFD0439CC}" destId="{3EDEE646-02E5-48F5-B2E7-F0C471BE24EC}" srcOrd="20" destOrd="0" presId="urn:microsoft.com/office/officeart/2008/layout/AscendingPictureAccentProcess"/>
    <dgm:cxn modelId="{2BDC02B5-ECE5-45AB-B3C2-711047B463E5}" type="presParOf" srcId="{1E36B4FA-B185-4B02-A407-C21EFD0439CC}" destId="{B7E707EE-D1A3-4B22-ACFE-36473F068BD8}" srcOrd="21" destOrd="0" presId="urn:microsoft.com/office/officeart/2008/layout/AscendingPictureAccentProcess"/>
    <dgm:cxn modelId="{7D60E90B-EAF1-4AED-AF6B-AB3E1A3C4D0F}" type="presParOf" srcId="{B7E707EE-D1A3-4B22-ACFE-36473F068BD8}" destId="{6FBD0620-9D36-4723-B455-DD3976178D5B}" srcOrd="0" destOrd="0" presId="urn:microsoft.com/office/officeart/2008/layout/AscendingPictureAccentProcess"/>
    <dgm:cxn modelId="{B95C468D-C2FB-4D37-A599-6C20A1CA7DE6}" type="presParOf" srcId="{1E36B4FA-B185-4B02-A407-C21EFD0439CC}" destId="{67BF6DFB-3C14-44E5-8F65-166C379C0D68}" srcOrd="22" destOrd="0" presId="urn:microsoft.com/office/officeart/2008/layout/AscendingPictureAccentProcess"/>
    <dgm:cxn modelId="{BBB56F19-07B3-4357-8350-42318E5A5406}" type="presParOf" srcId="{1E36B4FA-B185-4B02-A407-C21EFD0439CC}" destId="{8521529D-B7C4-438F-B7E1-D926CF53B1C4}" srcOrd="23" destOrd="0" presId="urn:microsoft.com/office/officeart/2008/layout/AscendingPictureAccentProcess"/>
    <dgm:cxn modelId="{4BD52911-086A-4BE5-8F57-C5C9AE2320FD}" type="presParOf" srcId="{8521529D-B7C4-438F-B7E1-D926CF53B1C4}" destId="{22CD1E9A-FEB6-489C-8806-E965F159F219}" srcOrd="0" destOrd="0" presId="urn:microsoft.com/office/officeart/2008/layout/AscendingPictureAccentProcess"/>
    <dgm:cxn modelId="{C91F69C5-B63E-4C8B-8386-7AA837F290E5}" type="presParOf" srcId="{1E36B4FA-B185-4B02-A407-C21EFD0439CC}" destId="{914E4130-AD40-40E1-B7A7-0962719900BA}" srcOrd="24" destOrd="0" presId="urn:microsoft.com/office/officeart/2008/layout/AscendingPictureAccentProcess"/>
    <dgm:cxn modelId="{66F082FA-B271-4AAC-89FB-28A9E5DE6F79}" type="presParOf" srcId="{1E36B4FA-B185-4B02-A407-C21EFD0439CC}" destId="{D761EE1F-16AD-4BAF-B8EA-59A55545C001}" srcOrd="25" destOrd="0" presId="urn:microsoft.com/office/officeart/2008/layout/AscendingPictureAccentProcess"/>
    <dgm:cxn modelId="{2BC2E0F0-174D-4ADC-9DE1-48AAC2338518}" type="presParOf" srcId="{D761EE1F-16AD-4BAF-B8EA-59A55545C001}" destId="{556DC322-993E-4EA5-8553-EDE40BB588BF}" srcOrd="0" destOrd="0" presId="urn:microsoft.com/office/officeart/2008/layout/AscendingPictureAccentProcess"/>
    <dgm:cxn modelId="{FEAFFFCD-F8D3-4B99-A385-EE642A34CE10}" type="presParOf" srcId="{1E36B4FA-B185-4B02-A407-C21EFD0439CC}" destId="{3E393299-6DA9-49EA-805E-55AE9694642F}" srcOrd="26" destOrd="0" presId="urn:microsoft.com/office/officeart/2008/layout/AscendingPictureAccentProcess"/>
    <dgm:cxn modelId="{94651BF1-9472-4241-A3EE-239E97C1883A}" type="presParOf" srcId="{1E36B4FA-B185-4B02-A407-C21EFD0439CC}" destId="{249A171C-9AD8-4A3E-97C4-C225F6B9D48B}" srcOrd="27" destOrd="0" presId="urn:microsoft.com/office/officeart/2008/layout/AscendingPictureAccentProcess"/>
    <dgm:cxn modelId="{A53BDA4D-4924-43C1-BEC7-194F5F7FE7F6}" type="presParOf" srcId="{249A171C-9AD8-4A3E-97C4-C225F6B9D48B}" destId="{20850FBF-597E-42E9-83ED-C9A7BE8BA61A}" srcOrd="0" destOrd="0" presId="urn:microsoft.com/office/officeart/2008/layout/AscendingPictureAccentProcess"/>
    <dgm:cxn modelId="{DE8D76F4-0693-4910-8E98-23D0D897EDC9}" type="presParOf" srcId="{1E36B4FA-B185-4B02-A407-C21EFD0439CC}" destId="{25F88F58-F7AA-4066-94A3-D65092F6864E}" srcOrd="28" destOrd="0" presId="urn:microsoft.com/office/officeart/2008/layout/AscendingPictureAccentProcess"/>
    <dgm:cxn modelId="{0AEBE4A3-0BD1-409D-86FB-245270B8CBCA}" type="presParOf" srcId="{1E36B4FA-B185-4B02-A407-C21EFD0439CC}" destId="{BA0AC51C-BFE1-4DFF-B2CF-730D284577F0}" srcOrd="29" destOrd="0" presId="urn:microsoft.com/office/officeart/2008/layout/AscendingPictureAccentProcess"/>
    <dgm:cxn modelId="{30BA9C4B-14DD-4DE0-AEBB-974C0284A392}" type="presParOf" srcId="{BA0AC51C-BFE1-4DFF-B2CF-730D284577F0}" destId="{8FB7CF5E-60BE-449C-A3DA-43B5F8F3BB86}" srcOrd="0" destOrd="0" presId="urn:microsoft.com/office/officeart/2008/layout/AscendingPictureAccentProcess"/>
    <dgm:cxn modelId="{AAC26276-6247-46D1-B908-9128B5315428}" type="presParOf" srcId="{1E36B4FA-B185-4B02-A407-C21EFD0439CC}" destId="{CBA9A93F-42BA-4EFC-83C3-2F51A0793462}" srcOrd="30" destOrd="0" presId="urn:microsoft.com/office/officeart/2008/layout/AscendingPictureAccentProcess"/>
    <dgm:cxn modelId="{D947E604-4AFB-4081-9359-49F650429343}" type="presParOf" srcId="{1E36B4FA-B185-4B02-A407-C21EFD0439CC}" destId="{8F9CC0E5-4C8E-43E1-9C9D-7A498E87D058}" srcOrd="31" destOrd="0" presId="urn:microsoft.com/office/officeart/2008/layout/AscendingPictureAccentProcess"/>
    <dgm:cxn modelId="{D597DF79-7B33-4098-9BB2-675A7794D8EE}" type="presParOf" srcId="{8F9CC0E5-4C8E-43E1-9C9D-7A498E87D058}" destId="{61A50050-49E6-4145-A046-0BB8284382AA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7CC02-1A35-4289-B5DB-1B0222202420}">
      <dsp:nvSpPr>
        <dsp:cNvPr id="0" name=""/>
        <dsp:cNvSpPr/>
      </dsp:nvSpPr>
      <dsp:spPr>
        <a:xfrm>
          <a:off x="2206300" y="5478063"/>
          <a:ext cx="76373" cy="763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99FDA-44A3-42F5-990B-CAD3FC28C4CF}">
      <dsp:nvSpPr>
        <dsp:cNvPr id="0" name=""/>
        <dsp:cNvSpPr/>
      </dsp:nvSpPr>
      <dsp:spPr>
        <a:xfrm>
          <a:off x="2058369" y="5544607"/>
          <a:ext cx="76373" cy="763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36730-5C9A-4DF2-8716-E493376A8090}">
      <dsp:nvSpPr>
        <dsp:cNvPr id="0" name=""/>
        <dsp:cNvSpPr/>
      </dsp:nvSpPr>
      <dsp:spPr>
        <a:xfrm>
          <a:off x="1908375" y="5601735"/>
          <a:ext cx="76373" cy="763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0A8DD-1B81-4722-99EF-41435E85A7D0}">
      <dsp:nvSpPr>
        <dsp:cNvPr id="0" name=""/>
        <dsp:cNvSpPr/>
      </dsp:nvSpPr>
      <dsp:spPr>
        <a:xfrm>
          <a:off x="1757005" y="5649447"/>
          <a:ext cx="76373" cy="763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3FF1D5-1366-4C12-B764-541DE1679AC2}">
      <dsp:nvSpPr>
        <dsp:cNvPr id="0" name=""/>
        <dsp:cNvSpPr/>
      </dsp:nvSpPr>
      <dsp:spPr>
        <a:xfrm>
          <a:off x="1604258" y="5687741"/>
          <a:ext cx="76373" cy="763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9AE64-980B-4019-9FC5-02B72FE12F5A}">
      <dsp:nvSpPr>
        <dsp:cNvPr id="0" name=""/>
        <dsp:cNvSpPr/>
      </dsp:nvSpPr>
      <dsp:spPr>
        <a:xfrm>
          <a:off x="3131035" y="4795666"/>
          <a:ext cx="76373" cy="763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66313-E1DF-43E2-8CDE-49C25428997D}">
      <dsp:nvSpPr>
        <dsp:cNvPr id="0" name=""/>
        <dsp:cNvSpPr/>
      </dsp:nvSpPr>
      <dsp:spPr>
        <a:xfrm>
          <a:off x="3003746" y="4920594"/>
          <a:ext cx="76373" cy="763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F8365-9B33-4EF2-A5C7-7AAFB146C5D5}">
      <dsp:nvSpPr>
        <dsp:cNvPr id="0" name=""/>
        <dsp:cNvSpPr/>
      </dsp:nvSpPr>
      <dsp:spPr>
        <a:xfrm>
          <a:off x="3717939" y="4024124"/>
          <a:ext cx="76373" cy="763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585D1-190B-43AE-AC45-A7A2D5F7B6F5}">
      <dsp:nvSpPr>
        <dsp:cNvPr id="0" name=""/>
        <dsp:cNvSpPr/>
      </dsp:nvSpPr>
      <dsp:spPr>
        <a:xfrm>
          <a:off x="4137647" y="3148998"/>
          <a:ext cx="76373" cy="763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1009A-7B50-494A-8ECD-A5E4957E3146}">
      <dsp:nvSpPr>
        <dsp:cNvPr id="0" name=""/>
        <dsp:cNvSpPr/>
      </dsp:nvSpPr>
      <dsp:spPr>
        <a:xfrm>
          <a:off x="4397041" y="2241856"/>
          <a:ext cx="76373" cy="763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F8484-4A0D-4193-BAC9-79B9357CFAE0}">
      <dsp:nvSpPr>
        <dsp:cNvPr id="0" name=""/>
        <dsp:cNvSpPr/>
      </dsp:nvSpPr>
      <dsp:spPr>
        <a:xfrm>
          <a:off x="4516073" y="1347897"/>
          <a:ext cx="76373" cy="763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D2D89C-9062-429C-AF75-ED47FC43B18F}">
      <dsp:nvSpPr>
        <dsp:cNvPr id="0" name=""/>
        <dsp:cNvSpPr/>
      </dsp:nvSpPr>
      <dsp:spPr>
        <a:xfrm>
          <a:off x="4338557" y="178971"/>
          <a:ext cx="76373" cy="763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D83DEB-1E39-4582-8F06-3EDE2BBE80A2}">
      <dsp:nvSpPr>
        <dsp:cNvPr id="0" name=""/>
        <dsp:cNvSpPr/>
      </dsp:nvSpPr>
      <dsp:spPr>
        <a:xfrm>
          <a:off x="4453461" y="91082"/>
          <a:ext cx="76373" cy="763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EADE43-DBCE-4648-8B10-272723672A0B}">
      <dsp:nvSpPr>
        <dsp:cNvPr id="0" name=""/>
        <dsp:cNvSpPr/>
      </dsp:nvSpPr>
      <dsp:spPr>
        <a:xfrm>
          <a:off x="4568365" y="3820"/>
          <a:ext cx="76373" cy="7637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06E64-71CD-40F8-BCB6-4BAC7AA5F7E2}">
      <dsp:nvSpPr>
        <dsp:cNvPr id="0" name=""/>
        <dsp:cNvSpPr/>
      </dsp:nvSpPr>
      <dsp:spPr>
        <a:xfrm>
          <a:off x="4682581" y="91082"/>
          <a:ext cx="76373" cy="763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11591-4E05-4798-B79E-B7543DC43C07}">
      <dsp:nvSpPr>
        <dsp:cNvPr id="0" name=""/>
        <dsp:cNvSpPr/>
      </dsp:nvSpPr>
      <dsp:spPr>
        <a:xfrm>
          <a:off x="4797485" y="178971"/>
          <a:ext cx="76373" cy="763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AC0E77-AFC5-4AD7-BC00-6645CE88766C}">
      <dsp:nvSpPr>
        <dsp:cNvPr id="0" name=""/>
        <dsp:cNvSpPr/>
      </dsp:nvSpPr>
      <dsp:spPr>
        <a:xfrm>
          <a:off x="4568365" y="188388"/>
          <a:ext cx="76373" cy="7637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B9A10-0375-41A2-B0FF-81C0FFF79774}">
      <dsp:nvSpPr>
        <dsp:cNvPr id="0" name=""/>
        <dsp:cNvSpPr/>
      </dsp:nvSpPr>
      <dsp:spPr>
        <a:xfrm>
          <a:off x="4568365" y="373583"/>
          <a:ext cx="76373" cy="7637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7D764-9126-42F4-B2BB-112B648139D2}">
      <dsp:nvSpPr>
        <dsp:cNvPr id="0" name=""/>
        <dsp:cNvSpPr/>
      </dsp:nvSpPr>
      <dsp:spPr>
        <a:xfrm>
          <a:off x="1182142" y="5832023"/>
          <a:ext cx="1648560" cy="4419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4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rPr>
            <a:t>Story</a:t>
          </a:r>
          <a:endParaRPr lang="en-GH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sp:txBody>
      <dsp:txXfrm>
        <a:off x="1203717" y="5853598"/>
        <a:ext cx="1605410" cy="398807"/>
      </dsp:txXfrm>
    </dsp:sp>
    <dsp:sp modelId="{D4B75D27-411E-40B2-8A09-87C7B7519482}">
      <dsp:nvSpPr>
        <dsp:cNvPr id="0" name=""/>
        <dsp:cNvSpPr/>
      </dsp:nvSpPr>
      <dsp:spPr>
        <a:xfrm>
          <a:off x="724934" y="5401993"/>
          <a:ext cx="764420" cy="7646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EE646-02E5-48F5-B2E7-F0C471BE24EC}">
      <dsp:nvSpPr>
        <dsp:cNvPr id="0" name=""/>
        <dsp:cNvSpPr/>
      </dsp:nvSpPr>
      <dsp:spPr>
        <a:xfrm>
          <a:off x="2735064" y="5267648"/>
          <a:ext cx="1648560" cy="4419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4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rPr>
            <a:t>Problem</a:t>
          </a:r>
          <a:endParaRPr lang="en-GH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sp:txBody>
      <dsp:txXfrm>
        <a:off x="2756639" y="5289223"/>
        <a:ext cx="1605410" cy="398807"/>
      </dsp:txXfrm>
    </dsp:sp>
    <dsp:sp modelId="{6FBD0620-9D36-4723-B455-DD3976178D5B}">
      <dsp:nvSpPr>
        <dsp:cNvPr id="0" name=""/>
        <dsp:cNvSpPr/>
      </dsp:nvSpPr>
      <dsp:spPr>
        <a:xfrm>
          <a:off x="2277856" y="4837619"/>
          <a:ext cx="764420" cy="76463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BF6DFB-3C14-44E5-8F65-166C379C0D68}">
      <dsp:nvSpPr>
        <dsp:cNvPr id="0" name=""/>
        <dsp:cNvSpPr/>
      </dsp:nvSpPr>
      <dsp:spPr>
        <a:xfrm>
          <a:off x="3500860" y="4497990"/>
          <a:ext cx="1648560" cy="44195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4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rPr>
            <a:t>Solution</a:t>
          </a:r>
          <a:endParaRPr lang="en-GH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sp:txBody>
      <dsp:txXfrm>
        <a:off x="3522435" y="4519565"/>
        <a:ext cx="1605410" cy="398807"/>
      </dsp:txXfrm>
    </dsp:sp>
    <dsp:sp modelId="{22CD1E9A-FEB6-489C-8806-E965F159F219}">
      <dsp:nvSpPr>
        <dsp:cNvPr id="0" name=""/>
        <dsp:cNvSpPr/>
      </dsp:nvSpPr>
      <dsp:spPr>
        <a:xfrm>
          <a:off x="3043653" y="4067961"/>
          <a:ext cx="764420" cy="76463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E4130-AD40-40E1-B7A7-0962719900BA}">
      <dsp:nvSpPr>
        <dsp:cNvPr id="0" name=""/>
        <dsp:cNvSpPr/>
      </dsp:nvSpPr>
      <dsp:spPr>
        <a:xfrm>
          <a:off x="3988685" y="3649859"/>
          <a:ext cx="1648560" cy="4419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4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rPr>
            <a:t>Market</a:t>
          </a:r>
          <a:endParaRPr lang="en-GH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sp:txBody>
      <dsp:txXfrm>
        <a:off x="4010260" y="3671434"/>
        <a:ext cx="1605410" cy="398807"/>
      </dsp:txXfrm>
    </dsp:sp>
    <dsp:sp modelId="{556DC322-993E-4EA5-8553-EDE40BB588BF}">
      <dsp:nvSpPr>
        <dsp:cNvPr id="0" name=""/>
        <dsp:cNvSpPr/>
      </dsp:nvSpPr>
      <dsp:spPr>
        <a:xfrm>
          <a:off x="3531478" y="3220457"/>
          <a:ext cx="764420" cy="76463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93299-6DA9-49EA-805E-55AE9694642F}">
      <dsp:nvSpPr>
        <dsp:cNvPr id="0" name=""/>
        <dsp:cNvSpPr/>
      </dsp:nvSpPr>
      <dsp:spPr>
        <a:xfrm>
          <a:off x="4336837" y="2752761"/>
          <a:ext cx="1648560" cy="44195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4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rPr>
            <a:t>Growth</a:t>
          </a:r>
          <a:endParaRPr lang="en-GH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sp:txBody>
      <dsp:txXfrm>
        <a:off x="4358412" y="2774336"/>
        <a:ext cx="1605410" cy="398807"/>
      </dsp:txXfrm>
    </dsp:sp>
    <dsp:sp modelId="{20850FBF-597E-42E9-83ED-C9A7BE8BA61A}">
      <dsp:nvSpPr>
        <dsp:cNvPr id="0" name=""/>
        <dsp:cNvSpPr/>
      </dsp:nvSpPr>
      <dsp:spPr>
        <a:xfrm>
          <a:off x="3879630" y="2322732"/>
          <a:ext cx="764420" cy="76463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2000" r="-6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88F58-F7AA-4066-94A3-D65092F6864E}">
      <dsp:nvSpPr>
        <dsp:cNvPr id="0" name=""/>
        <dsp:cNvSpPr/>
      </dsp:nvSpPr>
      <dsp:spPr>
        <a:xfrm>
          <a:off x="4534995" y="1861314"/>
          <a:ext cx="1648560" cy="44195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4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rPr>
            <a:t>Team</a:t>
          </a:r>
          <a:endParaRPr lang="en-GH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sp:txBody>
      <dsp:txXfrm>
        <a:off x="4556570" y="1882889"/>
        <a:ext cx="1605410" cy="398807"/>
      </dsp:txXfrm>
    </dsp:sp>
    <dsp:sp modelId="{8FB7CF5E-60BE-449C-A3DA-43B5F8F3BB86}">
      <dsp:nvSpPr>
        <dsp:cNvPr id="0" name=""/>
        <dsp:cNvSpPr/>
      </dsp:nvSpPr>
      <dsp:spPr>
        <a:xfrm>
          <a:off x="4077787" y="1431284"/>
          <a:ext cx="764420" cy="764636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A9A93F-42BA-4EFC-83C3-2F51A0793462}">
      <dsp:nvSpPr>
        <dsp:cNvPr id="0" name=""/>
        <dsp:cNvSpPr/>
      </dsp:nvSpPr>
      <dsp:spPr>
        <a:xfrm>
          <a:off x="4643018" y="1001883"/>
          <a:ext cx="1648560" cy="44195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94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Cond" panose="020B0506020202020204" pitchFamily="34" charset="0"/>
            </a:rPr>
            <a:t>Ask</a:t>
          </a:r>
          <a:endParaRPr lang="en-GH" sz="16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ova Cond" panose="020B0506020202020204" pitchFamily="34" charset="0"/>
          </a:endParaRPr>
        </a:p>
      </dsp:txBody>
      <dsp:txXfrm>
        <a:off x="4664593" y="1023458"/>
        <a:ext cx="1605410" cy="398807"/>
      </dsp:txXfrm>
    </dsp:sp>
    <dsp:sp modelId="{61A50050-49E6-4145-A046-0BB8284382AA}">
      <dsp:nvSpPr>
        <dsp:cNvPr id="0" name=""/>
        <dsp:cNvSpPr/>
      </dsp:nvSpPr>
      <dsp:spPr>
        <a:xfrm>
          <a:off x="4185811" y="571853"/>
          <a:ext cx="764420" cy="764636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D0A1F-1418-4BC9-BDC0-791AAAB9935E}" type="datetimeFigureOut">
              <a:rPr lang="en-GH" smtClean="0"/>
              <a:t>16/12/2024</a:t>
            </a:fld>
            <a:endParaRPr lang="en-G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9B55F-B7DD-40C3-9652-D214C6C14B21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405016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nizer.com/new/business-model-canva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https://canvanizer.com/new/business-model-canvas</a:t>
            </a:r>
            <a:endParaRPr lang="en-GB" dirty="0"/>
          </a:p>
          <a:p>
            <a:endParaRPr lang="en-GB" dirty="0"/>
          </a:p>
          <a:p>
            <a:r>
              <a:rPr lang="en-GB" dirty="0"/>
              <a:t>Spend much time here getting the details of the business idea.</a:t>
            </a:r>
          </a:p>
          <a:p>
            <a:endParaRPr lang="en-GB" dirty="0"/>
          </a:p>
          <a:p>
            <a:endParaRPr lang="en-G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9A933-F4A0-4B04-BC83-F241490D1CFA}" type="slidenum">
              <a:rPr lang="en-GH" smtClean="0"/>
              <a:t>3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51141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D7D8-C528-11B2-6F66-FB14F4758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9D72E-9D83-DC1B-0B72-8BB02E78CC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43261-4EB9-875B-1733-7BED72BB8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A8F2-D040-47E5-BF68-F82632A098DC}" type="datetimeFigureOut">
              <a:rPr lang="en-GH" smtClean="0"/>
              <a:t>16/12/2024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45D395-9621-4ADA-0C58-B3B17B4D4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70DD7-082E-624E-72A3-B46FBD098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348F-8459-43D5-9430-AF6810E37581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84366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BCB2-3B46-5FEE-584D-CD90D8CCC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B3AF30-76F9-7B66-046B-7C0BA67803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CD750-3242-0570-5451-D33D914CA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A8F2-D040-47E5-BF68-F82632A098DC}" type="datetimeFigureOut">
              <a:rPr lang="en-GH" smtClean="0"/>
              <a:t>16/12/2024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9C3D7-D686-C408-EEF0-068F6C4C4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1E8AB-493E-7069-CDD5-7F5636133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348F-8459-43D5-9430-AF6810E37581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57913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359C1-3DB8-9187-C90E-7DBD00FC5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415BA-30B9-F2E8-F4FF-1E56DDF5F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26931-CE16-0FA0-9E82-9C68EBAAE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A8F2-D040-47E5-BF68-F82632A098DC}" type="datetimeFigureOut">
              <a:rPr lang="en-GH" smtClean="0"/>
              <a:t>16/12/2024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7D889-C747-A8CC-EF59-70DAE55B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C8F8F-1AAE-B9DA-6B4C-7BA24FD8E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348F-8459-43D5-9430-AF6810E37581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94974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436B-485E-D221-80EA-4E329939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9856-1A99-AE96-6F6D-D44FFBC23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DB08B-72B7-027F-F48B-5FB4FE00C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A8F2-D040-47E5-BF68-F82632A098DC}" type="datetimeFigureOut">
              <a:rPr lang="en-GH" smtClean="0"/>
              <a:t>16/12/2024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4E1222-D33F-54CF-DA92-84CCBA79F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85B54-FEBA-0BD5-3978-FE9666709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348F-8459-43D5-9430-AF6810E37581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24874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4C9FE-8117-DE43-0512-30944E9B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1B30A-953F-A5C5-6444-F787FCF8F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5C052-54CD-C597-E1B9-138E6474B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A8F2-D040-47E5-BF68-F82632A098DC}" type="datetimeFigureOut">
              <a:rPr lang="en-GH" smtClean="0"/>
              <a:t>16/12/2024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19411-9CDD-E912-F0EF-BD320C9F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06B67C-2171-C440-B6F7-F511CB61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348F-8459-43D5-9430-AF6810E37581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46865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80EF4-2E7A-A6BC-DAAA-87A4FB4CC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EE760-C80F-FF1F-06EC-392F040E5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FD65A-F71C-0A16-B7B7-501D00456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F97A9F-3633-FFAE-BB3A-D569F74F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A8F2-D040-47E5-BF68-F82632A098DC}" type="datetimeFigureOut">
              <a:rPr lang="en-GH" smtClean="0"/>
              <a:t>16/12/2024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18BD3-02AB-4663-6362-D2436E1F0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9AF14E-C8BB-AE60-0A21-A1C17A9B7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348F-8459-43D5-9430-AF6810E37581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53134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9420D-CA22-CFE2-4B0F-70BB1002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B6913-40FD-7DA5-A17A-0441567DC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31488-C1C5-6A2C-219F-AAB8BED94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8C311-CB80-AD55-C72C-0E252630D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BD176-D5BC-663D-C01A-696939D264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C3623C-B494-61DE-C098-50703D73C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A8F2-D040-47E5-BF68-F82632A098DC}" type="datetimeFigureOut">
              <a:rPr lang="en-GH" smtClean="0"/>
              <a:t>16/12/2024</a:t>
            </a:fld>
            <a:endParaRPr lang="en-G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DBA68E-0F03-C69B-8035-C3208150D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CFCB2F-1D42-665A-8D98-0E52C17C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348F-8459-43D5-9430-AF6810E37581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72596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04C29-CCAA-07A7-4403-1DE4DD157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E0FA2-4350-0634-6F3E-CB4C24B22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A8F2-D040-47E5-BF68-F82632A098DC}" type="datetimeFigureOut">
              <a:rPr lang="en-GH" smtClean="0"/>
              <a:t>16/12/2024</a:t>
            </a:fld>
            <a:endParaRPr lang="en-G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67F0A-B38F-4139-EA32-98DDD21FA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6E760-87A8-9BAC-35B9-67E4FC122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348F-8459-43D5-9430-AF6810E37581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320396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F63E9B-9831-4C4A-5EA9-314D2445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A8F2-D040-47E5-BF68-F82632A098DC}" type="datetimeFigureOut">
              <a:rPr lang="en-GH" smtClean="0"/>
              <a:t>16/12/2024</a:t>
            </a:fld>
            <a:endParaRPr lang="en-G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E308E5-8AFF-92D5-35B3-DB0E6BEF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CA669-5FB5-E8A9-E069-E9798943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348F-8459-43D5-9430-AF6810E37581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51435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408DC-703F-FFF5-67BD-CB75DD64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A5743-CC19-D011-08D0-984FB85C28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48FB8-0BED-2C57-6D10-75669E07A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C87FDD-F5AA-C089-21B5-CB5E18A3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A8F2-D040-47E5-BF68-F82632A098DC}" type="datetimeFigureOut">
              <a:rPr lang="en-GH" smtClean="0"/>
              <a:t>16/12/2024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3D103-F630-9C23-6C8E-6CE9F1B9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C394AB-32D2-C381-88DA-BF7C6C737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348F-8459-43D5-9430-AF6810E37581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050647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49C3-242F-BA22-C709-ADF206B9B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3E8040-2F89-4A36-C1EE-397092C030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20BE9-7AA5-9A62-AF30-4152F6FA8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5FAF4-302F-CBB5-99D0-CE767C79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A8F2-D040-47E5-BF68-F82632A098DC}" type="datetimeFigureOut">
              <a:rPr lang="en-GH" smtClean="0"/>
              <a:t>16/12/2024</a:t>
            </a:fld>
            <a:endParaRPr lang="en-G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81DD2-D52F-BBAE-8085-6D543CD3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0AE17-8400-F9C7-79B6-29BD9D90C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B348F-8459-43D5-9430-AF6810E37581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117833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20CB8D-F8BE-636A-638B-F6D04DC9C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266B8-E69E-7CEB-C65A-C2DDB276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A971D-5C2E-A3AC-BF5F-030546A8DD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3A8F2-D040-47E5-BF68-F82632A098DC}" type="datetimeFigureOut">
              <a:rPr lang="en-GH" smtClean="0"/>
              <a:t>16/12/2024</a:t>
            </a:fld>
            <a:endParaRPr lang="en-G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C51FD-BFED-4231-A7DA-EC04E31D4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C03B2-A732-84CD-48C6-F2E2E9AA5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B348F-8459-43D5-9430-AF6810E37581}" type="slidenum">
              <a:rPr lang="en-GH" smtClean="0"/>
              <a:t>‹#›</a:t>
            </a:fld>
            <a:endParaRPr lang="en-GH"/>
          </a:p>
        </p:txBody>
      </p:sp>
    </p:spTree>
    <p:extLst>
      <p:ext uri="{BB962C8B-B14F-4D97-AF65-F5344CB8AC3E}">
        <p14:creationId xmlns:p14="http://schemas.microsoft.com/office/powerpoint/2010/main" val="222683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DE2DD-03AD-F7C2-FE75-E79124E4CB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7E26F4-89C9-4BF3-BD2F-291477F773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H"/>
          </a:p>
        </p:txBody>
      </p:sp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002B591-F26F-33D0-DFFF-A9E7C95CB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649" cy="68578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AA22E2-7EF1-839C-B856-AE879629BBBB}"/>
              </a:ext>
            </a:extLst>
          </p:cNvPr>
          <p:cNvSpPr txBox="1"/>
          <p:nvPr/>
        </p:nvSpPr>
        <p:spPr>
          <a:xfrm>
            <a:off x="809626" y="5272971"/>
            <a:ext cx="3543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latin typeface="Tw Cen MT" panose="020B0602020104020603" pitchFamily="34" charset="0"/>
              </a:rPr>
              <a:t>Presentation Template</a:t>
            </a:r>
            <a:endParaRPr lang="en-GH" sz="2800" b="1" dirty="0">
              <a:solidFill>
                <a:schemeClr val="accent2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85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8FF6855-F7B6-D09A-CA1D-E7BFF5D58D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5466635"/>
              </p:ext>
            </p:extLst>
          </p:nvPr>
        </p:nvGraphicFramePr>
        <p:xfrm>
          <a:off x="1429245" y="201149"/>
          <a:ext cx="7016514" cy="6277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E8AF595-3E77-598C-0DFB-39BEEE2EAEAC}"/>
              </a:ext>
            </a:extLst>
          </p:cNvPr>
          <p:cNvSpPr txBox="1"/>
          <p:nvPr/>
        </p:nvSpPr>
        <p:spPr>
          <a:xfrm>
            <a:off x="7959012" y="6054418"/>
            <a:ext cx="37274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Tw Cen MT" panose="020B0602020104020603" pitchFamily="34" charset="0"/>
              </a:rPr>
              <a:t>Start with your background story. Why did you decide to do this?</a:t>
            </a:r>
            <a:endParaRPr lang="en-GH" sz="1500" b="1" dirty="0">
              <a:latin typeface="Tw Cen MT" panose="020B06020201040206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08A575-3D2E-DCA3-36CC-B7935A36B1D9}"/>
              </a:ext>
            </a:extLst>
          </p:cNvPr>
          <p:cNvSpPr txBox="1"/>
          <p:nvPr/>
        </p:nvSpPr>
        <p:spPr>
          <a:xfrm>
            <a:off x="7959011" y="5425084"/>
            <a:ext cx="3727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Tw Cen MT" panose="020B0602020104020603" pitchFamily="34" charset="0"/>
              </a:rPr>
              <a:t>State clearly the problem you are trying to solve.</a:t>
            </a:r>
            <a:endParaRPr lang="en-GH" sz="1500" b="1" dirty="0">
              <a:latin typeface="Tw Cen MT" panose="020B06020201040206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34152-5CC6-7DB6-FE36-07242C4DF883}"/>
              </a:ext>
            </a:extLst>
          </p:cNvPr>
          <p:cNvSpPr txBox="1"/>
          <p:nvPr/>
        </p:nvSpPr>
        <p:spPr>
          <a:xfrm>
            <a:off x="7959011" y="4637355"/>
            <a:ext cx="3727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Tw Cen MT" panose="020B0602020104020603" pitchFamily="34" charset="0"/>
              </a:rPr>
              <a:t>State clearly how you are going to solve this problem and why your solution is different.</a:t>
            </a:r>
            <a:endParaRPr lang="en-GH" sz="1500" b="1" dirty="0">
              <a:latin typeface="Tw Cen MT" panose="020B06020201040206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2038F4-5113-1162-56F0-25E69D1086B6}"/>
              </a:ext>
            </a:extLst>
          </p:cNvPr>
          <p:cNvSpPr txBox="1"/>
          <p:nvPr/>
        </p:nvSpPr>
        <p:spPr>
          <a:xfrm>
            <a:off x="7959011" y="3824425"/>
            <a:ext cx="3727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Tw Cen MT" panose="020B0602020104020603" pitchFamily="34" charset="0"/>
              </a:rPr>
              <a:t>Describe the research you have done that convinces you the venture will yield value.</a:t>
            </a:r>
            <a:endParaRPr lang="en-GH" sz="1500" b="1" dirty="0">
              <a:latin typeface="Tw Cen MT" panose="020B06020201040206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164814-4E7E-BFA2-FCF2-9E3C711B0667}"/>
              </a:ext>
            </a:extLst>
          </p:cNvPr>
          <p:cNvSpPr txBox="1"/>
          <p:nvPr/>
        </p:nvSpPr>
        <p:spPr>
          <a:xfrm>
            <a:off x="7959011" y="2939156"/>
            <a:ext cx="3727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Tw Cen MT" panose="020B0602020104020603" pitchFamily="34" charset="0"/>
              </a:rPr>
              <a:t>This is about traction. What efforts have you made and how is it going?</a:t>
            </a:r>
            <a:endParaRPr lang="en-GH" sz="1500" b="1" dirty="0">
              <a:latin typeface="Tw Cen MT" panose="020B06020201040206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77CB1-4B60-CBE2-9AF7-2662F2356D9F}"/>
              </a:ext>
            </a:extLst>
          </p:cNvPr>
          <p:cNvSpPr txBox="1"/>
          <p:nvPr/>
        </p:nvSpPr>
        <p:spPr>
          <a:xfrm>
            <a:off x="7959011" y="2031785"/>
            <a:ext cx="3727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Tw Cen MT" panose="020B0602020104020603" pitchFamily="34" charset="0"/>
              </a:rPr>
              <a:t>Let us know if you are working with others in a team to deliver the project.</a:t>
            </a:r>
            <a:endParaRPr lang="en-GH" sz="1500" b="1" dirty="0">
              <a:latin typeface="Tw Cen MT" panose="020B06020201040206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359C25-C056-FD65-1571-CC37C04B8AC9}"/>
              </a:ext>
            </a:extLst>
          </p:cNvPr>
          <p:cNvSpPr txBox="1"/>
          <p:nvPr/>
        </p:nvSpPr>
        <p:spPr>
          <a:xfrm>
            <a:off x="7959011" y="1155917"/>
            <a:ext cx="37274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latin typeface="Tw Cen MT" panose="020B0602020104020603" pitchFamily="34" charset="0"/>
              </a:rPr>
              <a:t>Be clear on what you need to achieve the venture you are embarking on.</a:t>
            </a:r>
            <a:endParaRPr lang="en-GH" sz="1500" b="1" dirty="0">
              <a:latin typeface="Tw Cen MT" panose="020B0602020104020603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C93873C-1447-21B3-E9F4-A34871429462}"/>
              </a:ext>
            </a:extLst>
          </p:cNvPr>
          <p:cNvSpPr/>
          <p:nvPr/>
        </p:nvSpPr>
        <p:spPr>
          <a:xfrm>
            <a:off x="11756573" y="6229155"/>
            <a:ext cx="289114" cy="29331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w Cen MT" panose="020B0602020104020603" pitchFamily="34" charset="0"/>
              </a:rPr>
              <a:t>1</a:t>
            </a:r>
            <a:endParaRPr lang="en-GH" sz="1200" b="1" dirty="0">
              <a:latin typeface="Tw Cen MT" panose="020B0602020104020603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DADCD76-BC95-6235-E541-C39B5CF71B9F}"/>
              </a:ext>
            </a:extLst>
          </p:cNvPr>
          <p:cNvSpPr/>
          <p:nvPr/>
        </p:nvSpPr>
        <p:spPr>
          <a:xfrm>
            <a:off x="11756573" y="5602835"/>
            <a:ext cx="289114" cy="29331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w Cen MT" panose="020B0602020104020603" pitchFamily="34" charset="0"/>
              </a:rPr>
              <a:t>2</a:t>
            </a:r>
            <a:endParaRPr lang="en-GH" sz="1200" b="1" dirty="0">
              <a:latin typeface="Tw Cen MT" panose="020B0602020104020603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EF9216B-8785-0246-60BE-4174F774A899}"/>
              </a:ext>
            </a:extLst>
          </p:cNvPr>
          <p:cNvSpPr/>
          <p:nvPr/>
        </p:nvSpPr>
        <p:spPr>
          <a:xfrm>
            <a:off x="11756573" y="4767698"/>
            <a:ext cx="289114" cy="29331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w Cen MT" panose="020B0602020104020603" pitchFamily="34" charset="0"/>
              </a:rPr>
              <a:t>3</a:t>
            </a:r>
            <a:endParaRPr lang="en-GH" sz="1200" b="1" dirty="0">
              <a:latin typeface="Tw Cen MT" panose="020B06020201040206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A643022-E916-FC84-ABF2-4BBE5BBE2113}"/>
              </a:ext>
            </a:extLst>
          </p:cNvPr>
          <p:cNvSpPr/>
          <p:nvPr/>
        </p:nvSpPr>
        <p:spPr>
          <a:xfrm>
            <a:off x="11756573" y="3932561"/>
            <a:ext cx="289114" cy="29331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w Cen MT" panose="020B0602020104020603" pitchFamily="34" charset="0"/>
              </a:rPr>
              <a:t>4</a:t>
            </a:r>
            <a:endParaRPr lang="en-GH" sz="1200" b="1" dirty="0">
              <a:latin typeface="Tw Cen MT" panose="020B06020201040206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ED95D5-87BC-A733-9B8F-DD0FEA07BD9B}"/>
              </a:ext>
            </a:extLst>
          </p:cNvPr>
          <p:cNvSpPr/>
          <p:nvPr/>
        </p:nvSpPr>
        <p:spPr>
          <a:xfrm>
            <a:off x="11756573" y="3090800"/>
            <a:ext cx="289114" cy="29331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w Cen MT" panose="020B0602020104020603" pitchFamily="34" charset="0"/>
              </a:rPr>
              <a:t>5</a:t>
            </a:r>
            <a:endParaRPr lang="en-GH" sz="1200" b="1" dirty="0">
              <a:latin typeface="Tw Cen MT" panose="020B06020201040206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71D38C0-1555-6FC0-9177-F9ED396DAF12}"/>
              </a:ext>
            </a:extLst>
          </p:cNvPr>
          <p:cNvSpPr/>
          <p:nvPr/>
        </p:nvSpPr>
        <p:spPr>
          <a:xfrm>
            <a:off x="11756573" y="2252351"/>
            <a:ext cx="289114" cy="29331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w Cen MT" panose="020B0602020104020603" pitchFamily="34" charset="0"/>
              </a:rPr>
              <a:t>6</a:t>
            </a:r>
            <a:endParaRPr lang="en-GH" sz="1200" b="1" dirty="0">
              <a:latin typeface="Tw Cen MT" panose="020B06020201040206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38A9B3-C7C4-9794-02E9-887720B919FF}"/>
              </a:ext>
            </a:extLst>
          </p:cNvPr>
          <p:cNvSpPr/>
          <p:nvPr/>
        </p:nvSpPr>
        <p:spPr>
          <a:xfrm>
            <a:off x="11756573" y="1398513"/>
            <a:ext cx="289114" cy="293313"/>
          </a:xfrm>
          <a:prstGeom prst="ellipse">
            <a:avLst/>
          </a:prstGeom>
          <a:solidFill>
            <a:srgbClr val="C00000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Tw Cen MT" panose="020B0602020104020603" pitchFamily="34" charset="0"/>
              </a:rPr>
              <a:t>7</a:t>
            </a:r>
            <a:endParaRPr lang="en-GH" sz="1200" b="1" dirty="0">
              <a:latin typeface="Tw Cen MT" panose="020B0602020104020603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743E070-5AD6-36E4-45A3-913EC0483CBB}"/>
              </a:ext>
            </a:extLst>
          </p:cNvPr>
          <p:cNvCxnSpPr>
            <a:cxnSpLocks/>
          </p:cNvCxnSpPr>
          <p:nvPr/>
        </p:nvCxnSpPr>
        <p:spPr>
          <a:xfrm>
            <a:off x="9364824" y="1903446"/>
            <a:ext cx="2827176" cy="0"/>
          </a:xfrm>
          <a:prstGeom prst="line">
            <a:avLst/>
          </a:prstGeom>
          <a:ln w="38100">
            <a:solidFill>
              <a:srgbClr val="2436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EDDDF9-9711-EAE0-FD94-C491E1765A9B}"/>
              </a:ext>
            </a:extLst>
          </p:cNvPr>
          <p:cNvCxnSpPr>
            <a:cxnSpLocks/>
          </p:cNvCxnSpPr>
          <p:nvPr/>
        </p:nvCxnSpPr>
        <p:spPr>
          <a:xfrm>
            <a:off x="9364824" y="2792965"/>
            <a:ext cx="2827176" cy="0"/>
          </a:xfrm>
          <a:prstGeom prst="line">
            <a:avLst/>
          </a:prstGeom>
          <a:ln w="38100">
            <a:solidFill>
              <a:srgbClr val="2436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0648FE-4D60-654F-6DB9-FBF8FC58070C}"/>
              </a:ext>
            </a:extLst>
          </p:cNvPr>
          <p:cNvCxnSpPr>
            <a:cxnSpLocks/>
          </p:cNvCxnSpPr>
          <p:nvPr/>
        </p:nvCxnSpPr>
        <p:spPr>
          <a:xfrm>
            <a:off x="9364824" y="3654492"/>
            <a:ext cx="2827176" cy="0"/>
          </a:xfrm>
          <a:prstGeom prst="line">
            <a:avLst/>
          </a:prstGeom>
          <a:ln w="38100">
            <a:solidFill>
              <a:srgbClr val="2436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B619E2A-3024-468D-01E4-59BD92A38A8A}"/>
              </a:ext>
            </a:extLst>
          </p:cNvPr>
          <p:cNvCxnSpPr>
            <a:cxnSpLocks/>
          </p:cNvCxnSpPr>
          <p:nvPr/>
        </p:nvCxnSpPr>
        <p:spPr>
          <a:xfrm>
            <a:off x="9364824" y="4525350"/>
            <a:ext cx="2827176" cy="0"/>
          </a:xfrm>
          <a:prstGeom prst="line">
            <a:avLst/>
          </a:prstGeom>
          <a:ln w="38100">
            <a:solidFill>
              <a:srgbClr val="2436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818B719-DE75-9247-1596-9D844C50E068}"/>
              </a:ext>
            </a:extLst>
          </p:cNvPr>
          <p:cNvCxnSpPr>
            <a:cxnSpLocks/>
          </p:cNvCxnSpPr>
          <p:nvPr/>
        </p:nvCxnSpPr>
        <p:spPr>
          <a:xfrm>
            <a:off x="9364824" y="5309120"/>
            <a:ext cx="2827176" cy="0"/>
          </a:xfrm>
          <a:prstGeom prst="line">
            <a:avLst/>
          </a:prstGeom>
          <a:ln w="38100">
            <a:solidFill>
              <a:srgbClr val="2436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F19AC20-F512-58CF-7807-B673C91AA1A7}"/>
              </a:ext>
            </a:extLst>
          </p:cNvPr>
          <p:cNvCxnSpPr>
            <a:cxnSpLocks/>
          </p:cNvCxnSpPr>
          <p:nvPr/>
        </p:nvCxnSpPr>
        <p:spPr>
          <a:xfrm>
            <a:off x="9364824" y="6054418"/>
            <a:ext cx="2827176" cy="0"/>
          </a:xfrm>
          <a:prstGeom prst="line">
            <a:avLst/>
          </a:prstGeom>
          <a:ln w="38100">
            <a:solidFill>
              <a:srgbClr val="24366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C9D5E970-6FD8-E930-70ED-02693F4DED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814" y="190087"/>
            <a:ext cx="872658" cy="290886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BE5EBC02-51A7-208A-7FA2-2D4BB5052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92" y="109826"/>
            <a:ext cx="5200086" cy="5732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spc="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Black" panose="02040A06050405020203" pitchFamily="18" charset="0"/>
              </a:rPr>
              <a:t>7-Step Pitch</a:t>
            </a:r>
            <a:endParaRPr lang="en-GH" sz="4800" b="1" spc="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 Cond Black" panose="02040A06050405020203" pitchFamily="18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1237FAC-058B-CB51-22CD-CC62257B385C}"/>
              </a:ext>
            </a:extLst>
          </p:cNvPr>
          <p:cNvSpPr txBox="1">
            <a:spLocks/>
          </p:cNvSpPr>
          <p:nvPr/>
        </p:nvSpPr>
        <p:spPr>
          <a:xfrm>
            <a:off x="248992" y="965149"/>
            <a:ext cx="5200086" cy="38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spc="200" dirty="0">
                <a:solidFill>
                  <a:srgbClr val="243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2 mins</a:t>
            </a:r>
            <a:endParaRPr lang="en-GH" sz="4300" b="1" spc="200" dirty="0">
              <a:solidFill>
                <a:srgbClr val="2436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9DC49D-E092-A2A2-2406-4220C5C05E8D}"/>
              </a:ext>
            </a:extLst>
          </p:cNvPr>
          <p:cNvCxnSpPr>
            <a:cxnSpLocks/>
          </p:cNvCxnSpPr>
          <p:nvPr/>
        </p:nvCxnSpPr>
        <p:spPr>
          <a:xfrm>
            <a:off x="0" y="774381"/>
            <a:ext cx="5365102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C47F73E6-912F-F47B-1ACA-3AA437438125}"/>
              </a:ext>
            </a:extLst>
          </p:cNvPr>
          <p:cNvSpPr txBox="1">
            <a:spLocks/>
          </p:cNvSpPr>
          <p:nvPr/>
        </p:nvSpPr>
        <p:spPr>
          <a:xfrm>
            <a:off x="505516" y="2411428"/>
            <a:ext cx="3727474" cy="16753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 spc="200" dirty="0">
                <a:solidFill>
                  <a:srgbClr val="243665"/>
                </a:solidFill>
                <a:latin typeface="Tw Cen MT" panose="020B0602020104020603" pitchFamily="34" charset="0"/>
              </a:rPr>
              <a:t>Walk through this seven-step pitch in three minutes and smoothly transition to the Business Model Canvas.</a:t>
            </a:r>
            <a:endParaRPr lang="en-GH" sz="4300" b="1" spc="200" dirty="0">
              <a:solidFill>
                <a:srgbClr val="243665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024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3C0C3-AF0A-46EC-B1D0-34433D1F0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91" y="109826"/>
            <a:ext cx="11694017" cy="57323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800" b="1" spc="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Black" panose="02040A06050405020203" pitchFamily="18" charset="0"/>
              </a:rPr>
              <a:t>Business Model Canvas </a:t>
            </a:r>
            <a:r>
              <a:rPr lang="en-US" sz="4800" b="1" spc="200" dirty="0">
                <a:solidFill>
                  <a:srgbClr val="243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Black" panose="02040A06050405020203" pitchFamily="18" charset="0"/>
              </a:rPr>
              <a:t>|</a:t>
            </a:r>
            <a:r>
              <a:rPr lang="en-US" sz="4800" b="1" spc="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Black" panose="02040A06050405020203" pitchFamily="18" charset="0"/>
              </a:rPr>
              <a:t> </a:t>
            </a:r>
            <a:r>
              <a:rPr lang="en-US" sz="4800" b="1" spc="200" dirty="0">
                <a:solidFill>
                  <a:srgbClr val="243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5 mins</a:t>
            </a:r>
            <a:endParaRPr lang="en-GH" sz="4800" b="1" spc="200" dirty="0">
              <a:solidFill>
                <a:srgbClr val="24366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B32A7B-291E-4CE1-B7CD-F3C5710C6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4661" y="4833677"/>
            <a:ext cx="5841311" cy="1787719"/>
          </a:xfrm>
          <a:ln w="381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buAutoNum type="arabicPeriod"/>
            </a:pPr>
            <a:endParaRPr lang="en-GH" sz="1400" dirty="0">
              <a:latin typeface="Arial Nova Cond" panose="020B0506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442BE7-2813-45CA-9FBC-1F67EF567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52842" y="1287618"/>
            <a:ext cx="2300360" cy="3546059"/>
          </a:xfrm>
          <a:ln w="381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Arial Nova Cond" panose="020B0506020202020204" pitchFamily="34" charset="0"/>
              </a:rPr>
              <a:t>1. </a:t>
            </a:r>
            <a:endParaRPr lang="en-GH" sz="1400" dirty="0">
              <a:latin typeface="Arial Nova Cond" panose="020B0506020202020204" pitchFamily="34" charset="0"/>
            </a:endParaRP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12A9F126-EF96-4C84-A998-95BE537EE652}"/>
              </a:ext>
            </a:extLst>
          </p:cNvPr>
          <p:cNvSpPr txBox="1">
            <a:spLocks/>
          </p:cNvSpPr>
          <p:nvPr/>
        </p:nvSpPr>
        <p:spPr>
          <a:xfrm>
            <a:off x="267653" y="4833680"/>
            <a:ext cx="5841311" cy="1787715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GH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atin typeface="Arial Nova Cond" panose="020B0506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AutoNum type="arabicPeriod"/>
            </a:pPr>
            <a:endParaRPr lang="en-GH" dirty="0"/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012F1863-819A-4EE7-9A76-451D33871188}"/>
              </a:ext>
            </a:extLst>
          </p:cNvPr>
          <p:cNvSpPr txBox="1">
            <a:spLocks/>
          </p:cNvSpPr>
          <p:nvPr/>
        </p:nvSpPr>
        <p:spPr>
          <a:xfrm>
            <a:off x="267653" y="1287620"/>
            <a:ext cx="2559483" cy="3546059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GH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atin typeface="Arial Nova Cond" panose="020B0506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AutoNum type="arabicPeriod"/>
            </a:pPr>
            <a:r>
              <a:rPr lang="en-US" dirty="0"/>
              <a:t>Kenneth Igiri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E3C2296-95F8-4DD8-8CEE-E6B845FBDF8A}"/>
              </a:ext>
            </a:extLst>
          </p:cNvPr>
          <p:cNvSpPr txBox="1">
            <a:spLocks/>
          </p:cNvSpPr>
          <p:nvPr/>
        </p:nvSpPr>
        <p:spPr>
          <a:xfrm>
            <a:off x="2827137" y="1287619"/>
            <a:ext cx="2122771" cy="1758347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GH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atin typeface="Arial Nova Cond" panose="020B0506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AutoNum type="arabicPeriod"/>
            </a:pPr>
            <a:endParaRPr lang="en-GH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36FD676-2E50-4B1B-8C71-790BB44C5F1E}"/>
              </a:ext>
            </a:extLst>
          </p:cNvPr>
          <p:cNvSpPr txBox="1">
            <a:spLocks/>
          </p:cNvSpPr>
          <p:nvPr/>
        </p:nvSpPr>
        <p:spPr>
          <a:xfrm>
            <a:off x="2830069" y="3045966"/>
            <a:ext cx="2122771" cy="1787715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GH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atin typeface="Arial Nova Cond" panose="020B0506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AutoNum type="arabicPeriod"/>
            </a:pPr>
            <a:endParaRPr lang="en-GH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DDF02BE2-BC9B-473E-81B3-EED135FC4CA3}"/>
              </a:ext>
            </a:extLst>
          </p:cNvPr>
          <p:cNvSpPr txBox="1">
            <a:spLocks/>
          </p:cNvSpPr>
          <p:nvPr/>
        </p:nvSpPr>
        <p:spPr>
          <a:xfrm>
            <a:off x="7250267" y="1287617"/>
            <a:ext cx="2453308" cy="1821699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atin typeface="Arial Nova Cond" panose="020B0506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AutoNum type="arabicPeriod"/>
            </a:pPr>
            <a:endParaRPr lang="en-GH" dirty="0"/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BF3B918D-01E7-45BE-B182-C7AA0C30B5A8}"/>
              </a:ext>
            </a:extLst>
          </p:cNvPr>
          <p:cNvSpPr txBox="1">
            <a:spLocks/>
          </p:cNvSpPr>
          <p:nvPr/>
        </p:nvSpPr>
        <p:spPr>
          <a:xfrm>
            <a:off x="7250265" y="3109319"/>
            <a:ext cx="2453307" cy="1724359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GH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atin typeface="Arial Nova Cond" panose="020B0506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42900" indent="-342900">
              <a:buAutoNum type="arabicPeriod"/>
            </a:pPr>
            <a:endParaRPr lang="en-GH" dirty="0"/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AACE38D9-931C-4ADE-861B-0500E63D560C}"/>
              </a:ext>
            </a:extLst>
          </p:cNvPr>
          <p:cNvSpPr txBox="1">
            <a:spLocks/>
          </p:cNvSpPr>
          <p:nvPr/>
        </p:nvSpPr>
        <p:spPr>
          <a:xfrm>
            <a:off x="9703574" y="1287616"/>
            <a:ext cx="2252397" cy="3546059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GH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>
                <a:latin typeface="Arial Nova Cond" panose="020B0506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1. </a:t>
            </a:r>
            <a:endParaRPr lang="en-GH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A553E0-8D63-40EA-BEF0-0533E902DB85}"/>
              </a:ext>
            </a:extLst>
          </p:cNvPr>
          <p:cNvSpPr txBox="1"/>
          <p:nvPr/>
        </p:nvSpPr>
        <p:spPr>
          <a:xfrm>
            <a:off x="261956" y="4495126"/>
            <a:ext cx="1173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H"/>
            </a:defPPr>
            <a:lvl1pPr indent="0">
              <a:buNone/>
              <a:defRPr sz="1400" b="1">
                <a:solidFill>
                  <a:srgbClr val="C00000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Key Partners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3725AB-E6EA-413B-B5E2-A9D8729D8B1E}"/>
              </a:ext>
            </a:extLst>
          </p:cNvPr>
          <p:cNvSpPr txBox="1"/>
          <p:nvPr/>
        </p:nvSpPr>
        <p:spPr>
          <a:xfrm>
            <a:off x="3269829" y="2752868"/>
            <a:ext cx="1240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H"/>
            </a:defPPr>
            <a:lvl1pPr indent="0">
              <a:buNone/>
              <a:defRPr sz="1600" b="1">
                <a:solidFill>
                  <a:srgbClr val="C00000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US" sz="1400" dirty="0"/>
              <a:t>Key Activities</a:t>
            </a:r>
            <a:endParaRPr lang="en-GH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225966-07CC-4B33-AE84-E2F8CA08B323}"/>
              </a:ext>
            </a:extLst>
          </p:cNvPr>
          <p:cNvSpPr txBox="1"/>
          <p:nvPr/>
        </p:nvSpPr>
        <p:spPr>
          <a:xfrm>
            <a:off x="279511" y="6282840"/>
            <a:ext cx="126788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H"/>
            </a:defPPr>
            <a:lvl1pPr indent="0">
              <a:buNone/>
              <a:defRPr sz="1400" b="1">
                <a:solidFill>
                  <a:srgbClr val="C00000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Cost Structure</a:t>
            </a:r>
            <a:endParaRPr lang="en-GH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26C34B-8174-44C4-ABA1-55C84027DD27}"/>
              </a:ext>
            </a:extLst>
          </p:cNvPr>
          <p:cNvSpPr txBox="1"/>
          <p:nvPr/>
        </p:nvSpPr>
        <p:spPr>
          <a:xfrm>
            <a:off x="10489461" y="6282841"/>
            <a:ext cx="14665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H"/>
            </a:defPPr>
            <a:lvl1pPr indent="0">
              <a:buNone/>
              <a:defRPr sz="1400" b="1">
                <a:solidFill>
                  <a:srgbClr val="C00000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Revenue Streams</a:t>
            </a:r>
            <a:endParaRPr lang="en-GH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4AD4C8-A740-4A39-9D26-C4C068534FB9}"/>
              </a:ext>
            </a:extLst>
          </p:cNvPr>
          <p:cNvSpPr txBox="1"/>
          <p:nvPr/>
        </p:nvSpPr>
        <p:spPr>
          <a:xfrm>
            <a:off x="7240486" y="4495125"/>
            <a:ext cx="97540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H"/>
            </a:defPPr>
            <a:lvl1pPr indent="0">
              <a:buNone/>
              <a:defRPr sz="1400" b="1">
                <a:solidFill>
                  <a:srgbClr val="C00000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Channels</a:t>
            </a:r>
            <a:endParaRPr lang="en-GH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FD92AE-324C-47E6-B5FD-9D0AAB4023FE}"/>
              </a:ext>
            </a:extLst>
          </p:cNvPr>
          <p:cNvSpPr txBox="1"/>
          <p:nvPr/>
        </p:nvSpPr>
        <p:spPr>
          <a:xfrm>
            <a:off x="10255286" y="4489823"/>
            <a:ext cx="17457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H"/>
            </a:defPPr>
            <a:lvl1pPr indent="0">
              <a:buNone/>
              <a:defRPr sz="1400" b="1">
                <a:solidFill>
                  <a:srgbClr val="C00000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Customer  Segments</a:t>
            </a:r>
            <a:endParaRPr lang="en-GH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65A2B4-02B8-4780-A30B-7256E0F39BBD}"/>
              </a:ext>
            </a:extLst>
          </p:cNvPr>
          <p:cNvSpPr txBox="1"/>
          <p:nvPr/>
        </p:nvSpPr>
        <p:spPr>
          <a:xfrm>
            <a:off x="7493207" y="2783503"/>
            <a:ext cx="19703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H"/>
            </a:defPPr>
            <a:lvl1pPr indent="0">
              <a:buNone/>
              <a:defRPr sz="1400" b="1">
                <a:solidFill>
                  <a:srgbClr val="C00000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Customer  Relationships</a:t>
            </a:r>
            <a:endParaRPr lang="en-GH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F8617C-FAB9-447D-AB04-8A24873DF617}"/>
              </a:ext>
            </a:extLst>
          </p:cNvPr>
          <p:cNvSpPr txBox="1"/>
          <p:nvPr/>
        </p:nvSpPr>
        <p:spPr>
          <a:xfrm>
            <a:off x="5272820" y="4489823"/>
            <a:ext cx="16379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H"/>
            </a:defPPr>
            <a:lvl1pPr indent="0">
              <a:buNone/>
              <a:defRPr sz="1400" b="1">
                <a:solidFill>
                  <a:srgbClr val="C00000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Value Propositions</a:t>
            </a:r>
            <a:endParaRPr lang="en-GH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8A07D3-F8C8-4E88-BD18-38884996CD19}"/>
              </a:ext>
            </a:extLst>
          </p:cNvPr>
          <p:cNvSpPr txBox="1"/>
          <p:nvPr/>
        </p:nvSpPr>
        <p:spPr>
          <a:xfrm>
            <a:off x="3216741" y="4489823"/>
            <a:ext cx="15624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H"/>
            </a:defPPr>
            <a:lvl1pPr indent="0">
              <a:buNone/>
              <a:defRPr sz="1400" b="1">
                <a:solidFill>
                  <a:srgbClr val="C00000"/>
                </a:solidFill>
                <a:latin typeface="Arial Nova Cond" panose="020B0506020202020204" pitchFamily="34" charset="0"/>
              </a:defRPr>
            </a:lvl1pPr>
          </a:lstStyle>
          <a:p>
            <a:r>
              <a:rPr lang="en-US" dirty="0"/>
              <a:t>Key Resources</a:t>
            </a:r>
            <a:endParaRPr lang="en-GH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A1F00E-DAA7-8CEF-9C3A-AE311B171D77}"/>
              </a:ext>
            </a:extLst>
          </p:cNvPr>
          <p:cNvSpPr txBox="1"/>
          <p:nvPr/>
        </p:nvSpPr>
        <p:spPr>
          <a:xfrm>
            <a:off x="2827136" y="4860389"/>
            <a:ext cx="2959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Nova Cond" panose="020B0506020202020204" pitchFamily="34" charset="0"/>
              </a:rPr>
              <a:t>5. </a:t>
            </a:r>
            <a:endParaRPr lang="en-GH" sz="1400" dirty="0">
              <a:latin typeface="Arial Nova Cond" panose="020B0506020202020204" pitchFamily="34" charset="0"/>
            </a:endParaRPr>
          </a:p>
        </p:txBody>
      </p:sp>
      <p:pic>
        <p:nvPicPr>
          <p:cNvPr id="6" name="Picture 5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DDD99CFB-0969-E78A-430F-851631C2C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814" y="190087"/>
            <a:ext cx="872658" cy="29088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AF3079-1216-58D8-D7B8-E3A73F62CA5E}"/>
              </a:ext>
            </a:extLst>
          </p:cNvPr>
          <p:cNvCxnSpPr>
            <a:cxnSpLocks/>
          </p:cNvCxnSpPr>
          <p:nvPr/>
        </p:nvCxnSpPr>
        <p:spPr>
          <a:xfrm>
            <a:off x="3633" y="878697"/>
            <a:ext cx="12197698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D30A0C7-5138-BFD8-64D5-F6F7733327BB}"/>
              </a:ext>
            </a:extLst>
          </p:cNvPr>
          <p:cNvSpPr/>
          <p:nvPr/>
        </p:nvSpPr>
        <p:spPr>
          <a:xfrm rot="20203982">
            <a:off x="10221563" y="2478355"/>
            <a:ext cx="1216410" cy="10524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Tw Cen MT" panose="020B0602020104020603" pitchFamily="34" charset="0"/>
              </a:rPr>
              <a:t>Who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 will buy your product or service?</a:t>
            </a:r>
            <a:endParaRPr lang="en-GH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6E4764C-C821-38A1-389D-7853ABD3723E}"/>
              </a:ext>
            </a:extLst>
          </p:cNvPr>
          <p:cNvSpPr/>
          <p:nvPr/>
        </p:nvSpPr>
        <p:spPr>
          <a:xfrm rot="20203982">
            <a:off x="7865322" y="1564373"/>
            <a:ext cx="1216410" cy="10524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What kind of </a:t>
            </a:r>
            <a:r>
              <a:rPr lang="en-US" sz="1400" b="1" dirty="0">
                <a:solidFill>
                  <a:schemeClr val="tx1"/>
                </a:solidFill>
                <a:latin typeface="Tw Cen MT" panose="020B0602020104020603" pitchFamily="34" charset="0"/>
              </a:rPr>
              <a:t>relationships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 will you build?</a:t>
            </a:r>
            <a:endParaRPr lang="en-GH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25BC43-5725-C871-0E0D-665AF7CDE942}"/>
              </a:ext>
            </a:extLst>
          </p:cNvPr>
          <p:cNvSpPr/>
          <p:nvPr/>
        </p:nvSpPr>
        <p:spPr>
          <a:xfrm rot="20203982">
            <a:off x="7867622" y="3445268"/>
            <a:ext cx="1216410" cy="10524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How will you </a:t>
            </a:r>
            <a:r>
              <a:rPr lang="en-US" sz="1400" b="1" dirty="0">
                <a:solidFill>
                  <a:schemeClr val="tx1"/>
                </a:solidFill>
                <a:latin typeface="Tw Cen MT" panose="020B0602020104020603" pitchFamily="34" charset="0"/>
              </a:rPr>
              <a:t>reach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 your customers?</a:t>
            </a:r>
            <a:endParaRPr lang="en-GH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25DB743-0C0A-BA20-B86E-FBD5CA8F5D2A}"/>
              </a:ext>
            </a:extLst>
          </p:cNvPr>
          <p:cNvSpPr/>
          <p:nvPr/>
        </p:nvSpPr>
        <p:spPr>
          <a:xfrm rot="20203982">
            <a:off x="5477307" y="2411164"/>
            <a:ext cx="1216410" cy="10524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What </a:t>
            </a:r>
            <a:r>
              <a:rPr lang="en-US" sz="1400" b="1" dirty="0">
                <a:solidFill>
                  <a:schemeClr val="tx1"/>
                </a:solidFill>
                <a:latin typeface="Tw Cen MT" panose="020B0602020104020603" pitchFamily="34" charset="0"/>
              </a:rPr>
              <a:t>core needs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 are you going to meet (USP)?</a:t>
            </a:r>
            <a:endParaRPr lang="en-GH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EBEB47C-42C5-35BF-A600-EBC9945882CF}"/>
              </a:ext>
            </a:extLst>
          </p:cNvPr>
          <p:cNvSpPr/>
          <p:nvPr/>
        </p:nvSpPr>
        <p:spPr>
          <a:xfrm rot="20203982">
            <a:off x="3287544" y="3308997"/>
            <a:ext cx="1216410" cy="10524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What key </a:t>
            </a:r>
            <a:r>
              <a:rPr lang="en-US" sz="1400" b="1" dirty="0">
                <a:solidFill>
                  <a:schemeClr val="tx1"/>
                </a:solidFill>
                <a:latin typeface="Tw Cen MT" panose="020B0602020104020603" pitchFamily="34" charset="0"/>
              </a:rPr>
              <a:t>resources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 will you need?</a:t>
            </a:r>
            <a:endParaRPr lang="en-GH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1EF4E04-B505-CE0C-68F8-E1875EB4ADE8}"/>
              </a:ext>
            </a:extLst>
          </p:cNvPr>
          <p:cNvSpPr/>
          <p:nvPr/>
        </p:nvSpPr>
        <p:spPr>
          <a:xfrm rot="20203982">
            <a:off x="3224909" y="1533596"/>
            <a:ext cx="1216410" cy="10524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What </a:t>
            </a:r>
            <a:r>
              <a:rPr lang="en-US" sz="1400" b="1" dirty="0">
                <a:solidFill>
                  <a:schemeClr val="tx1"/>
                </a:solidFill>
                <a:latin typeface="Tw Cen MT" panose="020B0602020104020603" pitchFamily="34" charset="0"/>
              </a:rPr>
              <a:t>core tasks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will you be performing day to day?</a:t>
            </a:r>
            <a:endParaRPr lang="en-GH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A532452-707C-3720-5473-37540CC0D00F}"/>
              </a:ext>
            </a:extLst>
          </p:cNvPr>
          <p:cNvSpPr/>
          <p:nvPr/>
        </p:nvSpPr>
        <p:spPr>
          <a:xfrm rot="20203982">
            <a:off x="6632280" y="5275112"/>
            <a:ext cx="1216410" cy="10524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What are your customers </a:t>
            </a:r>
            <a:r>
              <a:rPr lang="en-US" sz="1400" b="1" dirty="0">
                <a:solidFill>
                  <a:schemeClr val="tx1"/>
                </a:solidFill>
                <a:latin typeface="Tw Cen MT" panose="020B0602020104020603" pitchFamily="34" charset="0"/>
              </a:rPr>
              <a:t>willing to pay 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for?</a:t>
            </a:r>
            <a:endParaRPr lang="en-GH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1A7337-FE55-12E9-DC23-BA6609583182}"/>
              </a:ext>
            </a:extLst>
          </p:cNvPr>
          <p:cNvSpPr/>
          <p:nvPr/>
        </p:nvSpPr>
        <p:spPr>
          <a:xfrm rot="20203982">
            <a:off x="3287542" y="5275112"/>
            <a:ext cx="1216410" cy="10524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What are your </a:t>
            </a:r>
            <a:r>
              <a:rPr lang="en-US" sz="1400" b="1" dirty="0">
                <a:solidFill>
                  <a:schemeClr val="tx1"/>
                </a:solidFill>
                <a:latin typeface="Tw Cen MT" panose="020B0602020104020603" pitchFamily="34" charset="0"/>
              </a:rPr>
              <a:t>key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 expenses?</a:t>
            </a:r>
            <a:endParaRPr lang="en-GH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B5C8115-0BB4-C15F-FC1C-EB6B078D58F4}"/>
              </a:ext>
            </a:extLst>
          </p:cNvPr>
          <p:cNvSpPr/>
          <p:nvPr/>
        </p:nvSpPr>
        <p:spPr>
          <a:xfrm rot="20203982">
            <a:off x="939189" y="2478354"/>
            <a:ext cx="1216410" cy="105245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Who are your </a:t>
            </a:r>
            <a:r>
              <a:rPr lang="en-US" sz="1400" b="1" dirty="0">
                <a:solidFill>
                  <a:schemeClr val="tx1"/>
                </a:solidFill>
                <a:latin typeface="Tw Cen MT" panose="020B0602020104020603" pitchFamily="34" charset="0"/>
              </a:rPr>
              <a:t>key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 partners?</a:t>
            </a:r>
            <a:endParaRPr lang="en-GH" sz="14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65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8C6C6EE8-F515-DE6E-770E-69D77A1C0E2D}"/>
              </a:ext>
            </a:extLst>
          </p:cNvPr>
          <p:cNvSpPr txBox="1">
            <a:spLocks/>
          </p:cNvSpPr>
          <p:nvPr/>
        </p:nvSpPr>
        <p:spPr>
          <a:xfrm>
            <a:off x="248991" y="287107"/>
            <a:ext cx="11694017" cy="5732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spc="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Black" panose="02040A06050405020203" pitchFamily="18" charset="0"/>
              </a:rPr>
              <a:t>Cash Flow Projection </a:t>
            </a:r>
            <a:r>
              <a:rPr lang="en-US" sz="4800" b="1" spc="200" dirty="0">
                <a:solidFill>
                  <a:srgbClr val="243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Black" panose="02040A06050405020203" pitchFamily="18" charset="0"/>
              </a:rPr>
              <a:t>|</a:t>
            </a:r>
            <a:r>
              <a:rPr lang="en-US" sz="4800" b="1" spc="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 Pro Cond Black" panose="02040A06050405020203" pitchFamily="18" charset="0"/>
              </a:rPr>
              <a:t> </a:t>
            </a:r>
            <a:r>
              <a:rPr lang="en-US" sz="4800" b="1" spc="200" dirty="0">
                <a:solidFill>
                  <a:srgbClr val="243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3 mins</a:t>
            </a:r>
            <a:endParaRPr lang="en-GH" sz="4800" b="1" spc="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 Pro Cond Black" panose="02040A06050405020203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B6D2EC-C24C-F4C9-3554-D3327875E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496675"/>
              </p:ext>
            </p:extLst>
          </p:nvPr>
        </p:nvGraphicFramePr>
        <p:xfrm>
          <a:off x="410937" y="1220033"/>
          <a:ext cx="3713195" cy="107442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val="24634296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35877307"/>
                    </a:ext>
                  </a:extLst>
                </a:gridCol>
                <a:gridCol w="1287495">
                  <a:extLst>
                    <a:ext uri="{9D8B030D-6E8A-4147-A177-3AD203B41FA5}">
                      <a16:colId xmlns:a16="http://schemas.microsoft.com/office/drawing/2014/main" val="1037800021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S/No.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INITIAL CAPITAL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NGN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31430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352449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Diaspora Fund Winning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NGN 200,000.00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628582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Other Funding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5037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968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NGN 200,000.00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0367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117416C-EE44-F031-9928-29290466E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739084"/>
              </p:ext>
            </p:extLst>
          </p:nvPr>
        </p:nvGraphicFramePr>
        <p:xfrm>
          <a:off x="392276" y="2401855"/>
          <a:ext cx="3731856" cy="952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val="360681294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2237081"/>
                    </a:ext>
                  </a:extLst>
                </a:gridCol>
                <a:gridCol w="1306156">
                  <a:extLst>
                    <a:ext uri="{9D8B030D-6E8A-4147-A177-3AD203B41FA5}">
                      <a16:colId xmlns:a16="http://schemas.microsoft.com/office/drawing/2014/main" val="151058521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S/No.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CAPEX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NGN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9953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2845422"/>
                  </a:ext>
                </a:extLst>
              </a:tr>
              <a:tr h="117316"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NGN 0.00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7573157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6819741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Balance After CAPEX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NGN 200,000.00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62606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632DB14-A86D-3A74-728E-7F94E1863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009779"/>
              </p:ext>
            </p:extLst>
          </p:nvPr>
        </p:nvGraphicFramePr>
        <p:xfrm>
          <a:off x="4540722" y="1220033"/>
          <a:ext cx="6064509" cy="150876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val="10021021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71236468"/>
                    </a:ext>
                  </a:extLst>
                </a:gridCol>
                <a:gridCol w="1278165">
                  <a:extLst>
                    <a:ext uri="{9D8B030D-6E8A-4147-A177-3AD203B41FA5}">
                      <a16:colId xmlns:a16="http://schemas.microsoft.com/office/drawing/2014/main" val="1819930394"/>
                    </a:ext>
                  </a:extLst>
                </a:gridCol>
                <a:gridCol w="1259632">
                  <a:extLst>
                    <a:ext uri="{9D8B030D-6E8A-4147-A177-3AD203B41FA5}">
                      <a16:colId xmlns:a16="http://schemas.microsoft.com/office/drawing/2014/main" val="2218729822"/>
                    </a:ext>
                  </a:extLst>
                </a:gridCol>
                <a:gridCol w="1101012">
                  <a:extLst>
                    <a:ext uri="{9D8B030D-6E8A-4147-A177-3AD203B41FA5}">
                      <a16:colId xmlns:a16="http://schemas.microsoft.com/office/drawing/2014/main" val="18167657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S/No.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OPEX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Unit Cost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Quantity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Total Cost (GHS)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872008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0927121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NGN 0.00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5733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52180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NGN 0.00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21865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566910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Balance After OPEX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4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4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NGN 200,000.00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0183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653D1FA-8069-34C1-4468-954BD304A7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232874"/>
              </p:ext>
            </p:extLst>
          </p:nvPr>
        </p:nvGraphicFramePr>
        <p:xfrm>
          <a:off x="392276" y="3749588"/>
          <a:ext cx="7251700" cy="2821305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val="396767133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712603618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1233122038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980786766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118848150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S/No.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Revenue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Uniit Price (GHS)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Quantity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Total Price (GHS)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3711193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9395545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146004"/>
                  </a:ext>
                </a:extLst>
              </a:tr>
              <a:tr h="175260">
                <a:tc>
                  <a:txBody>
                    <a:bodyPr/>
                    <a:lstStyle/>
                    <a:p>
                      <a:pPr algn="r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39372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4988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NGN 0.00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5188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1916063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Cash Inflow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NGN 0.00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H" sz="14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$0.00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4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33909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8893240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06416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Cash @ Year End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NGN 200,000.00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H" sz="18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$133.33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010631"/>
                  </a:ext>
                </a:extLst>
              </a:tr>
              <a:tr h="104775"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100" b="0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02622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423793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algn="l" fontAlgn="b"/>
                      <a:endParaRPr lang="en-GH" sz="1100" b="0" i="0" u="none" strike="noStrike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Profit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NGN 200,000.00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800" b="1" i="0" u="none" strike="noStrike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H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298910"/>
                  </a:ext>
                </a:extLst>
              </a:tr>
            </a:tbl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5D96356C-2FBE-ADA5-CDB2-0B6914943513}"/>
              </a:ext>
            </a:extLst>
          </p:cNvPr>
          <p:cNvSpPr txBox="1">
            <a:spLocks/>
          </p:cNvSpPr>
          <p:nvPr/>
        </p:nvSpPr>
        <p:spPr>
          <a:xfrm>
            <a:off x="8215534" y="4322551"/>
            <a:ext cx="3727474" cy="11358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spc="200" dirty="0">
                <a:solidFill>
                  <a:srgbClr val="243665"/>
                </a:solidFill>
                <a:latin typeface="Tw Cen MT" panose="020B0602020104020603" pitchFamily="34" charset="0"/>
              </a:rPr>
              <a:t>Refer to the accompanying Microsoft excel template for details</a:t>
            </a:r>
            <a:endParaRPr lang="en-GH" sz="2400" b="1" spc="200" dirty="0">
              <a:solidFill>
                <a:srgbClr val="243665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D0949B-A8E9-7755-28D1-5EF47C9F267C}"/>
              </a:ext>
            </a:extLst>
          </p:cNvPr>
          <p:cNvSpPr txBox="1"/>
          <p:nvPr/>
        </p:nvSpPr>
        <p:spPr>
          <a:xfrm>
            <a:off x="8808098" y="6442502"/>
            <a:ext cx="3383902" cy="4154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050" b="1" dirty="0">
                <a:solidFill>
                  <a:schemeClr val="bg1"/>
                </a:solidFill>
                <a:latin typeface="Tw Cen MT" panose="020B0602020104020603" pitchFamily="34" charset="0"/>
              </a:rPr>
              <a:t>Disclaimer</a:t>
            </a:r>
            <a:r>
              <a:rPr lang="en-US" sz="1050" dirty="0">
                <a:solidFill>
                  <a:schemeClr val="bg1"/>
                </a:solidFill>
                <a:latin typeface="Tw Cen MT" panose="020B0602020104020603" pitchFamily="34" charset="0"/>
              </a:rPr>
              <a:t>: This is a very simplistic template for our use. For more serious investments, the templates are more complex.</a:t>
            </a:r>
            <a:endParaRPr lang="en-GH" sz="105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66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465</Words>
  <Application>Microsoft Office PowerPoint</Application>
  <PresentationFormat>Widescreen</PresentationFormat>
  <Paragraphs>165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Arial Nova Cond</vt:lpstr>
      <vt:lpstr>Calibri</vt:lpstr>
      <vt:lpstr>Calibri Light</vt:lpstr>
      <vt:lpstr>Georgia Pro Cond Black</vt:lpstr>
      <vt:lpstr>Tw Cen MT</vt:lpstr>
      <vt:lpstr>Office Theme</vt:lpstr>
      <vt:lpstr>PowerPoint Presentation</vt:lpstr>
      <vt:lpstr>7-Step Pitch</vt:lpstr>
      <vt:lpstr>Business Model Canvas | 5 mins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Kenneth Igiri</dc:creator>
  <cp:lastModifiedBy>Kenneth Igiri</cp:lastModifiedBy>
  <cp:revision>1</cp:revision>
  <dcterms:created xsi:type="dcterms:W3CDTF">2024-12-16T16:37:41Z</dcterms:created>
  <dcterms:modified xsi:type="dcterms:W3CDTF">2024-12-16T18:36:53Z</dcterms:modified>
</cp:coreProperties>
</file>