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5236F4A-2C9E-4FC0-AF7E-8A80A85BB254}">
          <p14:sldIdLst>
            <p14:sldId id="256"/>
          </p14:sldIdLst>
        </p14:section>
        <p14:section name="Untitled Section" id="{5B1E3BAC-DC86-4FD0-BA1A-C3F7FFC89EC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8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7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0010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33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5616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93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01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17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91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5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2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56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1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7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3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57AA4-74D0-4F94-99FC-A43EA768240C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11F70D-6C3E-4D08-9B88-1800A0CC2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6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0E10-0EA7-43A6-96F4-6D4CCCC77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2625" y="5030929"/>
            <a:ext cx="2442070" cy="2278055"/>
          </a:xfrm>
        </p:spPr>
        <p:txBody>
          <a:bodyPr/>
          <a:lstStyle/>
          <a:p>
            <a:r>
              <a:rPr lang="en-US" sz="34400" dirty="0">
                <a:solidFill>
                  <a:srgbClr val="FF0066"/>
                </a:solidFill>
              </a:rPr>
              <a:t>1</a:t>
            </a:r>
          </a:p>
        </p:txBody>
      </p:sp>
      <p:pic>
        <p:nvPicPr>
          <p:cNvPr id="5" name="Picture 4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B414168D-7747-47B2-BF96-E1DC11C46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551" y="209742"/>
            <a:ext cx="4464695" cy="2437723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24850A9-4550-453D-B242-A66F249334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6" r="8265"/>
          <a:stretch/>
        </p:blipFill>
        <p:spPr>
          <a:xfrm>
            <a:off x="239150" y="4731026"/>
            <a:ext cx="2358683" cy="20269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BCD2A99-0FA3-4C07-8C76-395B4A31A85B}"/>
              </a:ext>
            </a:extLst>
          </p:cNvPr>
          <p:cNvSpPr txBox="1"/>
          <p:nvPr/>
        </p:nvSpPr>
        <p:spPr>
          <a:xfrm>
            <a:off x="9495183" y="4566817"/>
            <a:ext cx="377625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>
                <a:solidFill>
                  <a:schemeClr val="accent2">
                    <a:lumMod val="50000"/>
                  </a:schemeClr>
                </a:solidFill>
              </a:rPr>
              <a:t>5K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A196829-2ACA-4154-BD34-D696B14B894B}"/>
              </a:ext>
            </a:extLst>
          </p:cNvPr>
          <p:cNvSpPr/>
          <p:nvPr/>
        </p:nvSpPr>
        <p:spPr>
          <a:xfrm>
            <a:off x="9289774" y="103725"/>
            <a:ext cx="410818" cy="4263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5AB5E44-D1C2-4D57-8415-7704EA2373F7}"/>
              </a:ext>
            </a:extLst>
          </p:cNvPr>
          <p:cNvSpPr/>
          <p:nvPr/>
        </p:nvSpPr>
        <p:spPr>
          <a:xfrm>
            <a:off x="2080590" y="103725"/>
            <a:ext cx="410818" cy="4263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1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1628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Meredith Millen, MI2020</dc:creator>
  <cp:lastModifiedBy>Meredith Millen, MI2020</cp:lastModifiedBy>
  <cp:revision>4</cp:revision>
  <dcterms:created xsi:type="dcterms:W3CDTF">2020-09-16T17:04:16Z</dcterms:created>
  <dcterms:modified xsi:type="dcterms:W3CDTF">2020-09-30T19:28:21Z</dcterms:modified>
</cp:coreProperties>
</file>