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7" r:id="rId6"/>
    <p:sldId id="287" r:id="rId7"/>
    <p:sldId id="302" r:id="rId8"/>
    <p:sldId id="288" r:id="rId9"/>
    <p:sldId id="303" r:id="rId10"/>
    <p:sldId id="289" r:id="rId11"/>
    <p:sldId id="258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3350"/>
    <a:srgbClr val="0C4360"/>
    <a:srgbClr val="1B6872"/>
    <a:srgbClr val="63B7C6"/>
    <a:srgbClr val="002136"/>
    <a:srgbClr val="0C75AC"/>
    <a:srgbClr val="002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3" d="100"/>
          <a:sy n="123" d="100"/>
        </p:scale>
        <p:origin x="576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2FF6B6-4F8A-40F7-B5F4-FC3996824D7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10A999-F365-48DF-976A-0517FE0454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457B-CDAE-4DEB-AEC8-C82DE2312E37}" type="datetimeFigureOut">
              <a:rPr lang="en-US" smtClean="0"/>
              <a:t>9/17/26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735C90-ADBF-4B9E-BE88-E1C8F83EB4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506A01-6D0A-45EF-A584-05A3361D66F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31430A-4AA4-45C8-AC23-CD6B61C41A4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90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B78EA-28CE-41D8-9043-90E391E5F567}" type="datetimeFigureOut">
              <a:rPr lang="en-US" noProof="0" smtClean="0"/>
              <a:t>9/17/26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4D747-9380-41EE-9946-EC9EC0CA5D1E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27727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CA15AFD-4983-47DD-9ED0-D3B27E5A096F}"/>
              </a:ext>
            </a:extLst>
          </p:cNvPr>
          <p:cNvGrpSpPr/>
          <p:nvPr userDrawn="1"/>
        </p:nvGrpSpPr>
        <p:grpSpPr>
          <a:xfrm>
            <a:off x="-1604709" y="-3756"/>
            <a:ext cx="13796710" cy="6861756"/>
            <a:chOff x="-1604709" y="-3756"/>
            <a:chExt cx="13796710" cy="686175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222D5E2-E9B4-4180-98B8-4E514C9ADB28}"/>
                </a:ext>
              </a:extLst>
            </p:cNvPr>
            <p:cNvGrpSpPr/>
            <p:nvPr/>
          </p:nvGrpSpPr>
          <p:grpSpPr>
            <a:xfrm>
              <a:off x="-16298" y="0"/>
              <a:ext cx="12208299" cy="6858000"/>
              <a:chOff x="-16298" y="0"/>
              <a:chExt cx="12208299" cy="6858000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41E10E1E-5268-4F03-BA64-07E19DE26739}"/>
                  </a:ext>
                </a:extLst>
              </p:cNvPr>
              <p:cNvSpPr/>
              <p:nvPr/>
            </p:nvSpPr>
            <p:spPr>
              <a:xfrm flipH="1">
                <a:off x="-16297" y="0"/>
                <a:ext cx="12208298" cy="6858000"/>
              </a:xfrm>
              <a:custGeom>
                <a:avLst/>
                <a:gdLst>
                  <a:gd name="connsiteX0" fmla="*/ 8574289 w 12208298"/>
                  <a:gd name="connsiteY0" fmla="*/ 0 h 6858000"/>
                  <a:gd name="connsiteX1" fmla="*/ 0 w 12208298"/>
                  <a:gd name="connsiteY1" fmla="*/ 0 h 6858000"/>
                  <a:gd name="connsiteX2" fmla="*/ 0 w 12208298"/>
                  <a:gd name="connsiteY2" fmla="*/ 6858000 h 6858000"/>
                  <a:gd name="connsiteX3" fmla="*/ 532109 w 12208298"/>
                  <a:gd name="connsiteY3" fmla="*/ 6858000 h 6858000"/>
                  <a:gd name="connsiteX4" fmla="*/ 11495317 w 12208298"/>
                  <a:gd name="connsiteY4" fmla="*/ 6858000 h 6858000"/>
                  <a:gd name="connsiteX5" fmla="*/ 12208298 w 12208298"/>
                  <a:gd name="connsiteY5" fmla="*/ 6858000 h 6858000"/>
                  <a:gd name="connsiteX6" fmla="*/ 12208298 w 12208298"/>
                  <a:gd name="connsiteY6" fmla="*/ 3146781 h 6858000"/>
                  <a:gd name="connsiteX7" fmla="*/ 10353284 w 12208298"/>
                  <a:gd name="connsiteY7" fmla="*/ 1291767 h 6858000"/>
                  <a:gd name="connsiteX8" fmla="*/ 9866056 w 12208298"/>
                  <a:gd name="connsiteY8" fmla="*/ 1291767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08298" h="6858000">
                    <a:moveTo>
                      <a:pt x="8574289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532109" y="6858000"/>
                    </a:lnTo>
                    <a:lnTo>
                      <a:pt x="11495317" y="6858000"/>
                    </a:lnTo>
                    <a:lnTo>
                      <a:pt x="12208298" y="6858000"/>
                    </a:lnTo>
                    <a:lnTo>
                      <a:pt x="12208298" y="3146781"/>
                    </a:lnTo>
                    <a:lnTo>
                      <a:pt x="10353284" y="1291767"/>
                    </a:lnTo>
                    <a:lnTo>
                      <a:pt x="9866056" y="1291767"/>
                    </a:lnTo>
                    <a:close/>
                  </a:path>
                </a:pathLst>
              </a:custGeom>
              <a:solidFill>
                <a:schemeClr val="accent2">
                  <a:alpha val="7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989C45D-BDFF-418F-BE79-03FF70015770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pattFill prst="wdDnDiag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7" name="Right Triangle 16">
                <a:extLst>
                  <a:ext uri="{FF2B5EF4-FFF2-40B4-BE49-F238E27FC236}">
                    <a16:creationId xmlns:a16="http://schemas.microsoft.com/office/drawing/2014/main" id="{8DCD5806-2A2F-4ABF-8057-245681C498E6}"/>
                  </a:ext>
                </a:extLst>
              </p:cNvPr>
              <p:cNvSpPr/>
              <p:nvPr/>
            </p:nvSpPr>
            <p:spPr>
              <a:xfrm rot="16200000" flipH="1" flipV="1">
                <a:off x="24625" y="-4746"/>
                <a:ext cx="2819399" cy="2828891"/>
              </a:xfrm>
              <a:prstGeom prst="rtTriangl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8" name="Right Triangle 17">
                <a:extLst>
                  <a:ext uri="{FF2B5EF4-FFF2-40B4-BE49-F238E27FC236}">
                    <a16:creationId xmlns:a16="http://schemas.microsoft.com/office/drawing/2014/main" id="{3A93038F-E9E4-4FFD-B3DF-28DB7C2C1490}"/>
                  </a:ext>
                </a:extLst>
              </p:cNvPr>
              <p:cNvSpPr/>
              <p:nvPr/>
            </p:nvSpPr>
            <p:spPr>
              <a:xfrm rot="16200000" flipH="1" flipV="1">
                <a:off x="4418" y="-4422"/>
                <a:ext cx="2627088" cy="2635933"/>
              </a:xfrm>
              <a:prstGeom prst="rtTriangle">
                <a:avLst/>
              </a:prstGeom>
              <a:pattFill prst="dkHorz">
                <a:fgClr>
                  <a:schemeClr val="accent1"/>
                </a:fgClr>
                <a:bgClr>
                  <a:schemeClr val="accent2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9" name="Right Triangle 18">
                <a:extLst>
                  <a:ext uri="{FF2B5EF4-FFF2-40B4-BE49-F238E27FC236}">
                    <a16:creationId xmlns:a16="http://schemas.microsoft.com/office/drawing/2014/main" id="{5DEA1E02-BBD0-4AE3-AF22-433B90272178}"/>
                  </a:ext>
                </a:extLst>
              </p:cNvPr>
              <p:cNvSpPr/>
              <p:nvPr/>
            </p:nvSpPr>
            <p:spPr>
              <a:xfrm rot="16200000" flipH="1" flipV="1">
                <a:off x="-12263" y="-4034"/>
                <a:ext cx="2397087" cy="2405158"/>
              </a:xfrm>
              <a:prstGeom prst="rtTriangle">
                <a:avLst/>
              </a:prstGeom>
              <a:solidFill>
                <a:schemeClr val="accent2">
                  <a:alpha val="4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0027A677-9ACB-4264-B148-4806678FB83F}"/>
                  </a:ext>
                </a:extLst>
              </p:cNvPr>
              <p:cNvSpPr/>
              <p:nvPr/>
            </p:nvSpPr>
            <p:spPr>
              <a:xfrm rot="5400000" flipH="1" flipV="1">
                <a:off x="2667000" y="-2667001"/>
                <a:ext cx="6858000" cy="12192002"/>
              </a:xfrm>
              <a:custGeom>
                <a:avLst/>
                <a:gdLst>
                  <a:gd name="connsiteX0" fmla="*/ 6858000 w 6858000"/>
                  <a:gd name="connsiteY0" fmla="*/ 3871658 h 12192002"/>
                  <a:gd name="connsiteX1" fmla="*/ 6858000 w 6858000"/>
                  <a:gd name="connsiteY1" fmla="*/ 12192002 h 12192002"/>
                  <a:gd name="connsiteX2" fmla="*/ 5363029 w 6858000"/>
                  <a:gd name="connsiteY2" fmla="*/ 12192002 h 12192002"/>
                  <a:gd name="connsiteX3" fmla="*/ 5363029 w 6858000"/>
                  <a:gd name="connsiteY3" fmla="*/ 12192000 h 12192002"/>
                  <a:gd name="connsiteX4" fmla="*/ 0 w 6858000"/>
                  <a:gd name="connsiteY4" fmla="*/ 12192000 h 12192002"/>
                  <a:gd name="connsiteX5" fmla="*/ 0 w 6858000"/>
                  <a:gd name="connsiteY5" fmla="*/ 0 h 12192002"/>
                  <a:gd name="connsiteX6" fmla="*/ 3539398 w 6858000"/>
                  <a:gd name="connsiteY6" fmla="*/ 0 h 12192002"/>
                  <a:gd name="connsiteX7" fmla="*/ 5566229 w 6858000"/>
                  <a:gd name="connsiteY7" fmla="*/ 2026831 h 12192002"/>
                  <a:gd name="connsiteX8" fmla="*/ 5566229 w 6858000"/>
                  <a:gd name="connsiteY8" fmla="*/ 2575538 h 12192002"/>
                  <a:gd name="connsiteX9" fmla="*/ 6858000 w 6858000"/>
                  <a:gd name="connsiteY9" fmla="*/ 3871657 h 12192002"/>
                  <a:gd name="connsiteX10" fmla="*/ 5566229 w 6858000"/>
                  <a:gd name="connsiteY10" fmla="*/ 3871657 h 12192002"/>
                  <a:gd name="connsiteX11" fmla="*/ 5566229 w 6858000"/>
                  <a:gd name="connsiteY11" fmla="*/ 3871658 h 1219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6858000" h="12192002">
                    <a:moveTo>
                      <a:pt x="6858000" y="3871658"/>
                    </a:moveTo>
                    <a:lnTo>
                      <a:pt x="6858000" y="12192002"/>
                    </a:lnTo>
                    <a:lnTo>
                      <a:pt x="5363029" y="12192002"/>
                    </a:lnTo>
                    <a:lnTo>
                      <a:pt x="5363029" y="12192000"/>
                    </a:lnTo>
                    <a:lnTo>
                      <a:pt x="0" y="12192000"/>
                    </a:lnTo>
                    <a:lnTo>
                      <a:pt x="0" y="0"/>
                    </a:lnTo>
                    <a:lnTo>
                      <a:pt x="3539398" y="0"/>
                    </a:lnTo>
                    <a:lnTo>
                      <a:pt x="5566229" y="2026831"/>
                    </a:lnTo>
                    <a:lnTo>
                      <a:pt x="5566229" y="2575538"/>
                    </a:lnTo>
                    <a:lnTo>
                      <a:pt x="6858000" y="3871657"/>
                    </a:lnTo>
                    <a:lnTo>
                      <a:pt x="5566229" y="3871657"/>
                    </a:lnTo>
                    <a:lnTo>
                      <a:pt x="5566229" y="3871658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9" name="Freeform: Shape 12">
              <a:extLst>
                <a:ext uri="{FF2B5EF4-FFF2-40B4-BE49-F238E27FC236}">
                  <a16:creationId xmlns:a16="http://schemas.microsoft.com/office/drawing/2014/main" id="{E3AAB79D-382D-4A95-965E-526B6A681DA7}"/>
                </a:ext>
              </a:extLst>
            </p:cNvPr>
            <p:cNvSpPr/>
            <p:nvPr/>
          </p:nvSpPr>
          <p:spPr>
            <a:xfrm rot="18900000" flipH="1">
              <a:off x="-1604709" y="1397837"/>
              <a:ext cx="3211378" cy="3211378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0A22127-2B4A-4B15-B0A9-F019A30347A1}"/>
                </a:ext>
              </a:extLst>
            </p:cNvPr>
            <p:cNvSpPr/>
            <p:nvPr/>
          </p:nvSpPr>
          <p:spPr>
            <a:xfrm rot="18900000">
              <a:off x="-861777" y="-3756"/>
              <a:ext cx="2676646" cy="1356876"/>
            </a:xfrm>
            <a:custGeom>
              <a:avLst/>
              <a:gdLst>
                <a:gd name="connsiteX0" fmla="*/ 1319770 w 2676646"/>
                <a:gd name="connsiteY0" fmla="*/ 0 h 1356876"/>
                <a:gd name="connsiteX1" fmla="*/ 2676646 w 2676646"/>
                <a:gd name="connsiteY1" fmla="*/ 1356876 h 1356876"/>
                <a:gd name="connsiteX2" fmla="*/ 0 w 2676646"/>
                <a:gd name="connsiteY2" fmla="*/ 1356876 h 1356876"/>
                <a:gd name="connsiteX3" fmla="*/ 0 w 2676646"/>
                <a:gd name="connsiteY3" fmla="*/ 1319770 h 135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76646" h="1356876">
                  <a:moveTo>
                    <a:pt x="1319770" y="0"/>
                  </a:moveTo>
                  <a:lnTo>
                    <a:pt x="2676646" y="1356876"/>
                  </a:lnTo>
                  <a:lnTo>
                    <a:pt x="0" y="1356876"/>
                  </a:lnTo>
                  <a:lnTo>
                    <a:pt x="0" y="1319770"/>
                  </a:lnTo>
                  <a:close/>
                </a:path>
              </a:pathLst>
            </a:custGeom>
            <a:pattFill prst="wdUpDiag">
              <a:fgClr>
                <a:schemeClr val="accent2"/>
              </a:fgClr>
              <a:bgClr>
                <a:schemeClr val="accent1"/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11" name="Freeform: Shape 12">
              <a:extLst>
                <a:ext uri="{FF2B5EF4-FFF2-40B4-BE49-F238E27FC236}">
                  <a16:creationId xmlns:a16="http://schemas.microsoft.com/office/drawing/2014/main" id="{F04D9FDC-1B67-4254-9535-CD32E81F0C3E}"/>
                </a:ext>
              </a:extLst>
            </p:cNvPr>
            <p:cNvSpPr/>
            <p:nvPr/>
          </p:nvSpPr>
          <p:spPr>
            <a:xfrm rot="13500000">
              <a:off x="-1226102" y="1737462"/>
              <a:ext cx="2416016" cy="2416016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A86C4EA-4CF8-4531-845D-4FCB1E2F7422}"/>
                </a:ext>
              </a:extLst>
            </p:cNvPr>
            <p:cNvGrpSpPr/>
            <p:nvPr/>
          </p:nvGrpSpPr>
          <p:grpSpPr>
            <a:xfrm>
              <a:off x="-760406" y="4672937"/>
              <a:ext cx="1520812" cy="1520812"/>
              <a:chOff x="-1604709" y="3012880"/>
              <a:chExt cx="3211378" cy="3211378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1101B195-C112-4D20-8D19-4D22479B150D}"/>
                  </a:ext>
                </a:extLst>
              </p:cNvPr>
              <p:cNvSpPr/>
              <p:nvPr/>
            </p:nvSpPr>
            <p:spPr>
              <a:xfrm rot="18900000" flipH="1">
                <a:off x="-1604709" y="3012880"/>
                <a:ext cx="3211378" cy="3211378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14" name="Freeform: Shape 12">
                <a:extLst>
                  <a:ext uri="{FF2B5EF4-FFF2-40B4-BE49-F238E27FC236}">
                    <a16:creationId xmlns:a16="http://schemas.microsoft.com/office/drawing/2014/main" id="{CA755F1F-9955-4CBB-8F34-F7801CA44CE7}"/>
                  </a:ext>
                </a:extLst>
              </p:cNvPr>
              <p:cNvSpPr/>
              <p:nvPr/>
            </p:nvSpPr>
            <p:spPr>
              <a:xfrm rot="13500000">
                <a:off x="-1226102" y="3352505"/>
                <a:ext cx="2416016" cy="2416016"/>
              </a:xfrm>
              <a:custGeom>
                <a:avLst/>
                <a:gdLst>
                  <a:gd name="connsiteX0" fmla="*/ 754341 w 754341"/>
                  <a:gd name="connsiteY0" fmla="*/ 754341 h 754341"/>
                  <a:gd name="connsiteX1" fmla="*/ 0 w 754341"/>
                  <a:gd name="connsiteY1" fmla="*/ 754341 h 754341"/>
                  <a:gd name="connsiteX2" fmla="*/ 0 w 754341"/>
                  <a:gd name="connsiteY2" fmla="*/ 0 h 7543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54341" h="754341">
                    <a:moveTo>
                      <a:pt x="754341" y="754341"/>
                    </a:moveTo>
                    <a:lnTo>
                      <a:pt x="0" y="75434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wdDnDiag">
                <a:fgClr>
                  <a:schemeClr val="accent1">
                    <a:lumMod val="60000"/>
                    <a:lumOff val="40000"/>
                  </a:schemeClr>
                </a:fgClr>
                <a:bgClr>
                  <a:schemeClr val="accent2">
                    <a:lumMod val="50000"/>
                  </a:schemeClr>
                </a:bgClr>
              </a:patt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61488" y="2395728"/>
            <a:ext cx="7077456" cy="1243584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GB" sz="6600" b="1" dirty="0">
                <a:solidFill>
                  <a:schemeClr val="accent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D2DEF0-A0B0-4CFE-B67D-A9D75E2368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1488" y="3721608"/>
            <a:ext cx="7077456" cy="86868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GB" sz="1800" spc="3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36959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2838D16-809E-4EB1-8C0C-0E63D813911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C43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1FEB333-94B4-4E53-9019-D584810903BB}"/>
              </a:ext>
            </a:extLst>
          </p:cNvPr>
          <p:cNvSpPr/>
          <p:nvPr userDrawn="1"/>
        </p:nvSpPr>
        <p:spPr>
          <a:xfrm>
            <a:off x="0" y="0"/>
            <a:ext cx="12192000" cy="6862745"/>
          </a:xfrm>
          <a:custGeom>
            <a:avLst/>
            <a:gdLst>
              <a:gd name="connsiteX0" fmla="*/ 0 w 12192000"/>
              <a:gd name="connsiteY0" fmla="*/ 0 h 6849743"/>
              <a:gd name="connsiteX1" fmla="*/ 7554712 w 12192000"/>
              <a:gd name="connsiteY1" fmla="*/ 0 h 6849743"/>
              <a:gd name="connsiteX2" fmla="*/ 10266645 w 12192000"/>
              <a:gd name="connsiteY2" fmla="*/ 2711934 h 6849743"/>
              <a:gd name="connsiteX3" fmla="*/ 11289529 w 12192000"/>
              <a:gd name="connsiteY3" fmla="*/ 2711934 h 6849743"/>
              <a:gd name="connsiteX4" fmla="*/ 12191999 w 12192000"/>
              <a:gd name="connsiteY4" fmla="*/ 3614404 h 6849743"/>
              <a:gd name="connsiteX5" fmla="*/ 12192000 w 12192000"/>
              <a:gd name="connsiteY5" fmla="*/ 6849743 h 6849743"/>
              <a:gd name="connsiteX6" fmla="*/ 0 w 12192000"/>
              <a:gd name="connsiteY6" fmla="*/ 6849743 h 684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849743">
                <a:moveTo>
                  <a:pt x="0" y="0"/>
                </a:moveTo>
                <a:lnTo>
                  <a:pt x="7554712" y="0"/>
                </a:lnTo>
                <a:lnTo>
                  <a:pt x="10266645" y="2711934"/>
                </a:lnTo>
                <a:lnTo>
                  <a:pt x="11289529" y="2711934"/>
                </a:lnTo>
                <a:lnTo>
                  <a:pt x="12191999" y="3614404"/>
                </a:lnTo>
                <a:lnTo>
                  <a:pt x="12192000" y="6849743"/>
                </a:lnTo>
                <a:lnTo>
                  <a:pt x="0" y="6849743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9B9489-0CD9-4DB7-AC82-6E7867F91403}"/>
              </a:ext>
            </a:extLst>
          </p:cNvPr>
          <p:cNvSpPr/>
          <p:nvPr userDrawn="1"/>
        </p:nvSpPr>
        <p:spPr>
          <a:xfrm rot="16200000" flipV="1">
            <a:off x="2626805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A55D1C76-C591-4FA5-9780-87AB6B37C0FA}"/>
              </a:ext>
            </a:extLst>
          </p:cNvPr>
          <p:cNvSpPr/>
          <p:nvPr userDrawn="1"/>
        </p:nvSpPr>
        <p:spPr>
          <a:xfrm rot="5400000" flipV="1">
            <a:off x="5851010" y="-10649"/>
            <a:ext cx="6326154" cy="6347453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7DC1D12-670F-4235-8791-FA8C2B330871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59569CF-FDAC-47C4-A0F5-296F7117C398}"/>
              </a:ext>
            </a:extLst>
          </p:cNvPr>
          <p:cNvSpPr/>
          <p:nvPr userDrawn="1"/>
        </p:nvSpPr>
        <p:spPr>
          <a:xfrm rot="2700000">
            <a:off x="9668984" y="1404392"/>
            <a:ext cx="4406148" cy="5299239"/>
          </a:xfrm>
          <a:custGeom>
            <a:avLst/>
            <a:gdLst>
              <a:gd name="connsiteX0" fmla="*/ 0 w 4406148"/>
              <a:gd name="connsiteY0" fmla="*/ 0 h 5299239"/>
              <a:gd name="connsiteX1" fmla="*/ 4406148 w 4406148"/>
              <a:gd name="connsiteY1" fmla="*/ 4406147 h 5299239"/>
              <a:gd name="connsiteX2" fmla="*/ 3513056 w 4406148"/>
              <a:gd name="connsiteY2" fmla="*/ 5299239 h 5299239"/>
              <a:gd name="connsiteX3" fmla="*/ 1 w 4406148"/>
              <a:gd name="connsiteY3" fmla="*/ 5299239 h 52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06148" h="5299239">
                <a:moveTo>
                  <a:pt x="0" y="0"/>
                </a:moveTo>
                <a:lnTo>
                  <a:pt x="4406148" y="4406147"/>
                </a:lnTo>
                <a:lnTo>
                  <a:pt x="3513056" y="5299239"/>
                </a:lnTo>
                <a:lnTo>
                  <a:pt x="1" y="5299239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68D0C72-2B2C-4C85-A091-157853C71784}"/>
              </a:ext>
            </a:extLst>
          </p:cNvPr>
          <p:cNvSpPr/>
          <p:nvPr userDrawn="1"/>
        </p:nvSpPr>
        <p:spPr>
          <a:xfrm rot="8100000" flipH="1">
            <a:off x="9583575" y="1088097"/>
            <a:ext cx="5072180" cy="4843502"/>
          </a:xfrm>
          <a:custGeom>
            <a:avLst/>
            <a:gdLst>
              <a:gd name="connsiteX0" fmla="*/ 5072180 w 5072180"/>
              <a:gd name="connsiteY0" fmla="*/ 4843501 h 4843502"/>
              <a:gd name="connsiteX1" fmla="*/ 228679 w 5072180"/>
              <a:gd name="connsiteY1" fmla="*/ 0 h 4843502"/>
              <a:gd name="connsiteX2" fmla="*/ 1 w 5072180"/>
              <a:gd name="connsiteY2" fmla="*/ 228678 h 4843502"/>
              <a:gd name="connsiteX3" fmla="*/ 0 w 5072180"/>
              <a:gd name="connsiteY3" fmla="*/ 4843502 h 48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2180" h="4843502">
                <a:moveTo>
                  <a:pt x="5072180" y="4843501"/>
                </a:moveTo>
                <a:lnTo>
                  <a:pt x="228679" y="0"/>
                </a:lnTo>
                <a:lnTo>
                  <a:pt x="1" y="228678"/>
                </a:lnTo>
                <a:lnTo>
                  <a:pt x="0" y="4843502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E25334A-5FE3-4DDA-8D32-4796CCFCAA74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8818DF1-D7FD-4C0F-875D-7A07E8F75C06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F9BB384-9E14-4CEA-82C1-21837229D3EF}"/>
              </a:ext>
            </a:extLst>
          </p:cNvPr>
          <p:cNvGrpSpPr/>
          <p:nvPr userDrawn="1"/>
        </p:nvGrpSpPr>
        <p:grpSpPr>
          <a:xfrm rot="16200000">
            <a:off x="431651" y="-917359"/>
            <a:ext cx="1532001" cy="1826463"/>
            <a:chOff x="10800164" y="7142066"/>
            <a:chExt cx="2775293" cy="3308724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862A81A-959D-4EAB-90ED-DB20759BB397}"/>
                </a:ext>
              </a:extLst>
            </p:cNvPr>
            <p:cNvSpPr/>
            <p:nvPr/>
          </p:nvSpPr>
          <p:spPr>
            <a:xfrm rot="2700000">
              <a:off x="10800164" y="7675497"/>
              <a:ext cx="2775293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AB9E28C-9422-42BD-AECE-29B44B5D63E2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772239B-C46D-4458-BB4B-DDB12FAB0172}"/>
              </a:ext>
            </a:extLst>
          </p:cNvPr>
          <p:cNvGrpSpPr/>
          <p:nvPr userDrawn="1"/>
        </p:nvGrpSpPr>
        <p:grpSpPr>
          <a:xfrm rot="16200000">
            <a:off x="1992859" y="-497210"/>
            <a:ext cx="818398" cy="986162"/>
            <a:chOff x="10945855" y="7317026"/>
            <a:chExt cx="2483924" cy="299310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C8A2A1A-1FB9-4CA1-B74E-B293187E51AA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2B18BA-6B43-40FA-A23B-D894D6AB468B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2" name="Slide Number Placeholder 4">
            <a:extLst>
              <a:ext uri="{FF2B5EF4-FFF2-40B4-BE49-F238E27FC236}">
                <a16:creationId xmlns:a16="http://schemas.microsoft.com/office/drawing/2014/main" id="{0F332671-6296-47C8-BF26-B2D962F5D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7772A652-7229-2B42-B87B-298C31D6F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</p:spTree>
    <p:extLst>
      <p:ext uri="{BB962C8B-B14F-4D97-AF65-F5344CB8AC3E}">
        <p14:creationId xmlns:p14="http://schemas.microsoft.com/office/powerpoint/2010/main" val="1675197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lt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9318B2B-E019-4078-9EF0-C9D6281AE31B}"/>
              </a:ext>
            </a:extLst>
          </p:cNvPr>
          <p:cNvGrpSpPr/>
          <p:nvPr userDrawn="1"/>
        </p:nvGrpSpPr>
        <p:grpSpPr>
          <a:xfrm>
            <a:off x="9776075" y="2057401"/>
            <a:ext cx="4413559" cy="3934444"/>
            <a:chOff x="9222437" y="1088097"/>
            <a:chExt cx="5433318" cy="4843502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E625C0-9656-421F-861F-67C8F93362ED}"/>
                </a:ext>
              </a:extLst>
            </p:cNvPr>
            <p:cNvSpPr/>
            <p:nvPr/>
          </p:nvSpPr>
          <p:spPr>
            <a:xfrm rot="2700000">
              <a:off x="9668983" y="1078460"/>
              <a:ext cx="4406148" cy="5299239"/>
            </a:xfrm>
            <a:custGeom>
              <a:avLst/>
              <a:gdLst>
                <a:gd name="connsiteX0" fmla="*/ 0 w 4406148"/>
                <a:gd name="connsiteY0" fmla="*/ 0 h 5299239"/>
                <a:gd name="connsiteX1" fmla="*/ 4406148 w 4406148"/>
                <a:gd name="connsiteY1" fmla="*/ 4406147 h 5299239"/>
                <a:gd name="connsiteX2" fmla="*/ 3513056 w 4406148"/>
                <a:gd name="connsiteY2" fmla="*/ 5299239 h 5299239"/>
                <a:gd name="connsiteX3" fmla="*/ 1 w 4406148"/>
                <a:gd name="connsiteY3" fmla="*/ 5299239 h 5299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06148" h="5299239">
                  <a:moveTo>
                    <a:pt x="0" y="0"/>
                  </a:moveTo>
                  <a:lnTo>
                    <a:pt x="4406148" y="4406147"/>
                  </a:lnTo>
                  <a:lnTo>
                    <a:pt x="3513056" y="5299239"/>
                  </a:lnTo>
                  <a:lnTo>
                    <a:pt x="1" y="5299239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9F8E490-C6E3-4D00-866F-CD85DD88996E}"/>
                </a:ext>
              </a:extLst>
            </p:cNvPr>
            <p:cNvSpPr/>
            <p:nvPr/>
          </p:nvSpPr>
          <p:spPr>
            <a:xfrm rot="8100000" flipH="1">
              <a:off x="9583575" y="1088097"/>
              <a:ext cx="5072180" cy="4843502"/>
            </a:xfrm>
            <a:custGeom>
              <a:avLst/>
              <a:gdLst>
                <a:gd name="connsiteX0" fmla="*/ 5072180 w 5072180"/>
                <a:gd name="connsiteY0" fmla="*/ 4843501 h 4843502"/>
                <a:gd name="connsiteX1" fmla="*/ 228679 w 5072180"/>
                <a:gd name="connsiteY1" fmla="*/ 0 h 4843502"/>
                <a:gd name="connsiteX2" fmla="*/ 1 w 5072180"/>
                <a:gd name="connsiteY2" fmla="*/ 228678 h 4843502"/>
                <a:gd name="connsiteX3" fmla="*/ 0 w 5072180"/>
                <a:gd name="connsiteY3" fmla="*/ 4843502 h 4843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2180" h="4843502">
                  <a:moveTo>
                    <a:pt x="5072180" y="4843501"/>
                  </a:moveTo>
                  <a:lnTo>
                    <a:pt x="228679" y="0"/>
                  </a:lnTo>
                  <a:lnTo>
                    <a:pt x="1" y="228678"/>
                  </a:lnTo>
                  <a:lnTo>
                    <a:pt x="0" y="4843502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noProof="0" dirty="0"/>
            </a:p>
          </p:txBody>
        </p:sp>
      </p:grp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E8F5B31-1523-46AE-9455-C33DFC1BDDE0}"/>
              </a:ext>
            </a:extLst>
          </p:cNvPr>
          <p:cNvSpPr/>
          <p:nvPr userDrawn="1"/>
        </p:nvSpPr>
        <p:spPr>
          <a:xfrm rot="2700000">
            <a:off x="11438585" y="5665752"/>
            <a:ext cx="877778" cy="1755556"/>
          </a:xfrm>
          <a:custGeom>
            <a:avLst/>
            <a:gdLst>
              <a:gd name="connsiteX0" fmla="*/ 0 w 877778"/>
              <a:gd name="connsiteY0" fmla="*/ 0 h 1755556"/>
              <a:gd name="connsiteX1" fmla="*/ 877778 w 877778"/>
              <a:gd name="connsiteY1" fmla="*/ 877778 h 1755556"/>
              <a:gd name="connsiteX2" fmla="*/ 0 w 877778"/>
              <a:gd name="connsiteY2" fmla="*/ 1755556 h 175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77778" h="1755556">
                <a:moveTo>
                  <a:pt x="0" y="0"/>
                </a:moveTo>
                <a:lnTo>
                  <a:pt x="877778" y="877778"/>
                </a:lnTo>
                <a:lnTo>
                  <a:pt x="0" y="175555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5D17048F-C2E1-4775-BC32-50BD6219F89D}"/>
              </a:ext>
            </a:extLst>
          </p:cNvPr>
          <p:cNvSpPr/>
          <p:nvPr userDrawn="1"/>
        </p:nvSpPr>
        <p:spPr>
          <a:xfrm rot="8100000" flipH="1">
            <a:off x="10582265" y="5841410"/>
            <a:ext cx="2372348" cy="1186174"/>
          </a:xfrm>
          <a:custGeom>
            <a:avLst/>
            <a:gdLst>
              <a:gd name="connsiteX0" fmla="*/ 2372348 w 2372348"/>
              <a:gd name="connsiteY0" fmla="*/ 1186174 h 1186174"/>
              <a:gd name="connsiteX1" fmla="*/ 1186174 w 2372348"/>
              <a:gd name="connsiteY1" fmla="*/ 0 h 1186174"/>
              <a:gd name="connsiteX2" fmla="*/ 0 w 2372348"/>
              <a:gd name="connsiteY2" fmla="*/ 1186174 h 118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2348" h="1186174">
                <a:moveTo>
                  <a:pt x="2372348" y="1186174"/>
                </a:moveTo>
                <a:lnTo>
                  <a:pt x="1186174" y="0"/>
                </a:lnTo>
                <a:lnTo>
                  <a:pt x="0" y="1186174"/>
                </a:lnTo>
                <a:close/>
              </a:path>
            </a:pathLst>
          </a:custGeom>
          <a:pattFill prst="wdUp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AB002AA-4848-49C8-A834-036F860C79A3}"/>
              </a:ext>
            </a:extLst>
          </p:cNvPr>
          <p:cNvGrpSpPr/>
          <p:nvPr userDrawn="1"/>
        </p:nvGrpSpPr>
        <p:grpSpPr>
          <a:xfrm rot="16200000" flipH="1">
            <a:off x="9913705" y="6257994"/>
            <a:ext cx="1052473" cy="1209445"/>
            <a:chOff x="10800165" y="7142066"/>
            <a:chExt cx="2775293" cy="3189215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4B187A8-7F8D-469D-A03B-4F835A5746DE}"/>
                </a:ext>
              </a:extLst>
            </p:cNvPr>
            <p:cNvSpPr/>
            <p:nvPr/>
          </p:nvSpPr>
          <p:spPr>
            <a:xfrm rot="2700000">
              <a:off x="10800166" y="7555988"/>
              <a:ext cx="2775292" cy="2775293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D871D1-A11A-48FB-82A8-8D61AB5CB85C}"/>
                </a:ext>
              </a:extLst>
            </p:cNvPr>
            <p:cNvSpPr/>
            <p:nvPr/>
          </p:nvSpPr>
          <p:spPr>
            <a:xfrm rot="8100000" flipH="1">
              <a:off x="10811837" y="7142066"/>
              <a:ext cx="2751954" cy="2751955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wdDnDiag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2104" y="3886200"/>
            <a:ext cx="7781544" cy="85905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Section Title 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194264-A3F5-42E2-9A63-DCCED0457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54880"/>
            <a:ext cx="6803136" cy="36576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spc="30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35" name="Slide Number Placeholder 4">
            <a:extLst>
              <a:ext uri="{FF2B5EF4-FFF2-40B4-BE49-F238E27FC236}">
                <a16:creationId xmlns:a16="http://schemas.microsoft.com/office/drawing/2014/main" id="{6F73F836-940E-4B65-A29C-D0869263C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1147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2CDBB6E5-B91E-4946-9390-E8693855103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C3CC1C9-1FA0-4FE4-8984-4A8B3728D674}"/>
              </a:ext>
            </a:extLst>
          </p:cNvPr>
          <p:cNvSpPr/>
          <p:nvPr userDrawn="1"/>
        </p:nvSpPr>
        <p:spPr>
          <a:xfrm rot="16200000" flipV="1">
            <a:off x="2855762" y="-2473495"/>
            <a:ext cx="6862743" cy="11809733"/>
          </a:xfrm>
          <a:custGeom>
            <a:avLst/>
            <a:gdLst>
              <a:gd name="connsiteX0" fmla="*/ 6862743 w 6862743"/>
              <a:gd name="connsiteY0" fmla="*/ 11809733 h 11809733"/>
              <a:gd name="connsiteX1" fmla="*/ 6862743 w 6862743"/>
              <a:gd name="connsiteY1" fmla="*/ 7708334 h 11809733"/>
              <a:gd name="connsiteX2" fmla="*/ 4147292 w 6862743"/>
              <a:gd name="connsiteY2" fmla="*/ 7708334 h 11809733"/>
              <a:gd name="connsiteX3" fmla="*/ 4147292 w 6862743"/>
              <a:gd name="connsiteY3" fmla="*/ 7708332 h 11809733"/>
              <a:gd name="connsiteX4" fmla="*/ 6862743 w 6862743"/>
              <a:gd name="connsiteY4" fmla="*/ 7708332 h 11809733"/>
              <a:gd name="connsiteX5" fmla="*/ 4147291 w 6862743"/>
              <a:gd name="connsiteY5" fmla="*/ 4987262 h 11809733"/>
              <a:gd name="connsiteX6" fmla="*/ 4147291 w 6862743"/>
              <a:gd name="connsiteY6" fmla="*/ 3835308 h 11809733"/>
              <a:gd name="connsiteX7" fmla="*/ 307017 w 6862743"/>
              <a:gd name="connsiteY7" fmla="*/ 0 h 11809733"/>
              <a:gd name="connsiteX8" fmla="*/ 0 w 6862743"/>
              <a:gd name="connsiteY8" fmla="*/ 0 h 11809733"/>
              <a:gd name="connsiteX9" fmla="*/ 0 w 6862743"/>
              <a:gd name="connsiteY9" fmla="*/ 11809733 h 11809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3" h="11809733">
                <a:moveTo>
                  <a:pt x="6862743" y="11809733"/>
                </a:moveTo>
                <a:lnTo>
                  <a:pt x="6862743" y="7708334"/>
                </a:lnTo>
                <a:lnTo>
                  <a:pt x="4147292" y="7708334"/>
                </a:lnTo>
                <a:lnTo>
                  <a:pt x="4147292" y="7708332"/>
                </a:lnTo>
                <a:lnTo>
                  <a:pt x="6862743" y="7708332"/>
                </a:lnTo>
                <a:lnTo>
                  <a:pt x="4147291" y="4987262"/>
                </a:lnTo>
                <a:lnTo>
                  <a:pt x="4147291" y="3835308"/>
                </a:lnTo>
                <a:lnTo>
                  <a:pt x="307017" y="0"/>
                </a:lnTo>
                <a:lnTo>
                  <a:pt x="0" y="0"/>
                </a:lnTo>
                <a:lnTo>
                  <a:pt x="0" y="1180973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8E049265-431E-48DE-B7F7-4959930171DC}"/>
              </a:ext>
            </a:extLst>
          </p:cNvPr>
          <p:cNvSpPr/>
          <p:nvPr userDrawn="1"/>
        </p:nvSpPr>
        <p:spPr>
          <a:xfrm rot="16200000" flipV="1">
            <a:off x="2626806" y="-2626805"/>
            <a:ext cx="6862743" cy="12116353"/>
          </a:xfrm>
          <a:custGeom>
            <a:avLst/>
            <a:gdLst>
              <a:gd name="connsiteX0" fmla="*/ 6853871 w 6853871"/>
              <a:gd name="connsiteY0" fmla="*/ 12116353 h 12116353"/>
              <a:gd name="connsiteX1" fmla="*/ 6853871 w 6853871"/>
              <a:gd name="connsiteY1" fmla="*/ 8014954 h 12116353"/>
              <a:gd name="connsiteX2" fmla="*/ 4141930 w 6853871"/>
              <a:gd name="connsiteY2" fmla="*/ 8014954 h 12116353"/>
              <a:gd name="connsiteX3" fmla="*/ 4141930 w 6853871"/>
              <a:gd name="connsiteY3" fmla="*/ 8014952 h 12116353"/>
              <a:gd name="connsiteX4" fmla="*/ 6853871 w 6853871"/>
              <a:gd name="connsiteY4" fmla="*/ 8014952 h 12116353"/>
              <a:gd name="connsiteX5" fmla="*/ 4141930 w 6853871"/>
              <a:gd name="connsiteY5" fmla="*/ 5293882 h 12116353"/>
              <a:gd name="connsiteX6" fmla="*/ 4141930 w 6853871"/>
              <a:gd name="connsiteY6" fmla="*/ 4141928 h 12116353"/>
              <a:gd name="connsiteX7" fmla="*/ 0 w 6853871"/>
              <a:gd name="connsiteY7" fmla="*/ 0 h 12116353"/>
              <a:gd name="connsiteX8" fmla="*/ 0 w 6853871"/>
              <a:gd name="connsiteY8" fmla="*/ 12116353 h 12116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3871" h="12116353">
                <a:moveTo>
                  <a:pt x="6853871" y="12116353"/>
                </a:moveTo>
                <a:lnTo>
                  <a:pt x="6853871" y="8014954"/>
                </a:lnTo>
                <a:lnTo>
                  <a:pt x="4141930" y="8014954"/>
                </a:lnTo>
                <a:lnTo>
                  <a:pt x="4141930" y="8014952"/>
                </a:lnTo>
                <a:lnTo>
                  <a:pt x="6853871" y="8014952"/>
                </a:lnTo>
                <a:lnTo>
                  <a:pt x="4141930" y="5293882"/>
                </a:lnTo>
                <a:lnTo>
                  <a:pt x="4141930" y="4141928"/>
                </a:lnTo>
                <a:lnTo>
                  <a:pt x="0" y="0"/>
                </a:lnTo>
                <a:lnTo>
                  <a:pt x="0" y="12116353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173E5F2D-1F8E-4DCC-857F-932C6C6539BB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CB4C115-EFF9-405C-98BE-F4077B9730D0}"/>
              </a:ext>
            </a:extLst>
          </p:cNvPr>
          <p:cNvSpPr/>
          <p:nvPr userDrawn="1"/>
        </p:nvSpPr>
        <p:spPr>
          <a:xfrm>
            <a:off x="533399" y="914400"/>
            <a:ext cx="1944914" cy="1944914"/>
          </a:xfrm>
          <a:prstGeom prst="ellipse">
            <a:avLst/>
          </a:prstGeom>
          <a:solidFill>
            <a:schemeClr val="accent1">
              <a:lumMod val="50000"/>
            </a:schemeClr>
          </a:solidFill>
          <a:ln w="76200">
            <a:solidFill>
              <a:schemeClr val="accent1">
                <a:alpha val="5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C9A300DD-BB54-44ED-A7E4-01CD41EC930F}"/>
              </a:ext>
            </a:extLst>
          </p:cNvPr>
          <p:cNvSpPr txBox="1">
            <a:spLocks/>
          </p:cNvSpPr>
          <p:nvPr userDrawn="1"/>
        </p:nvSpPr>
        <p:spPr>
          <a:xfrm>
            <a:off x="956993" y="923305"/>
            <a:ext cx="1005115" cy="28593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GB" sz="3600" b="0" i="0" kern="120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18400" noProof="0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</a:rPr>
              <a:t>“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374B20-3E42-44AF-BEF1-8AB330673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399" y="3200400"/>
            <a:ext cx="7551057" cy="285931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defRPr lang="en-GB" sz="3200" b="0" i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Quote</a:t>
            </a:r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A4E6C1FF-5925-42B3-B7F9-0A0031BDA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3169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3618670-D1E4-466C-BDB5-FC890AC314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4500" y="1625385"/>
            <a:ext cx="6718300" cy="409324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2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4574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073704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E0C167E-2626-40DB-AACF-D02543E29B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09700" y="1749570"/>
            <a:ext cx="9372600" cy="335886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4744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0103A49C-32FF-49E6-86F3-FC2E19517B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365" y="1825625"/>
            <a:ext cx="1121523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708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7FA80A70-18DE-4DB9-9982-BA75BE54CF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500" y="1681163"/>
            <a:ext cx="5157787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2801C0EF-C078-44B0-AD01-4850E9A65E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00812" y="1681163"/>
            <a:ext cx="5157788" cy="823912"/>
          </a:xfrm>
        </p:spPr>
        <p:txBody>
          <a:bodyPr anchor="t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7C9DED91-45F6-4308-A085-1EFACA646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4500" y="2505075"/>
            <a:ext cx="5157787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8" name="Content Placeholder 5">
            <a:extLst>
              <a:ext uri="{FF2B5EF4-FFF2-40B4-BE49-F238E27FC236}">
                <a16:creationId xmlns:a16="http://schemas.microsoft.com/office/drawing/2014/main" id="{0574B5E7-B666-439B-9278-67BE1EA6EB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5412" y="2505075"/>
            <a:ext cx="5183188" cy="368458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2pPr>
              <a:defRPr sz="16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9167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8103E00-7E4A-44CD-81AC-06433CAE1110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E796BFF-6E5F-4DE7-B193-F501FC094D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3365" y="1517715"/>
            <a:ext cx="5184437" cy="4659248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</a:defRPr>
            </a:lvl1pPr>
            <a:lvl2pPr marL="800100" indent="-342900">
              <a:buFont typeface="Arial" panose="020B0604020202020204" pitchFamily="34" charset="0"/>
              <a:buChar char="•"/>
              <a:defRPr sz="1800">
                <a:solidFill>
                  <a:schemeClr val="bg1"/>
                </a:solidFill>
              </a:defRPr>
            </a:lvl2pPr>
            <a:lvl3pPr marL="12573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4pPr>
            <a:lvl5pPr marL="2114550" indent="-285750">
              <a:buFont typeface="Arial" panose="020B0604020202020204" pitchFamily="34" charset="0"/>
              <a:buChar char="•"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78622754-CA4D-4C27-A37F-B26E7B4C9C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74163" y="1517715"/>
            <a:ext cx="5184437" cy="465924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959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atego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0" name="Picture Placeholder 8">
            <a:extLst>
              <a:ext uri="{FF2B5EF4-FFF2-40B4-BE49-F238E27FC236}">
                <a16:creationId xmlns:a16="http://schemas.microsoft.com/office/drawing/2014/main" id="{6D00E6B4-1CBE-404E-B943-5F1832320C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8212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8">
            <a:extLst>
              <a:ext uri="{FF2B5EF4-FFF2-40B4-BE49-F238E27FC236}">
                <a16:creationId xmlns:a16="http://schemas.microsoft.com/office/drawing/2014/main" id="{7CD59BFD-62BE-4E33-92A5-B84A2A9A8D3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22230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60DC5978-55B8-421D-91B4-29F8210A7B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66248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3" name="Picture Placeholder 8">
            <a:extLst>
              <a:ext uri="{FF2B5EF4-FFF2-40B4-BE49-F238E27FC236}">
                <a16:creationId xmlns:a16="http://schemas.microsoft.com/office/drawing/2014/main" id="{BE3FB8C3-2C7E-4C59-8BD5-53FA2772DB5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710266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Picture Placeholder 8">
            <a:extLst>
              <a:ext uri="{FF2B5EF4-FFF2-40B4-BE49-F238E27FC236}">
                <a16:creationId xmlns:a16="http://schemas.microsoft.com/office/drawing/2014/main" id="{FD8FA9DA-C36B-4889-B88F-28B5829E53E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954283" y="2096716"/>
            <a:ext cx="1259505" cy="1259505"/>
          </a:xfrm>
          <a:prstGeom prst="ellipse">
            <a:avLst/>
          </a:prstGeom>
          <a:pattFill prst="wdUpDiag">
            <a:fgClr>
              <a:srgbClr val="0C4360"/>
            </a:fgClr>
            <a:bgClr>
              <a:schemeClr val="accent1">
                <a:lumMod val="50000"/>
              </a:schemeClr>
            </a:bgClr>
          </a:pattFill>
          <a:ln w="38100">
            <a:solidFill>
              <a:schemeClr val="accent2"/>
            </a:solidFill>
          </a:ln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894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05F72315-51A9-431C-B80A-45E4FB1D6B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63912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83D1F0C-34F1-46E1-B178-E4AB82B146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207930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9" name="Text Placeholder 22">
            <a:extLst>
              <a:ext uri="{FF2B5EF4-FFF2-40B4-BE49-F238E27FC236}">
                <a16:creationId xmlns:a16="http://schemas.microsoft.com/office/drawing/2014/main" id="{7202A849-DF14-40E7-B38D-1185F72603E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51948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CCFC1ADF-AC11-4CCD-AC2D-478B6FFEA5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95965" y="4240093"/>
            <a:ext cx="1776140" cy="1463040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B4CB326-DA0E-488E-B236-7017E8438FBB}"/>
              </a:ext>
            </a:extLst>
          </p:cNvPr>
          <p:cNvCxnSpPr/>
          <p:nvPr userDrawn="1"/>
        </p:nvCxnSpPr>
        <p:spPr>
          <a:xfrm>
            <a:off x="1242354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9366B533-7212-4A36-9CE2-D6302E721F8F}"/>
              </a:ext>
            </a:extLst>
          </p:cNvPr>
          <p:cNvCxnSpPr/>
          <p:nvPr userDrawn="1"/>
        </p:nvCxnSpPr>
        <p:spPr>
          <a:xfrm>
            <a:off x="3486372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7474CD-E230-4E14-8274-5E20F673F401}"/>
              </a:ext>
            </a:extLst>
          </p:cNvPr>
          <p:cNvCxnSpPr/>
          <p:nvPr userDrawn="1"/>
        </p:nvCxnSpPr>
        <p:spPr>
          <a:xfrm>
            <a:off x="5730390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BF71FCE-6F39-4D2F-82BE-7D9F1D2ED59F}"/>
              </a:ext>
            </a:extLst>
          </p:cNvPr>
          <p:cNvCxnSpPr/>
          <p:nvPr userDrawn="1"/>
        </p:nvCxnSpPr>
        <p:spPr>
          <a:xfrm>
            <a:off x="7974408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E97AC7A-17D9-4F42-9DD0-94FE4FC6BF19}"/>
              </a:ext>
            </a:extLst>
          </p:cNvPr>
          <p:cNvCxnSpPr/>
          <p:nvPr userDrawn="1"/>
        </p:nvCxnSpPr>
        <p:spPr>
          <a:xfrm>
            <a:off x="10218425" y="3825022"/>
            <a:ext cx="731221" cy="0"/>
          </a:xfrm>
          <a:prstGeom prst="line">
            <a:avLst/>
          </a:prstGeom>
          <a:ln w="3810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762663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3 Sec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642D3CE0-C3B4-4F3F-A650-AB452B3AD4B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44169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DBED2BB0-CDAD-40EE-8B35-C66DF45EE29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346244" y="4240093"/>
            <a:ext cx="32933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745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2A19101D-7C37-42BF-8167-5391EA65EC3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2094" y="4240093"/>
            <a:ext cx="9402006" cy="1463040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  <a:defRPr sz="140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spcBef>
                <a:spcPts val="600"/>
              </a:spcBef>
              <a:spcAft>
                <a:spcPts val="40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31B97CF-FD24-4932-8459-893B1AC73D3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2" y="1352575"/>
            <a:ext cx="12192002" cy="228989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accent2"/>
                </a:solidFill>
                <a:latin typeface="Trade Gothic LT Pro" panose="020B0503040303020004" pitchFamily="34" charset="0"/>
              </a:defRPr>
            </a:lvl1pPr>
          </a:lstStyle>
          <a:p>
            <a:r>
              <a:rPr lang="en-US" noProof="0" dirty="0"/>
              <a:t>Insert image</a:t>
            </a:r>
          </a:p>
        </p:txBody>
      </p:sp>
    </p:spTree>
    <p:extLst>
      <p:ext uri="{BB962C8B-B14F-4D97-AF65-F5344CB8AC3E}">
        <p14:creationId xmlns:p14="http://schemas.microsoft.com/office/powerpoint/2010/main" val="24868267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30B3A574-7940-4E35-857E-5CA35A5910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10087" y="1444649"/>
            <a:ext cx="7548513" cy="4579079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06501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B3E033F-4449-40FA-BC85-BD2712D313DD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63D26743-0505-444C-80B3-E88EE87DF72B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37145E9-AC61-47D5-9288-8789940F81B6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5E2B3ED-9A49-40A7-B8A3-62595FE513F9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599AF7E-3E34-4597-AA72-9373A7FDB020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2DF563-7FAC-46B3-B24C-7E45CD89D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0" y="542925"/>
            <a:ext cx="11214100" cy="535531"/>
          </a:xfrm>
        </p:spPr>
        <p:txBody>
          <a:bodyPr vert="horz" wrap="square" lIns="91440" tIns="45720" rIns="91440" bIns="45720" rtlCol="0" anchor="t">
            <a:spAutoFit/>
          </a:bodyPr>
          <a:lstStyle>
            <a:lvl1pPr>
              <a:defRPr lang="en-GB" sz="3200" b="1" spc="-70" baseline="0" dirty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732E1E7-45E3-4264-8F26-66758696DD1E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3DF883-8093-49FA-81E1-E5D77F086A25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944C90-37E5-4BBE-89FF-060627168050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9EBF8BB-A805-4DDB-B459-082F99815B95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9" name="Rectangle: Single Corner Snipped 18">
              <a:extLst>
                <a:ext uri="{FF2B5EF4-FFF2-40B4-BE49-F238E27FC236}">
                  <a16:creationId xmlns:a16="http://schemas.microsoft.com/office/drawing/2014/main" id="{5D638788-DD47-45E7-939A-FA108A818173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rgbClr val="0C4360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" name="Rectangle: Single Corner Snipped 2">
              <a:extLst>
                <a:ext uri="{FF2B5EF4-FFF2-40B4-BE49-F238E27FC236}">
                  <a16:creationId xmlns:a16="http://schemas.microsoft.com/office/drawing/2014/main" id="{74BDECEF-EEFE-4332-B3B2-BDE4F82C10FC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2EEBF51-DCAD-4335-85E9-52801031A1BF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B51822-97FF-47A7-8E4E-A0F79B4EB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912B51EA-3E6F-4BF6-BE48-62128AF32B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366" y="1444649"/>
            <a:ext cx="3365063" cy="457907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015C605-1D30-48BC-A0D6-3B11AF56CC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290" y="1444649"/>
            <a:ext cx="7694310" cy="4579079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29895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4494CD2-CCDD-0248-96F8-741002C44255}"/>
              </a:ext>
            </a:extLst>
          </p:cNvPr>
          <p:cNvSpPr/>
          <p:nvPr userDrawn="1"/>
        </p:nvSpPr>
        <p:spPr>
          <a:xfrm>
            <a:off x="0" y="0"/>
            <a:ext cx="12192000" cy="688419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Freeform: Shape 9">
            <a:extLst>
              <a:ext uri="{FF2B5EF4-FFF2-40B4-BE49-F238E27FC236}">
                <a16:creationId xmlns:a16="http://schemas.microsoft.com/office/drawing/2014/main" id="{07077B00-C1EE-7241-B441-7814F92A7EDF}"/>
              </a:ext>
            </a:extLst>
          </p:cNvPr>
          <p:cNvSpPr/>
          <p:nvPr userDrawn="1"/>
        </p:nvSpPr>
        <p:spPr>
          <a:xfrm>
            <a:off x="0" y="0"/>
            <a:ext cx="12192001" cy="6884191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Freeform: Shape 17">
            <a:extLst>
              <a:ext uri="{FF2B5EF4-FFF2-40B4-BE49-F238E27FC236}">
                <a16:creationId xmlns:a16="http://schemas.microsoft.com/office/drawing/2014/main" id="{3A1AEBC4-637E-F64C-9192-69AC4BB26D0C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Freeform: Shape 11">
            <a:extLst>
              <a:ext uri="{FF2B5EF4-FFF2-40B4-BE49-F238E27FC236}">
                <a16:creationId xmlns:a16="http://schemas.microsoft.com/office/drawing/2014/main" id="{669A7039-C54C-8E46-9A8B-DDB2547D989C}"/>
              </a:ext>
            </a:extLst>
          </p:cNvPr>
          <p:cNvSpPr/>
          <p:nvPr userDrawn="1"/>
        </p:nvSpPr>
        <p:spPr>
          <a:xfrm rot="16200000" flipV="1">
            <a:off x="2664629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2" name="Freeform: Shape 7">
            <a:extLst>
              <a:ext uri="{FF2B5EF4-FFF2-40B4-BE49-F238E27FC236}">
                <a16:creationId xmlns:a16="http://schemas.microsoft.com/office/drawing/2014/main" id="{4F173B32-87BB-9A40-8C91-4C1EED2B7ABF}"/>
              </a:ext>
            </a:extLst>
          </p:cNvPr>
          <p:cNvSpPr/>
          <p:nvPr userDrawn="1"/>
        </p:nvSpPr>
        <p:spPr>
          <a:xfrm rot="16200000" flipV="1">
            <a:off x="2664628" y="-2664627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AC87F4E-12B5-1B42-AFD2-4DB39B7645C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25" name="Freeform: Shape 15">
              <a:extLst>
                <a:ext uri="{FF2B5EF4-FFF2-40B4-BE49-F238E27FC236}">
                  <a16:creationId xmlns:a16="http://schemas.microsoft.com/office/drawing/2014/main" id="{03DD8765-59DF-A045-ADB5-E39FAEE153A0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6" name="Freeform: Shape 16">
              <a:extLst>
                <a:ext uri="{FF2B5EF4-FFF2-40B4-BE49-F238E27FC236}">
                  <a16:creationId xmlns:a16="http://schemas.microsoft.com/office/drawing/2014/main" id="{B34B796C-A407-7B4D-B4F0-E58A44FE8DB4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Freeform: Shape 23">
            <a:extLst>
              <a:ext uri="{FF2B5EF4-FFF2-40B4-BE49-F238E27FC236}">
                <a16:creationId xmlns:a16="http://schemas.microsoft.com/office/drawing/2014/main" id="{CBE3FDC9-67CB-FA42-B127-A36BFF4678BB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1" name="Slide Number Placeholder 4">
            <a:extLst>
              <a:ext uri="{FF2B5EF4-FFF2-40B4-BE49-F238E27FC236}">
                <a16:creationId xmlns:a16="http://schemas.microsoft.com/office/drawing/2014/main" id="{1E902BFF-CA8F-D745-A819-A7BB38B30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2200" y="6315075"/>
            <a:ext cx="406400" cy="365125"/>
          </a:xfrm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Trade Gothic LT Pro" panose="020B0503040303020004" pitchFamily="34" charset="0"/>
              </a:defRPr>
            </a:lvl1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72304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7FF9D7-8545-4547-AC77-A0421EEB9B99}"/>
              </a:ext>
            </a:extLst>
          </p:cNvPr>
          <p:cNvGrpSpPr/>
          <p:nvPr userDrawn="1"/>
        </p:nvGrpSpPr>
        <p:grpSpPr>
          <a:xfrm>
            <a:off x="0" y="0"/>
            <a:ext cx="6881966" cy="6858876"/>
            <a:chOff x="-5321" y="1096"/>
            <a:chExt cx="5924073" cy="5904197"/>
          </a:xfrm>
        </p:grpSpPr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CD5806-2A2F-4ABF-8057-245681C498E6}"/>
                </a:ext>
              </a:extLst>
            </p:cNvPr>
            <p:cNvSpPr/>
            <p:nvPr userDrawn="1"/>
          </p:nvSpPr>
          <p:spPr>
            <a:xfrm rot="16200000" flipH="1" flipV="1">
              <a:off x="4618" y="-8842"/>
              <a:ext cx="5904196" cy="5924073"/>
            </a:xfrm>
            <a:prstGeom prst="rtTriangl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8" name="Right Triangle 17">
              <a:extLst>
                <a:ext uri="{FF2B5EF4-FFF2-40B4-BE49-F238E27FC236}">
                  <a16:creationId xmlns:a16="http://schemas.microsoft.com/office/drawing/2014/main" id="{3A93038F-E9E4-4FFD-B3DF-28DB7C2C1490}"/>
                </a:ext>
              </a:extLst>
            </p:cNvPr>
            <p:cNvSpPr/>
            <p:nvPr userDrawn="1"/>
          </p:nvSpPr>
          <p:spPr>
            <a:xfrm rot="16200000" flipH="1" flipV="1">
              <a:off x="3941" y="-8164"/>
              <a:ext cx="5501471" cy="5519993"/>
            </a:xfrm>
            <a:prstGeom prst="rtTriangle">
              <a:avLst/>
            </a:prstGeom>
            <a:pattFill prst="dkHorz">
              <a:fgClr>
                <a:schemeClr val="accent1"/>
              </a:fgClr>
              <a:bgClr>
                <a:schemeClr val="accent2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DEA1E02-BBD0-4AE3-AF22-433B90272178}"/>
                </a:ext>
              </a:extLst>
            </p:cNvPr>
            <p:cNvSpPr/>
            <p:nvPr userDrawn="1"/>
          </p:nvSpPr>
          <p:spPr>
            <a:xfrm rot="16200000" flipH="1" flipV="1">
              <a:off x="3131" y="-7355"/>
              <a:ext cx="5019818" cy="5036720"/>
            </a:xfrm>
            <a:prstGeom prst="rtTriangle">
              <a:avLst/>
            </a:prstGeom>
            <a:solidFill>
              <a:schemeClr val="accent2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5217242" y="2807208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236386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6E739168-A5E8-443A-B392-7AD4CF8977A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1E10E1E-5268-4F03-BA64-07E19DE26739}"/>
              </a:ext>
            </a:extLst>
          </p:cNvPr>
          <p:cNvSpPr/>
          <p:nvPr/>
        </p:nvSpPr>
        <p:spPr>
          <a:xfrm flipH="1">
            <a:off x="-16297" y="0"/>
            <a:ext cx="12208298" cy="6858000"/>
          </a:xfrm>
          <a:custGeom>
            <a:avLst/>
            <a:gdLst>
              <a:gd name="connsiteX0" fmla="*/ 8574289 w 12208298"/>
              <a:gd name="connsiteY0" fmla="*/ 0 h 6858000"/>
              <a:gd name="connsiteX1" fmla="*/ 0 w 12208298"/>
              <a:gd name="connsiteY1" fmla="*/ 0 h 6858000"/>
              <a:gd name="connsiteX2" fmla="*/ 0 w 12208298"/>
              <a:gd name="connsiteY2" fmla="*/ 6858000 h 6858000"/>
              <a:gd name="connsiteX3" fmla="*/ 532109 w 12208298"/>
              <a:gd name="connsiteY3" fmla="*/ 6858000 h 6858000"/>
              <a:gd name="connsiteX4" fmla="*/ 11495317 w 12208298"/>
              <a:gd name="connsiteY4" fmla="*/ 6858000 h 6858000"/>
              <a:gd name="connsiteX5" fmla="*/ 12208298 w 12208298"/>
              <a:gd name="connsiteY5" fmla="*/ 6858000 h 6858000"/>
              <a:gd name="connsiteX6" fmla="*/ 12208298 w 12208298"/>
              <a:gd name="connsiteY6" fmla="*/ 3146781 h 6858000"/>
              <a:gd name="connsiteX7" fmla="*/ 10353284 w 12208298"/>
              <a:gd name="connsiteY7" fmla="*/ 1291767 h 6858000"/>
              <a:gd name="connsiteX8" fmla="*/ 9866056 w 12208298"/>
              <a:gd name="connsiteY8" fmla="*/ 129176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208298" h="6858000">
                <a:moveTo>
                  <a:pt x="8574289" y="0"/>
                </a:moveTo>
                <a:lnTo>
                  <a:pt x="0" y="0"/>
                </a:lnTo>
                <a:lnTo>
                  <a:pt x="0" y="6858000"/>
                </a:lnTo>
                <a:lnTo>
                  <a:pt x="532109" y="6858000"/>
                </a:lnTo>
                <a:lnTo>
                  <a:pt x="11495317" y="6858000"/>
                </a:lnTo>
                <a:lnTo>
                  <a:pt x="12208298" y="6858000"/>
                </a:lnTo>
                <a:lnTo>
                  <a:pt x="12208298" y="3146781"/>
                </a:lnTo>
                <a:lnTo>
                  <a:pt x="10353284" y="1291767"/>
                </a:lnTo>
                <a:lnTo>
                  <a:pt x="9866056" y="1291767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989C45D-BDFF-418F-BE79-03FF70015770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pattFill prst="wdDnDiag">
            <a:fgClr>
              <a:schemeClr val="accent1"/>
            </a:fgClr>
            <a:bgClr>
              <a:schemeClr val="accent2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0027A677-9ACB-4264-B148-4806678FB83F}"/>
              </a:ext>
            </a:extLst>
          </p:cNvPr>
          <p:cNvSpPr/>
          <p:nvPr/>
        </p:nvSpPr>
        <p:spPr>
          <a:xfrm rot="5400000" flipH="1" flipV="1">
            <a:off x="2667000" y="-2667001"/>
            <a:ext cx="6858000" cy="12192002"/>
          </a:xfrm>
          <a:custGeom>
            <a:avLst/>
            <a:gdLst>
              <a:gd name="connsiteX0" fmla="*/ 6858000 w 6858000"/>
              <a:gd name="connsiteY0" fmla="*/ 3871658 h 12192002"/>
              <a:gd name="connsiteX1" fmla="*/ 6858000 w 6858000"/>
              <a:gd name="connsiteY1" fmla="*/ 12192002 h 12192002"/>
              <a:gd name="connsiteX2" fmla="*/ 5363029 w 6858000"/>
              <a:gd name="connsiteY2" fmla="*/ 12192002 h 12192002"/>
              <a:gd name="connsiteX3" fmla="*/ 5363029 w 6858000"/>
              <a:gd name="connsiteY3" fmla="*/ 12192000 h 12192002"/>
              <a:gd name="connsiteX4" fmla="*/ 0 w 6858000"/>
              <a:gd name="connsiteY4" fmla="*/ 12192000 h 12192002"/>
              <a:gd name="connsiteX5" fmla="*/ 0 w 6858000"/>
              <a:gd name="connsiteY5" fmla="*/ 0 h 12192002"/>
              <a:gd name="connsiteX6" fmla="*/ 3539398 w 6858000"/>
              <a:gd name="connsiteY6" fmla="*/ 0 h 12192002"/>
              <a:gd name="connsiteX7" fmla="*/ 5566229 w 6858000"/>
              <a:gd name="connsiteY7" fmla="*/ 2026831 h 12192002"/>
              <a:gd name="connsiteX8" fmla="*/ 5566229 w 6858000"/>
              <a:gd name="connsiteY8" fmla="*/ 2575538 h 12192002"/>
              <a:gd name="connsiteX9" fmla="*/ 6858000 w 6858000"/>
              <a:gd name="connsiteY9" fmla="*/ 3871657 h 12192002"/>
              <a:gd name="connsiteX10" fmla="*/ 5566229 w 6858000"/>
              <a:gd name="connsiteY10" fmla="*/ 3871657 h 12192002"/>
              <a:gd name="connsiteX11" fmla="*/ 5566229 w 6858000"/>
              <a:gd name="connsiteY11" fmla="*/ 3871658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858000" h="12192002">
                <a:moveTo>
                  <a:pt x="6858000" y="3871658"/>
                </a:moveTo>
                <a:lnTo>
                  <a:pt x="6858000" y="12192002"/>
                </a:lnTo>
                <a:lnTo>
                  <a:pt x="5363029" y="12192002"/>
                </a:lnTo>
                <a:lnTo>
                  <a:pt x="5363029" y="12192000"/>
                </a:lnTo>
                <a:lnTo>
                  <a:pt x="0" y="12192000"/>
                </a:lnTo>
                <a:lnTo>
                  <a:pt x="0" y="0"/>
                </a:lnTo>
                <a:lnTo>
                  <a:pt x="3539398" y="0"/>
                </a:lnTo>
                <a:lnTo>
                  <a:pt x="5566229" y="2026831"/>
                </a:lnTo>
                <a:lnTo>
                  <a:pt x="5566229" y="2575538"/>
                </a:lnTo>
                <a:lnTo>
                  <a:pt x="6858000" y="3871657"/>
                </a:lnTo>
                <a:lnTo>
                  <a:pt x="5566229" y="3871657"/>
                </a:lnTo>
                <a:lnTo>
                  <a:pt x="5566229" y="3871658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97736-C478-4C26-9BAF-205FE31E977C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6360242" y="3429000"/>
            <a:ext cx="4945598" cy="1243584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5400" b="1" dirty="0">
                <a:solidFill>
                  <a:schemeClr val="bg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024DCDB-C6BF-455E-AAB8-EAF9DAB302A1}"/>
              </a:ext>
            </a:extLst>
          </p:cNvPr>
          <p:cNvSpPr/>
          <p:nvPr userDrawn="1"/>
        </p:nvSpPr>
        <p:spPr>
          <a:xfrm rot="13500000">
            <a:off x="-729899" y="-1215856"/>
            <a:ext cx="6043521" cy="8427077"/>
          </a:xfrm>
          <a:custGeom>
            <a:avLst/>
            <a:gdLst>
              <a:gd name="connsiteX0" fmla="*/ 6043521 w 6043521"/>
              <a:gd name="connsiteY0" fmla="*/ 4267535 h 8427077"/>
              <a:gd name="connsiteX1" fmla="*/ 1883979 w 6043521"/>
              <a:gd name="connsiteY1" fmla="*/ 8427077 h 8427077"/>
              <a:gd name="connsiteX2" fmla="*/ 0 w 6043521"/>
              <a:gd name="connsiteY2" fmla="*/ 8427077 h 8427077"/>
              <a:gd name="connsiteX3" fmla="*/ 0 w 6043521"/>
              <a:gd name="connsiteY3" fmla="*/ 1775986 h 8427077"/>
              <a:gd name="connsiteX4" fmla="*/ 1775985 w 6043521"/>
              <a:gd name="connsiteY4" fmla="*/ 0 h 8427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8427077">
                <a:moveTo>
                  <a:pt x="6043521" y="4267535"/>
                </a:moveTo>
                <a:lnTo>
                  <a:pt x="1883979" y="8427077"/>
                </a:lnTo>
                <a:lnTo>
                  <a:pt x="0" y="8427077"/>
                </a:lnTo>
                <a:lnTo>
                  <a:pt x="0" y="1775986"/>
                </a:lnTo>
                <a:lnTo>
                  <a:pt x="1775985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6AFB47A-5D51-4F9C-B01B-977CE5E3C093}"/>
              </a:ext>
            </a:extLst>
          </p:cNvPr>
          <p:cNvSpPr/>
          <p:nvPr userDrawn="1"/>
        </p:nvSpPr>
        <p:spPr>
          <a:xfrm rot="13500000">
            <a:off x="-1145231" y="-2123853"/>
            <a:ext cx="6043521" cy="9008880"/>
          </a:xfrm>
          <a:custGeom>
            <a:avLst/>
            <a:gdLst>
              <a:gd name="connsiteX0" fmla="*/ 6043521 w 6043521"/>
              <a:gd name="connsiteY0" fmla="*/ 4849338 h 9008880"/>
              <a:gd name="connsiteX1" fmla="*/ 1883979 w 6043521"/>
              <a:gd name="connsiteY1" fmla="*/ 9008880 h 9008880"/>
              <a:gd name="connsiteX2" fmla="*/ 0 w 6043521"/>
              <a:gd name="connsiteY2" fmla="*/ 9008880 h 9008880"/>
              <a:gd name="connsiteX3" fmla="*/ 0 w 6043521"/>
              <a:gd name="connsiteY3" fmla="*/ 1194182 h 9008880"/>
              <a:gd name="connsiteX4" fmla="*/ 1194182 w 6043521"/>
              <a:gd name="connsiteY4" fmla="*/ 0 h 9008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43521" h="9008880">
                <a:moveTo>
                  <a:pt x="6043521" y="4849338"/>
                </a:moveTo>
                <a:lnTo>
                  <a:pt x="1883979" y="9008880"/>
                </a:lnTo>
                <a:lnTo>
                  <a:pt x="0" y="9008880"/>
                </a:lnTo>
                <a:lnTo>
                  <a:pt x="0" y="1194182"/>
                </a:lnTo>
                <a:lnTo>
                  <a:pt x="1194182" y="0"/>
                </a:lnTo>
                <a:close/>
              </a:path>
            </a:pathLst>
          </a:custGeom>
          <a:pattFill prst="wdDnDiag">
            <a:fgClr>
              <a:schemeClr val="accent1">
                <a:lumMod val="60000"/>
                <a:lumOff val="40000"/>
              </a:schemeClr>
            </a:fgClr>
            <a:bgClr>
              <a:schemeClr val="accent2">
                <a:lumMod val="50000"/>
              </a:schemeClr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997A4FF-7390-4173-8ACD-6CF7145AACEC}"/>
              </a:ext>
            </a:extLst>
          </p:cNvPr>
          <p:cNvSpPr/>
          <p:nvPr userDrawn="1"/>
        </p:nvSpPr>
        <p:spPr>
          <a:xfrm rot="18900000" flipH="1">
            <a:off x="-2681153" y="-465959"/>
            <a:ext cx="8639119" cy="5739762"/>
          </a:xfrm>
          <a:custGeom>
            <a:avLst/>
            <a:gdLst>
              <a:gd name="connsiteX0" fmla="*/ 3789781 w 8639119"/>
              <a:gd name="connsiteY0" fmla="*/ 0 h 5739762"/>
              <a:gd name="connsiteX1" fmla="*/ 0 w 8639119"/>
              <a:gd name="connsiteY1" fmla="*/ 3789782 h 5739762"/>
              <a:gd name="connsiteX2" fmla="*/ 0 w 8639119"/>
              <a:gd name="connsiteY2" fmla="*/ 5739761 h 5739762"/>
              <a:gd name="connsiteX3" fmla="*/ 7748695 w 8639119"/>
              <a:gd name="connsiteY3" fmla="*/ 5739762 h 5739762"/>
              <a:gd name="connsiteX4" fmla="*/ 8639119 w 8639119"/>
              <a:gd name="connsiteY4" fmla="*/ 4849338 h 57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39119" h="5739762">
                <a:moveTo>
                  <a:pt x="3789781" y="0"/>
                </a:moveTo>
                <a:lnTo>
                  <a:pt x="0" y="3789782"/>
                </a:lnTo>
                <a:lnTo>
                  <a:pt x="0" y="5739761"/>
                </a:lnTo>
                <a:lnTo>
                  <a:pt x="7748695" y="5739762"/>
                </a:lnTo>
                <a:lnTo>
                  <a:pt x="8639119" y="4849338"/>
                </a:lnTo>
                <a:close/>
              </a:path>
            </a:pathLst>
          </a:custGeom>
          <a:solidFill>
            <a:schemeClr val="accent1">
              <a:lumMod val="50000"/>
              <a:alpha val="51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218518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1B0E15-6FC5-434E-8780-B186D9DB0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20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C7B128-34F3-405C-B601-8BAFDB434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8204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5A7754-E8C7-438B-922D-9027C6CF5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2500" y="6356350"/>
            <a:ext cx="66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3D6C4-4840-40CC-AC84-17E24B3B7BDE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DDDB7D-9189-9548-A2B9-81DC62C3C1A3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7" name="Freeform: Shape 9">
            <a:extLst>
              <a:ext uri="{FF2B5EF4-FFF2-40B4-BE49-F238E27FC236}">
                <a16:creationId xmlns:a16="http://schemas.microsoft.com/office/drawing/2014/main" id="{096D8877-6B4A-4540-8927-767DD7401718}"/>
              </a:ext>
            </a:extLst>
          </p:cNvPr>
          <p:cNvSpPr/>
          <p:nvPr userDrawn="1"/>
        </p:nvSpPr>
        <p:spPr>
          <a:xfrm>
            <a:off x="0" y="1"/>
            <a:ext cx="12192001" cy="6857999"/>
          </a:xfrm>
          <a:custGeom>
            <a:avLst/>
            <a:gdLst>
              <a:gd name="connsiteX0" fmla="*/ 0 w 12192001"/>
              <a:gd name="connsiteY0" fmla="*/ 0 h 6884191"/>
              <a:gd name="connsiteX1" fmla="*/ 7540222 w 12192001"/>
              <a:gd name="connsiteY1" fmla="*/ 0 h 6884191"/>
              <a:gd name="connsiteX2" fmla="*/ 10260629 w 12192001"/>
              <a:gd name="connsiteY2" fmla="*/ 2725573 h 6884191"/>
              <a:gd name="connsiteX3" fmla="*/ 11286710 w 12192001"/>
              <a:gd name="connsiteY3" fmla="*/ 2725573 h 6884191"/>
              <a:gd name="connsiteX4" fmla="*/ 12192000 w 12192001"/>
              <a:gd name="connsiteY4" fmla="*/ 3632581 h 6884191"/>
              <a:gd name="connsiteX5" fmla="*/ 12192001 w 12192001"/>
              <a:gd name="connsiteY5" fmla="*/ 6884191 h 6884191"/>
              <a:gd name="connsiteX6" fmla="*/ 0 w 12192001"/>
              <a:gd name="connsiteY6" fmla="*/ 6884191 h 6884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1" h="6884191">
                <a:moveTo>
                  <a:pt x="0" y="0"/>
                </a:moveTo>
                <a:lnTo>
                  <a:pt x="7540222" y="0"/>
                </a:lnTo>
                <a:lnTo>
                  <a:pt x="10260629" y="2725573"/>
                </a:lnTo>
                <a:lnTo>
                  <a:pt x="11286710" y="2725573"/>
                </a:lnTo>
                <a:lnTo>
                  <a:pt x="12192000" y="3632581"/>
                </a:lnTo>
                <a:lnTo>
                  <a:pt x="12192001" y="6884191"/>
                </a:lnTo>
                <a:lnTo>
                  <a:pt x="0" y="6884191"/>
                </a:lnTo>
                <a:close/>
              </a:path>
            </a:pathLst>
          </a:custGeom>
          <a:solidFill>
            <a:schemeClr val="accent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8" name="Freeform: Shape 17">
            <a:extLst>
              <a:ext uri="{FF2B5EF4-FFF2-40B4-BE49-F238E27FC236}">
                <a16:creationId xmlns:a16="http://schemas.microsoft.com/office/drawing/2014/main" id="{5AF2E123-FE0F-8541-8E36-5030C450AA7E}"/>
              </a:ext>
            </a:extLst>
          </p:cNvPr>
          <p:cNvSpPr/>
          <p:nvPr userDrawn="1"/>
        </p:nvSpPr>
        <p:spPr>
          <a:xfrm rot="16200000" flipV="1">
            <a:off x="2964809" y="-2364446"/>
            <a:ext cx="6862744" cy="11591639"/>
          </a:xfrm>
          <a:custGeom>
            <a:avLst/>
            <a:gdLst>
              <a:gd name="connsiteX0" fmla="*/ 6862744 w 6862744"/>
              <a:gd name="connsiteY0" fmla="*/ 11591639 h 11591639"/>
              <a:gd name="connsiteX1" fmla="*/ 6862744 w 6862744"/>
              <a:gd name="connsiteY1" fmla="*/ 5240223 h 11591639"/>
              <a:gd name="connsiteX2" fmla="*/ 4145656 w 6862744"/>
              <a:gd name="connsiteY2" fmla="*/ 5240223 h 11591639"/>
              <a:gd name="connsiteX3" fmla="*/ 4145656 w 6862744"/>
              <a:gd name="connsiteY3" fmla="*/ 5240222 h 11591639"/>
              <a:gd name="connsiteX4" fmla="*/ 6862744 w 6862744"/>
              <a:gd name="connsiteY4" fmla="*/ 5240222 h 11591639"/>
              <a:gd name="connsiteX5" fmla="*/ 4145656 w 6862744"/>
              <a:gd name="connsiteY5" fmla="*/ 2519152 h 11591639"/>
              <a:gd name="connsiteX6" fmla="*/ 4145656 w 6862744"/>
              <a:gd name="connsiteY6" fmla="*/ 1367198 h 11591639"/>
              <a:gd name="connsiteX7" fmla="*/ 2775863 w 6862744"/>
              <a:gd name="connsiteY7" fmla="*/ 0 h 11591639"/>
              <a:gd name="connsiteX8" fmla="*/ 0 w 6862744"/>
              <a:gd name="connsiteY8" fmla="*/ 0 h 11591639"/>
              <a:gd name="connsiteX9" fmla="*/ 0 w 6862744"/>
              <a:gd name="connsiteY9" fmla="*/ 11591639 h 11591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62744" h="11591639">
                <a:moveTo>
                  <a:pt x="6862744" y="11591639"/>
                </a:moveTo>
                <a:lnTo>
                  <a:pt x="6862744" y="5240223"/>
                </a:lnTo>
                <a:lnTo>
                  <a:pt x="4145656" y="5240223"/>
                </a:lnTo>
                <a:lnTo>
                  <a:pt x="4145656" y="5240222"/>
                </a:lnTo>
                <a:lnTo>
                  <a:pt x="6862744" y="5240222"/>
                </a:lnTo>
                <a:lnTo>
                  <a:pt x="4145656" y="2519152"/>
                </a:lnTo>
                <a:lnTo>
                  <a:pt x="4145656" y="1367198"/>
                </a:lnTo>
                <a:lnTo>
                  <a:pt x="2775863" y="0"/>
                </a:lnTo>
                <a:lnTo>
                  <a:pt x="0" y="0"/>
                </a:lnTo>
                <a:lnTo>
                  <a:pt x="0" y="11591639"/>
                </a:lnTo>
                <a:close/>
              </a:path>
            </a:pathLst>
          </a:custGeom>
          <a:pattFill prst="wdDnDiag">
            <a:fgClr>
              <a:schemeClr val="accent2"/>
            </a:fgClr>
            <a:bgClr>
              <a:schemeClr val="accent2">
                <a:lumMod val="75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9" name="Freeform: Shape 11">
            <a:extLst>
              <a:ext uri="{FF2B5EF4-FFF2-40B4-BE49-F238E27FC236}">
                <a16:creationId xmlns:a16="http://schemas.microsoft.com/office/drawing/2014/main" id="{E5519D99-3B68-924A-9CD0-14B911711CA8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pattFill prst="wdUpDiag">
            <a:fgClr>
              <a:schemeClr val="accent2"/>
            </a:fgClr>
            <a:bgClr>
              <a:schemeClr val="accent2">
                <a:lumMod val="50000"/>
              </a:schemeClr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Freeform: Shape 7">
            <a:extLst>
              <a:ext uri="{FF2B5EF4-FFF2-40B4-BE49-F238E27FC236}">
                <a16:creationId xmlns:a16="http://schemas.microsoft.com/office/drawing/2014/main" id="{A09E21A9-FBEF-144C-A152-FE484F3C55C1}"/>
              </a:ext>
            </a:extLst>
          </p:cNvPr>
          <p:cNvSpPr/>
          <p:nvPr userDrawn="1"/>
        </p:nvSpPr>
        <p:spPr>
          <a:xfrm rot="16200000" flipV="1">
            <a:off x="2664629" y="-2669372"/>
            <a:ext cx="6862744" cy="12192000"/>
          </a:xfrm>
          <a:custGeom>
            <a:avLst/>
            <a:gdLst>
              <a:gd name="connsiteX0" fmla="*/ 6849744 w 6849744"/>
              <a:gd name="connsiteY0" fmla="*/ 12192000 h 12192000"/>
              <a:gd name="connsiteX1" fmla="*/ 6849744 w 6849744"/>
              <a:gd name="connsiteY1" fmla="*/ 5840584 h 12192000"/>
              <a:gd name="connsiteX2" fmla="*/ 4137803 w 6849744"/>
              <a:gd name="connsiteY2" fmla="*/ 5840584 h 12192000"/>
              <a:gd name="connsiteX3" fmla="*/ 4137803 w 6849744"/>
              <a:gd name="connsiteY3" fmla="*/ 5840583 h 12192000"/>
              <a:gd name="connsiteX4" fmla="*/ 6849744 w 6849744"/>
              <a:gd name="connsiteY4" fmla="*/ 5840583 h 12192000"/>
              <a:gd name="connsiteX5" fmla="*/ 4137803 w 6849744"/>
              <a:gd name="connsiteY5" fmla="*/ 3119513 h 12192000"/>
              <a:gd name="connsiteX6" fmla="*/ 4137803 w 6849744"/>
              <a:gd name="connsiteY6" fmla="*/ 1967559 h 12192000"/>
              <a:gd name="connsiteX7" fmla="*/ 2170243 w 6849744"/>
              <a:gd name="connsiteY7" fmla="*/ 0 h 12192000"/>
              <a:gd name="connsiteX8" fmla="*/ 0 w 6849744"/>
              <a:gd name="connsiteY8" fmla="*/ 0 h 12192000"/>
              <a:gd name="connsiteX9" fmla="*/ 0 w 6849744"/>
              <a:gd name="connsiteY9" fmla="*/ 12192000 h 1219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49744" h="12192000">
                <a:moveTo>
                  <a:pt x="6849744" y="12192000"/>
                </a:moveTo>
                <a:lnTo>
                  <a:pt x="6849744" y="5840584"/>
                </a:lnTo>
                <a:lnTo>
                  <a:pt x="4137803" y="5840584"/>
                </a:lnTo>
                <a:lnTo>
                  <a:pt x="4137803" y="5840583"/>
                </a:lnTo>
                <a:lnTo>
                  <a:pt x="6849744" y="5840583"/>
                </a:lnTo>
                <a:lnTo>
                  <a:pt x="4137803" y="3119513"/>
                </a:lnTo>
                <a:lnTo>
                  <a:pt x="4137803" y="1967559"/>
                </a:lnTo>
                <a:lnTo>
                  <a:pt x="2170243" y="0"/>
                </a:lnTo>
                <a:lnTo>
                  <a:pt x="0" y="0"/>
                </a:lnTo>
                <a:lnTo>
                  <a:pt x="0" y="12192000"/>
                </a:lnTo>
                <a:close/>
              </a:path>
            </a:pathLst>
          </a:custGeom>
          <a:solidFill>
            <a:schemeClr val="accent1">
              <a:lumMod val="5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0C7F2CB-A8CE-1545-A08D-93592C4BAEEA}"/>
              </a:ext>
            </a:extLst>
          </p:cNvPr>
          <p:cNvSpPr txBox="1">
            <a:spLocks/>
          </p:cNvSpPr>
          <p:nvPr userDrawn="1"/>
        </p:nvSpPr>
        <p:spPr>
          <a:xfrm>
            <a:off x="444500" y="542925"/>
            <a:ext cx="11214100" cy="5355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3200" b="1" kern="1200" spc="-70" baseline="0" dirty="0">
                <a:solidFill>
                  <a:schemeClr val="bg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US" noProof="0" dirty="0">
                <a:latin typeface="+mj-lt"/>
              </a:rPr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068FCE4-1B47-3C4B-B091-013120A97D09}"/>
              </a:ext>
            </a:extLst>
          </p:cNvPr>
          <p:cNvGrpSpPr/>
          <p:nvPr userDrawn="1"/>
        </p:nvGrpSpPr>
        <p:grpSpPr>
          <a:xfrm rot="16200000">
            <a:off x="499388" y="-322655"/>
            <a:ext cx="535531" cy="645309"/>
            <a:chOff x="10945855" y="7317026"/>
            <a:chExt cx="2483924" cy="2993104"/>
          </a:xfrm>
        </p:grpSpPr>
        <p:sp>
          <p:nvSpPr>
            <p:cNvPr id="13" name="Freeform: Shape 15">
              <a:extLst>
                <a:ext uri="{FF2B5EF4-FFF2-40B4-BE49-F238E27FC236}">
                  <a16:creationId xmlns:a16="http://schemas.microsoft.com/office/drawing/2014/main" id="{FEC3FDE7-F27E-5E4E-8752-287CAB7792D4}"/>
                </a:ext>
              </a:extLst>
            </p:cNvPr>
            <p:cNvSpPr/>
            <p:nvPr/>
          </p:nvSpPr>
          <p:spPr>
            <a:xfrm rot="2700000">
              <a:off x="10945855" y="7826207"/>
              <a:ext cx="2483923" cy="2483924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4" name="Freeform: Shape 16">
              <a:extLst>
                <a:ext uri="{FF2B5EF4-FFF2-40B4-BE49-F238E27FC236}">
                  <a16:creationId xmlns:a16="http://schemas.microsoft.com/office/drawing/2014/main" id="{81C902DB-0D21-5044-82B6-9E7A70A1BF62}"/>
                </a:ext>
              </a:extLst>
            </p:cNvPr>
            <p:cNvSpPr/>
            <p:nvPr/>
          </p:nvSpPr>
          <p:spPr>
            <a:xfrm rot="8100000" flipH="1">
              <a:off x="10986797" y="7317026"/>
              <a:ext cx="2402031" cy="2402032"/>
            </a:xfrm>
            <a:custGeom>
              <a:avLst/>
              <a:gdLst>
                <a:gd name="connsiteX0" fmla="*/ 754341 w 754341"/>
                <a:gd name="connsiteY0" fmla="*/ 754341 h 754341"/>
                <a:gd name="connsiteX1" fmla="*/ 0 w 754341"/>
                <a:gd name="connsiteY1" fmla="*/ 754341 h 754341"/>
                <a:gd name="connsiteX2" fmla="*/ 0 w 754341"/>
                <a:gd name="connsiteY2" fmla="*/ 0 h 754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54341" h="754341">
                  <a:moveTo>
                    <a:pt x="754341" y="754341"/>
                  </a:moveTo>
                  <a:lnTo>
                    <a:pt x="0" y="754341"/>
                  </a:lnTo>
                  <a:lnTo>
                    <a:pt x="0" y="0"/>
                  </a:lnTo>
                  <a:close/>
                </a:path>
              </a:pathLst>
            </a:custGeom>
            <a:pattFill prst="dkHorz">
              <a:fgClr>
                <a:schemeClr val="accent1">
                  <a:lumMod val="60000"/>
                  <a:lumOff val="40000"/>
                </a:schemeClr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E1E08A0-195D-694F-947B-986A76FBB93E}"/>
              </a:ext>
            </a:extLst>
          </p:cNvPr>
          <p:cNvGrpSpPr/>
          <p:nvPr userDrawn="1"/>
        </p:nvGrpSpPr>
        <p:grpSpPr>
          <a:xfrm>
            <a:off x="-1" y="1357409"/>
            <a:ext cx="12192001" cy="4846320"/>
            <a:chOff x="-1" y="1357409"/>
            <a:chExt cx="12192001" cy="4917518"/>
          </a:xfrm>
        </p:grpSpPr>
        <p:sp>
          <p:nvSpPr>
            <p:cNvPr id="16" name="Rectangle: Single Corner Snipped 18">
              <a:extLst>
                <a:ext uri="{FF2B5EF4-FFF2-40B4-BE49-F238E27FC236}">
                  <a16:creationId xmlns:a16="http://schemas.microsoft.com/office/drawing/2014/main" id="{ED5DFFCD-1EE3-E64E-B51F-BD7D72413E0B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0" cy="4917518"/>
            </a:xfrm>
            <a:prstGeom prst="snip1Rect">
              <a:avLst>
                <a:gd name="adj" fmla="val 0"/>
              </a:avLst>
            </a:prstGeom>
            <a:pattFill prst="dkVert">
              <a:fgClr>
                <a:schemeClr val="accent5"/>
              </a:fgClr>
              <a:bgClr>
                <a:schemeClr val="accent2">
                  <a:lumMod val="50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noProof="0" dirty="0"/>
            </a:p>
          </p:txBody>
        </p:sp>
        <p:sp>
          <p:nvSpPr>
            <p:cNvPr id="17" name="Rectangle: Single Corner Snipped 2">
              <a:extLst>
                <a:ext uri="{FF2B5EF4-FFF2-40B4-BE49-F238E27FC236}">
                  <a16:creationId xmlns:a16="http://schemas.microsoft.com/office/drawing/2014/main" id="{C12DB3CA-8E64-AA43-BFBE-A2CA9A816DBE}"/>
                </a:ext>
              </a:extLst>
            </p:cNvPr>
            <p:cNvSpPr/>
            <p:nvPr userDrawn="1"/>
          </p:nvSpPr>
          <p:spPr>
            <a:xfrm flipV="1">
              <a:off x="-1" y="1357409"/>
              <a:ext cx="12192001" cy="4917518"/>
            </a:xfrm>
            <a:prstGeom prst="snip1Rect">
              <a:avLst>
                <a:gd name="adj" fmla="val 1967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8" name="Freeform: Shape 23">
            <a:extLst>
              <a:ext uri="{FF2B5EF4-FFF2-40B4-BE49-F238E27FC236}">
                <a16:creationId xmlns:a16="http://schemas.microsoft.com/office/drawing/2014/main" id="{A587DEFD-D470-4142-8E0D-A71DDB147C92}"/>
              </a:ext>
            </a:extLst>
          </p:cNvPr>
          <p:cNvSpPr/>
          <p:nvPr userDrawn="1"/>
        </p:nvSpPr>
        <p:spPr>
          <a:xfrm flipH="1">
            <a:off x="10782300" y="5448297"/>
            <a:ext cx="1409700" cy="1409703"/>
          </a:xfrm>
          <a:custGeom>
            <a:avLst/>
            <a:gdLst>
              <a:gd name="connsiteX0" fmla="*/ 754341 w 754341"/>
              <a:gd name="connsiteY0" fmla="*/ 754341 h 754341"/>
              <a:gd name="connsiteX1" fmla="*/ 0 w 754341"/>
              <a:gd name="connsiteY1" fmla="*/ 754341 h 754341"/>
              <a:gd name="connsiteX2" fmla="*/ 0 w 754341"/>
              <a:gd name="connsiteY2" fmla="*/ 0 h 754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54341" h="754341">
                <a:moveTo>
                  <a:pt x="754341" y="754341"/>
                </a:moveTo>
                <a:lnTo>
                  <a:pt x="0" y="754341"/>
                </a:lnTo>
                <a:lnTo>
                  <a:pt x="0" y="0"/>
                </a:lnTo>
                <a:close/>
              </a:path>
            </a:pathLst>
          </a:custGeom>
          <a:pattFill prst="dkHorz">
            <a:fgClr>
              <a:schemeClr val="accent2">
                <a:lumMod val="50000"/>
              </a:schemeClr>
            </a:fgClr>
            <a:bgClr>
              <a:schemeClr val="accent2"/>
            </a:bgClr>
          </a:patt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7D9BF857-7910-734D-A217-5E3344220AA2}"/>
              </a:ext>
            </a:extLst>
          </p:cNvPr>
          <p:cNvSpPr txBox="1">
            <a:spLocks/>
          </p:cNvSpPr>
          <p:nvPr userDrawn="1"/>
        </p:nvSpPr>
        <p:spPr>
          <a:xfrm>
            <a:off x="11252200" y="6315075"/>
            <a:ext cx="406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Trade Gothic LT Pro" panose="020B05030403030200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63D6C4-4840-40CC-AC84-17E24B3B7BDE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66093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60" r:id="rId3"/>
    <p:sldLayoutId id="2147483666" r:id="rId4"/>
    <p:sldLayoutId id="2147483654" r:id="rId5"/>
    <p:sldLayoutId id="2147483661" r:id="rId6"/>
    <p:sldLayoutId id="2147483677" r:id="rId7"/>
    <p:sldLayoutId id="2147483674" r:id="rId8"/>
    <p:sldLayoutId id="2147483665" r:id="rId9"/>
    <p:sldLayoutId id="2147483673" r:id="rId10"/>
    <p:sldLayoutId id="2147483662" r:id="rId11"/>
    <p:sldLayoutId id="2147483663" r:id="rId12"/>
    <p:sldLayoutId id="2147483664" r:id="rId13"/>
    <p:sldLayoutId id="2147483675" r:id="rId14"/>
    <p:sldLayoutId id="2147483676" r:id="rId15"/>
    <p:sldLayoutId id="2147483672" r:id="rId16"/>
    <p:sldLayoutId id="2147483667" r:id="rId17"/>
    <p:sldLayoutId id="2147483668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0osUvkFIzI&amp;list=PL1B2JaZzhUyHkKzg7qLmoKyT-HsyY6dQa&amp;index=3&amp;t=23s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BE5BF-9922-45FB-8F3F-4446D40A0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49585" y="2395728"/>
            <a:ext cx="9295002" cy="1243584"/>
          </a:xfrm>
        </p:spPr>
        <p:txBody>
          <a:bodyPr/>
          <a:lstStyle/>
          <a:p>
            <a:r>
              <a:rPr lang="en-US" dirty="0"/>
              <a:t>Consumerism 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37F64-4C96-4AA8-BB21-E8053A3186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21280" y="3678702"/>
            <a:ext cx="9021200" cy="38977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/>
              <a:t>Jean Baudrillard’s </a:t>
            </a:r>
            <a:r>
              <a:rPr lang="en-US" sz="2000" b="1" cap="small" dirty="0"/>
              <a:t>The Consumer Society: Myths &amp; Structures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1D55AF-0BF1-4EF2-90A8-E114F68A5863}"/>
              </a:ext>
            </a:extLst>
          </p:cNvPr>
          <p:cNvSpPr txBox="1"/>
          <p:nvPr/>
        </p:nvSpPr>
        <p:spPr>
          <a:xfrm>
            <a:off x="5729800" y="1749397"/>
            <a:ext cx="3030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Contemporary Moral Issues</a:t>
            </a:r>
          </a:p>
          <a:p>
            <a:r>
              <a:rPr lang="en-US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394693459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1266738"/>
            <a:ext cx="5904256" cy="685381"/>
          </a:xfrm>
        </p:spPr>
        <p:txBody>
          <a:bodyPr>
            <a:normAutofit/>
          </a:bodyPr>
          <a:lstStyle/>
          <a:p>
            <a:r>
              <a:rPr lang="en-US" sz="4000" dirty="0"/>
              <a:t>Jean Baudrillard - Bio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3494B4F-C3ED-4883-AAE4-18A8D98F28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85000"/>
          </a:blip>
          <a:srcRect r="46481" b="17568"/>
          <a:stretch/>
        </p:blipFill>
        <p:spPr>
          <a:xfrm>
            <a:off x="6638490" y="469521"/>
            <a:ext cx="5097710" cy="53652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C7E3096-D282-47FC-BEED-821C64233DA8}"/>
              </a:ext>
            </a:extLst>
          </p:cNvPr>
          <p:cNvSpPr txBox="1">
            <a:spLocks/>
          </p:cNvSpPr>
          <p:nvPr/>
        </p:nvSpPr>
        <p:spPr>
          <a:xfrm>
            <a:off x="896108" y="2215142"/>
            <a:ext cx="5605361" cy="36196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1929-2007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French sociologist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Postmodern theorist (questions our ideas of</a:t>
            </a:r>
            <a:b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progress, truth, and meaning)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Influenced by Karl Marx but disagrees with many of Marx’s ideas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Advocated for interdisciplinary study, rejecting</a:t>
            </a:r>
            <a:b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</a:b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silo approach to academic study</a:t>
            </a:r>
          </a:p>
        </p:txBody>
      </p:sp>
    </p:spTree>
    <p:extLst>
      <p:ext uri="{BB962C8B-B14F-4D97-AF65-F5344CB8AC3E}">
        <p14:creationId xmlns:p14="http://schemas.microsoft.com/office/powerpoint/2010/main" val="29027943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1266738"/>
            <a:ext cx="7993114" cy="685381"/>
          </a:xfrm>
        </p:spPr>
        <p:txBody>
          <a:bodyPr>
            <a:normAutofit/>
          </a:bodyPr>
          <a:lstStyle/>
          <a:p>
            <a:r>
              <a:rPr lang="en-US" sz="4000" dirty="0"/>
              <a:t>Jean Baudrillard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C7E3096-D282-47FC-BEED-821C64233DA8}"/>
              </a:ext>
            </a:extLst>
          </p:cNvPr>
          <p:cNvSpPr txBox="1">
            <a:spLocks/>
          </p:cNvSpPr>
          <p:nvPr/>
        </p:nvSpPr>
        <p:spPr>
          <a:xfrm>
            <a:off x="4081885" y="3160776"/>
            <a:ext cx="4028230" cy="53644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400"/>
              </a:spcBef>
              <a:buNone/>
            </a:pPr>
            <a:r>
              <a:rPr lang="en-US" sz="2400" b="1" cap="small" spc="-20" dirty="0">
                <a:solidFill>
                  <a:schemeClr val="accent5">
                    <a:lumMod val="40000"/>
                    <a:lumOff val="6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Interview of Dr. Alan How</a:t>
            </a:r>
            <a:endParaRPr lang="en-US" sz="2400" b="1" cap="small" spc="-2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435866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883228"/>
            <a:ext cx="7993114" cy="727363"/>
          </a:xfrm>
        </p:spPr>
        <p:txBody>
          <a:bodyPr>
            <a:normAutofit/>
          </a:bodyPr>
          <a:lstStyle/>
          <a:p>
            <a:r>
              <a:rPr lang="en-US" sz="4000" dirty="0"/>
              <a:t>Jean Baudrillard – Big Ideas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C7E3096-D282-47FC-BEED-821C64233DA8}"/>
              </a:ext>
            </a:extLst>
          </p:cNvPr>
          <p:cNvSpPr txBox="1">
            <a:spLocks/>
          </p:cNvSpPr>
          <p:nvPr/>
        </p:nvSpPr>
        <p:spPr>
          <a:xfrm>
            <a:off x="896106" y="1683328"/>
            <a:ext cx="7993113" cy="483177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Societal exchange – the quid pro quo – is firstly not economic (as Marx believed) but </a:t>
            </a: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SYMBOLIC</a:t>
            </a:r>
            <a:endParaRPr lang="en-US" sz="2000" b="1" i="1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Society is not dominated by modes of production but by </a:t>
            </a: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INFORMATION</a:t>
            </a: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from sources like TV, the Internet, and other knowledge industries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Society saturated by </a:t>
            </a: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SIGNS</a:t>
            </a: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that, taken together, destabilize meaning and render the question of meaning unintelligible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 postmodern (consumer) society, it is difficult to distinguish between the real and imaginary, in part because our daily experience is saturated with replicas, and simulations</a:t>
            </a:r>
          </a:p>
        </p:txBody>
      </p:sp>
    </p:spTree>
    <p:extLst>
      <p:ext uri="{BB962C8B-B14F-4D97-AF65-F5344CB8AC3E}">
        <p14:creationId xmlns:p14="http://schemas.microsoft.com/office/powerpoint/2010/main" val="27469171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1007919"/>
            <a:ext cx="7993114" cy="703316"/>
          </a:xfrm>
        </p:spPr>
        <p:txBody>
          <a:bodyPr>
            <a:normAutofit/>
          </a:bodyPr>
          <a:lstStyle/>
          <a:p>
            <a:r>
              <a:rPr lang="en-US" sz="4000"/>
              <a:t>Jean Baudrillard – Big Ideas</a:t>
            </a:r>
            <a:endParaRPr lang="en-US" sz="40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BC7E3096-D282-47FC-BEED-821C64233DA8}"/>
              </a:ext>
            </a:extLst>
          </p:cNvPr>
          <p:cNvSpPr txBox="1">
            <a:spLocks/>
          </p:cNvSpPr>
          <p:nvPr/>
        </p:nvSpPr>
        <p:spPr>
          <a:xfrm>
            <a:off x="736599" y="1801407"/>
            <a:ext cx="6838374" cy="466173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Simulacra</a:t>
            </a: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are the means by which a society simulates or “brings off” the real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Simulacra replace the real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Competing stories are all that exist, contributing to an intellectual vertigo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 popular culture, a parallel: humanity as trapped in The Matrix (but without knowing it)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Worse than disregard for the truth (Frankfurt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50485D-9302-4CF7-9755-C100E94648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199" r="6889"/>
          <a:stretch/>
        </p:blipFill>
        <p:spPr>
          <a:xfrm rot="325117">
            <a:off x="7727159" y="1095777"/>
            <a:ext cx="4012164" cy="5105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F8C55D4-FB8C-4AEF-99B4-6C5C78372BBB}"/>
              </a:ext>
            </a:extLst>
          </p:cNvPr>
          <p:cNvSpPr/>
          <p:nvPr/>
        </p:nvSpPr>
        <p:spPr>
          <a:xfrm rot="238099">
            <a:off x="10294672" y="6124069"/>
            <a:ext cx="115465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choloapolo.com</a:t>
            </a:r>
          </a:p>
        </p:txBody>
      </p:sp>
    </p:spTree>
    <p:extLst>
      <p:ext uri="{BB962C8B-B14F-4D97-AF65-F5344CB8AC3E}">
        <p14:creationId xmlns:p14="http://schemas.microsoft.com/office/powerpoint/2010/main" val="1258536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BCCA85-3D87-50B3-FF4A-D9E26F885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463BD73-99FF-E95A-DD66-C3B75EF5C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1007919"/>
            <a:ext cx="7993114" cy="703316"/>
          </a:xfrm>
        </p:spPr>
        <p:txBody>
          <a:bodyPr>
            <a:normAutofit/>
          </a:bodyPr>
          <a:lstStyle/>
          <a:p>
            <a:r>
              <a:rPr lang="en-US" sz="4000" dirty="0"/>
              <a:t>Jean Baudrillard – Big Ideas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5D0FFF-D51F-1D90-4243-85EC21ED2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5062D9F3-DF0A-A809-10F9-2090405FF9A8}"/>
              </a:ext>
            </a:extLst>
          </p:cNvPr>
          <p:cNvSpPr txBox="1">
            <a:spLocks/>
          </p:cNvSpPr>
          <p:nvPr/>
        </p:nvSpPr>
        <p:spPr>
          <a:xfrm>
            <a:off x="736599" y="1911927"/>
            <a:ext cx="6838374" cy="45512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 popular culture, a parallel: humanity as trapped in The Matrix (but without knowing it)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No longer a choice to be made between “real life” and “simulation” – the simulation is all there is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Worse than disregard for the truth (Harry Frankfurt’s idea of bullshit (</a:t>
            </a:r>
            <a:r>
              <a:rPr lang="en-US" sz="2000" i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On Bullshit</a:t>
            </a: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, 2007)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B31863-1182-2A11-D150-7E9A90E852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95" r="5795"/>
          <a:stretch/>
        </p:blipFill>
        <p:spPr>
          <a:xfrm rot="325117">
            <a:off x="7727159" y="1095777"/>
            <a:ext cx="4012164" cy="5105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1A9182-14EE-5C1F-3206-493C7C1F30E6}"/>
              </a:ext>
            </a:extLst>
          </p:cNvPr>
          <p:cNvSpPr/>
          <p:nvPr/>
        </p:nvSpPr>
        <p:spPr>
          <a:xfrm rot="238099">
            <a:off x="10294672" y="6124069"/>
            <a:ext cx="115465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choloapolo.com</a:t>
            </a:r>
          </a:p>
        </p:txBody>
      </p:sp>
    </p:spTree>
    <p:extLst>
      <p:ext uri="{BB962C8B-B14F-4D97-AF65-F5344CB8AC3E}">
        <p14:creationId xmlns:p14="http://schemas.microsoft.com/office/powerpoint/2010/main" val="1936411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3BD8413-C238-49D7-A4E1-E8FEF1811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1266738"/>
            <a:ext cx="7993114" cy="685381"/>
          </a:xfrm>
        </p:spPr>
        <p:txBody>
          <a:bodyPr>
            <a:normAutofit/>
          </a:bodyPr>
          <a:lstStyle/>
          <a:p>
            <a:r>
              <a:rPr lang="en-US" sz="4000" dirty="0"/>
              <a:t>Jean Baudrillard – Big Ideas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24BF10-2B55-43AB-9F77-F1A141038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38" name="Picture 14" descr="Side View Black And White Laptop Picture Free Download - 28813 -  TransparentPNG">
            <a:extLst>
              <a:ext uri="{FF2B5EF4-FFF2-40B4-BE49-F238E27FC236}">
                <a16:creationId xmlns:a16="http://schemas.microsoft.com/office/drawing/2014/main" id="{E86370C3-60BE-479E-8AE6-AD310B87F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t="6055" r="4569" b="-459"/>
          <a:stretch/>
        </p:blipFill>
        <p:spPr bwMode="auto">
          <a:xfrm>
            <a:off x="3271706" y="3538982"/>
            <a:ext cx="2441196" cy="2052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ide View Of Handsome, Serious Businessman Looking Free Stock Photo and  Image">
            <a:extLst>
              <a:ext uri="{FF2B5EF4-FFF2-40B4-BE49-F238E27FC236}">
                <a16:creationId xmlns:a16="http://schemas.microsoft.com/office/drawing/2014/main" id="{640BD4F9-EC8B-47B3-8F2E-247263F4472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224" b="89898" l="9971" r="89932">
                        <a14:foregroundMark x1="33040" y1="9956" x2="38221" y2="9224"/>
                        <a14:foregroundMark x1="38221" y1="9224" x2="33333" y2="9224"/>
                        <a14:foregroundMark x1="33333" y1="9224" x2="32063" y2="9810"/>
                        <a14:foregroundMark x1="45650" y1="89751" x2="48289" y2="884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015" t="6963" r="45581" b="7543"/>
          <a:stretch/>
        </p:blipFill>
        <p:spPr bwMode="auto">
          <a:xfrm>
            <a:off x="1224793" y="2965352"/>
            <a:ext cx="1963758" cy="335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EBA0D51-DF87-4E82-BA65-91D4BC6C9229}"/>
              </a:ext>
            </a:extLst>
          </p:cNvPr>
          <p:cNvGrpSpPr/>
          <p:nvPr/>
        </p:nvGrpSpPr>
        <p:grpSpPr>
          <a:xfrm>
            <a:off x="5805182" y="2129696"/>
            <a:ext cx="3484771" cy="4160988"/>
            <a:chOff x="5805182" y="2129696"/>
            <a:chExt cx="3484771" cy="4160988"/>
          </a:xfrm>
        </p:grpSpPr>
        <p:pic>
          <p:nvPicPr>
            <p:cNvPr id="1042" name="Picture 18" descr="7,448 Politician Drawing Images, Stock Photos &amp; Vectors | Shutterstock">
              <a:extLst>
                <a:ext uri="{FF2B5EF4-FFF2-40B4-BE49-F238E27FC236}">
                  <a16:creationId xmlns:a16="http://schemas.microsoft.com/office/drawing/2014/main" id="{CF6A75E5-6D54-4DF7-9C8B-A7A7BA1F6B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33" t="7929" r="13361" b="12805"/>
            <a:stretch/>
          </p:blipFill>
          <p:spPr bwMode="auto">
            <a:xfrm>
              <a:off x="6253643" y="2129696"/>
              <a:ext cx="1785465" cy="14752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Premium Vector | Hands holding posters against war say no to war peace to  the worldvector illustrationdoodle">
              <a:extLst>
                <a:ext uri="{FF2B5EF4-FFF2-40B4-BE49-F238E27FC236}">
                  <a16:creationId xmlns:a16="http://schemas.microsoft.com/office/drawing/2014/main" id="{A3422B00-B9C6-4223-B5F9-68C24574350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18" t="8621" r="9408" b="12903"/>
            <a:stretch/>
          </p:blipFill>
          <p:spPr bwMode="auto">
            <a:xfrm rot="21013346">
              <a:off x="6415943" y="4644960"/>
              <a:ext cx="2452721" cy="164572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Emergency Stock Illustration - Download Image Now - Hospital, Patient, Bed  - Furniture - iStock">
              <a:extLst>
                <a:ext uri="{FF2B5EF4-FFF2-40B4-BE49-F238E27FC236}">
                  <a16:creationId xmlns:a16="http://schemas.microsoft.com/office/drawing/2014/main" id="{32DC2B4C-E3E3-45C8-BC99-0BE08888B51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09" t="3766" r="3613" b="3766"/>
            <a:stretch/>
          </p:blipFill>
          <p:spPr bwMode="auto">
            <a:xfrm rot="303827">
              <a:off x="7186281" y="3339466"/>
              <a:ext cx="2103672" cy="168391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E993F586-9707-492F-90E0-A08025618174}"/>
                </a:ext>
              </a:extLst>
            </p:cNvPr>
            <p:cNvGrpSpPr/>
            <p:nvPr/>
          </p:nvGrpSpPr>
          <p:grpSpPr>
            <a:xfrm>
              <a:off x="5805182" y="3639971"/>
              <a:ext cx="1338674" cy="1031419"/>
              <a:chOff x="5805182" y="3639971"/>
              <a:chExt cx="1338674" cy="1031419"/>
            </a:xfrm>
          </p:grpSpPr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924F23B1-9B0F-4691-8237-4C2D51BBE59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17154" y="3639971"/>
                <a:ext cx="717805" cy="351516"/>
              </a:xfrm>
              <a:prstGeom prst="straightConnector1">
                <a:avLst/>
              </a:prstGeom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8E3CC7C1-EB40-4B98-96F0-B42A91583A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805182" y="4176320"/>
                <a:ext cx="1338674" cy="0"/>
              </a:xfrm>
              <a:prstGeom prst="straightConnector1">
                <a:avLst/>
              </a:prstGeom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1B3A06D4-5047-4999-9324-5A04497538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827922" y="4360423"/>
                <a:ext cx="853368" cy="310967"/>
              </a:xfrm>
              <a:prstGeom prst="straightConnector1">
                <a:avLst/>
              </a:prstGeom>
              <a:ln w="9525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F103590-EFE7-41FD-8236-CF38F47C7CFF}"/>
              </a:ext>
            </a:extLst>
          </p:cNvPr>
          <p:cNvGrpSpPr/>
          <p:nvPr/>
        </p:nvGrpSpPr>
        <p:grpSpPr>
          <a:xfrm rot="10800000">
            <a:off x="2956089" y="3716323"/>
            <a:ext cx="1599133" cy="644100"/>
            <a:chOff x="2895692" y="3766617"/>
            <a:chExt cx="1599133" cy="64410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3132E8E8-F129-4B4C-ACAE-975868D416FD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2908697" y="3766617"/>
              <a:ext cx="1586128" cy="243017"/>
            </a:xfrm>
            <a:prstGeom prst="straightConnector1">
              <a:avLst/>
            </a:prstGeom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C18E3596-6366-4D4B-B3D8-854B484150B2}"/>
                </a:ext>
              </a:extLst>
            </p:cNvPr>
            <p:cNvCxnSpPr>
              <a:cxnSpLocks/>
            </p:cNvCxnSpPr>
            <p:nvPr/>
          </p:nvCxnSpPr>
          <p:spPr>
            <a:xfrm rot="10800000" flipH="1" flipV="1">
              <a:off x="2895692" y="3907378"/>
              <a:ext cx="1543494" cy="503339"/>
            </a:xfrm>
            <a:prstGeom prst="straightConnector1">
              <a:avLst/>
            </a:prstGeom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A91A0D86-CD78-4EDB-B7C2-C1DBBFB8AC4A}"/>
                </a:ext>
              </a:extLst>
            </p:cNvPr>
            <p:cNvCxnSpPr>
              <a:cxnSpLocks/>
            </p:cNvCxnSpPr>
            <p:nvPr/>
          </p:nvCxnSpPr>
          <p:spPr>
            <a:xfrm>
              <a:off x="2908697" y="3842950"/>
              <a:ext cx="1583607" cy="333370"/>
            </a:xfrm>
            <a:prstGeom prst="straightConnector1">
              <a:avLst/>
            </a:prstGeom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4AA13E1-73DC-4295-8CB3-2663B295FC7E}"/>
              </a:ext>
            </a:extLst>
          </p:cNvPr>
          <p:cNvSpPr/>
          <p:nvPr/>
        </p:nvSpPr>
        <p:spPr>
          <a:xfrm>
            <a:off x="5092116" y="2055303"/>
            <a:ext cx="292921" cy="44545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99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repeatCount="300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F2BC084-E6DB-4DE7-B309-042A85EBA7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964" y="2105638"/>
            <a:ext cx="9367913" cy="4093243"/>
          </a:xfrm>
        </p:spPr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E9800F6-D571-48C4-8466-12AA1ADB6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938910C9-9ED3-43DD-8FD1-1E35658CD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1266739"/>
            <a:ext cx="10266530" cy="713064"/>
          </a:xfrm>
        </p:spPr>
        <p:txBody>
          <a:bodyPr>
            <a:normAutofit/>
          </a:bodyPr>
          <a:lstStyle/>
          <a:p>
            <a:r>
              <a:rPr lang="en-US" sz="4000" dirty="0"/>
              <a:t>Jean Baudrillard, </a:t>
            </a:r>
            <a:r>
              <a:rPr lang="en-US" sz="4000" i="1" dirty="0"/>
              <a:t>The Consumer Society </a:t>
            </a:r>
            <a:r>
              <a:rPr lang="en-US" sz="4000" dirty="0"/>
              <a:t> 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C88DE5-5341-47A5-B4C3-F0BF618B26A1}"/>
              </a:ext>
            </a:extLst>
          </p:cNvPr>
          <p:cNvSpPr txBox="1">
            <a:spLocks/>
          </p:cNvSpPr>
          <p:nvPr/>
        </p:nvSpPr>
        <p:spPr>
          <a:xfrm>
            <a:off x="896964" y="2462645"/>
            <a:ext cx="9005572" cy="37362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For Baudrillard, consumerism is a MENTALITY and IDEOLOGY</a:t>
            </a:r>
          </a:p>
          <a:p>
            <a:pPr>
              <a:spcBef>
                <a:spcPts val="2400"/>
              </a:spcBef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The consumer mentality: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- mythic (a kind of story is created)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- magical (the true becomes truer than the true)</a:t>
            </a:r>
          </a:p>
          <a:p>
            <a:pPr marL="0" indent="0">
              <a:spcBef>
                <a:spcPts val="2400"/>
              </a:spcBef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- primitive (appeals to our core values of belonging, identity with values)</a:t>
            </a:r>
          </a:p>
        </p:txBody>
      </p:sp>
    </p:spTree>
    <p:extLst>
      <p:ext uri="{BB962C8B-B14F-4D97-AF65-F5344CB8AC3E}">
        <p14:creationId xmlns:p14="http://schemas.microsoft.com/office/powerpoint/2010/main" val="37334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F014F-A5E6-A549-3DC9-707819785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C9D9F8E-F4F8-683C-DE20-D52CA908FC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964" y="2105638"/>
            <a:ext cx="9367913" cy="4093243"/>
          </a:xfrm>
        </p:spPr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9361AB-E3A3-2612-2E6C-8C2B71D93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78C1722F-5E13-F734-E777-CEF74E96D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820883"/>
            <a:ext cx="10266530" cy="758536"/>
          </a:xfrm>
        </p:spPr>
        <p:txBody>
          <a:bodyPr>
            <a:normAutofit/>
          </a:bodyPr>
          <a:lstStyle/>
          <a:p>
            <a:r>
              <a:rPr lang="en-US" sz="4000" dirty="0"/>
              <a:t>What are We Really Consuming?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DE9A33E6-EDA6-B7AA-AFDF-15304D452576}"/>
              </a:ext>
            </a:extLst>
          </p:cNvPr>
          <p:cNvSpPr txBox="1">
            <a:spLocks/>
          </p:cNvSpPr>
          <p:nvPr/>
        </p:nvSpPr>
        <p:spPr>
          <a:xfrm>
            <a:off x="896964" y="1579419"/>
            <a:ext cx="9005572" cy="50084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Are we buying objects because of what they do, or because of what they mean?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Consumer goods have use-value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shoe protects your foot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phone allows communication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car gets you from place to place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But goods also have symbolic or sign-value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Status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Taste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Identity 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Group membership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Why would someone pay $100 for an object when a $20 version performs essentially the same function?</a:t>
            </a:r>
          </a:p>
        </p:txBody>
      </p:sp>
    </p:spTree>
    <p:extLst>
      <p:ext uri="{BB962C8B-B14F-4D97-AF65-F5344CB8AC3E}">
        <p14:creationId xmlns:p14="http://schemas.microsoft.com/office/powerpoint/2010/main" val="2318514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EB0C6-A08C-E22B-EDF7-1A984AF94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A31EE1-F59C-0962-4BAE-BAC77CC749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964" y="2105638"/>
            <a:ext cx="9367913" cy="4093243"/>
          </a:xfrm>
        </p:spPr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343B842-0F83-6961-6EE4-C4825E7FD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34380EC2-67A0-DFB3-5AE7-F4DD49496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Consumption as Language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6C967BA8-C30A-5A86-030F-3DE2894C2114}"/>
              </a:ext>
            </a:extLst>
          </p:cNvPr>
          <p:cNvSpPr txBox="1">
            <a:spLocks/>
          </p:cNvSpPr>
          <p:nvPr/>
        </p:nvSpPr>
        <p:spPr>
          <a:xfrm>
            <a:off x="896964" y="1579419"/>
            <a:ext cx="9005572" cy="50084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Are we buying objects because of what they do, or because of what they mean?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Consumer goods function somewhat like words in a language.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We communicate through what we own (through our clothing, cars, phones, food, music, etc.)</a:t>
            </a:r>
            <a:endParaRPr lang="en-US" sz="1600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The meaning of an object often depends on its relationship to other objects.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Rolex does more than tell time, in can communicate . . .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Wealth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Success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Taste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Professional identity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Social position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754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88BE9E-C813-A5A7-12C9-46F1FC8D0A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024C5B3-0642-3ED3-03EB-5C0FF05929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96964" y="2105638"/>
            <a:ext cx="9367913" cy="4093243"/>
          </a:xfrm>
        </p:spPr>
        <p:txBody>
          <a:bodyPr/>
          <a:lstStyle/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0C7FE0-C42E-1309-64B9-A0BA9D18E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6DBD73C-A684-B436-A303-6563676F3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Buying Meanings, Not Just Objects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31C749B-0E5F-B055-9F20-41DB5788DE15}"/>
              </a:ext>
            </a:extLst>
          </p:cNvPr>
          <p:cNvSpPr txBox="1">
            <a:spLocks/>
          </p:cNvSpPr>
          <p:nvPr/>
        </p:nvSpPr>
        <p:spPr>
          <a:xfrm>
            <a:off x="896964" y="1662545"/>
            <a:ext cx="9005572" cy="492529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 traditional picture of consumption: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Need → Desire → Product</a:t>
            </a:r>
          </a:p>
          <a:p>
            <a:pPr marL="62865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Example: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 am thirsty → I want something to drink → I buy water.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Baudrillard complicates this picture.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Consumer society may operate more like: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	</a:t>
            </a:r>
            <a:r>
              <a:rPr lang="en-US" sz="2000" b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Product + Advertising + Culture → Desire → Perceived Need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444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465E1-391A-E499-723E-106FCA53C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1C284D4-EA32-891F-220F-5E4ED182E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CDBFEB8F-C5EB-A5C0-2A83-681724E0B3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Consumer Society Creates Needs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4931577B-C6FE-A92E-D853-D426AE0A8ABB}"/>
              </a:ext>
            </a:extLst>
          </p:cNvPr>
          <p:cNvSpPr txBox="1">
            <a:spLocks/>
          </p:cNvSpPr>
          <p:nvPr/>
        </p:nvSpPr>
        <p:spPr>
          <a:xfrm>
            <a:off x="896964" y="1288473"/>
            <a:ext cx="9005572" cy="52993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Think about:</a:t>
            </a: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New phones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Fashion cycles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Skin-care routines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Streaming subscriptions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Fitness technology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6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Food trends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Ask: Did people independently discover these needs?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Or: Did the availability of the product help create the perceived need?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Important distinction: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Creating desire ≠ creating biological need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But desires can still become psychologically powerful.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334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528EF-744A-6D91-1EE2-ABD5D42DC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E71B30-10C9-4170-F51B-0D5797F0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3F453E61-470B-1E59-F966-CBE851C3D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Ethical Questions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9F33CDC3-CD78-B26B-8196-0698A397A7FC}"/>
              </a:ext>
            </a:extLst>
          </p:cNvPr>
          <p:cNvSpPr txBox="1">
            <a:spLocks/>
          </p:cNvSpPr>
          <p:nvPr/>
        </p:nvSpPr>
        <p:spPr>
          <a:xfrm>
            <a:off x="896964" y="1579419"/>
            <a:ext cx="9005572" cy="50084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Suppose Baudrillard is largely right. Consumer society: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Creates or shapes desires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Encourages comparison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Uses objects to communicate identity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Produces recurring dissatisfaction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Turns identity into consumption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Converts even rebellion into commodities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US" sz="18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Then the central ethical question becomes: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What, exactly, is morally </a:t>
            </a:r>
            <a:r>
              <a:rPr lang="en-US" sz="2000" i="1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wrong</a:t>
            </a: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 with any of this?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49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1365D-C48D-AA49-426C-D60DB7E73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BA96BD5-C5C4-6093-3947-93F8FF7F7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EAC94A33-4DD7-467C-39BB-BB5FFD6005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Ethical Questions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B5BF5A5C-373E-AFEB-D6AE-560D5B28B1DD}"/>
              </a:ext>
            </a:extLst>
          </p:cNvPr>
          <p:cNvSpPr txBox="1">
            <a:spLocks/>
          </p:cNvSpPr>
          <p:nvPr/>
        </p:nvSpPr>
        <p:spPr>
          <a:xfrm>
            <a:off x="896964" y="1579419"/>
            <a:ext cx="9005572" cy="50084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Possible concerns: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Autonomy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Manipulation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Inequality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Environmental cost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Psychological dissatisfaction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Loss of authentic individuality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Commodification of human relationships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spc="-20" dirty="0">
                <a:solidFill>
                  <a:schemeClr val="accent2">
                    <a:lumMod val="20000"/>
                    <a:lumOff val="80000"/>
                  </a:schemeClr>
                </a:solidFill>
              </a:rPr>
              <a:t>Displacement of non-market goods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spc="-2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8913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4F015-ADCA-5BC6-D28C-01EF00731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0DDFD77-49AF-A661-C096-7F5BA657E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160B673E-D82A-FE8F-CE1E-C30F67F3C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Ethical Questions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C381E221-41DF-7683-F099-BA5B8530D550}"/>
              </a:ext>
            </a:extLst>
          </p:cNvPr>
          <p:cNvSpPr txBox="1">
            <a:spLocks/>
          </p:cNvSpPr>
          <p:nvPr/>
        </p:nvSpPr>
        <p:spPr>
          <a:xfrm>
            <a:off x="896964" y="2514599"/>
            <a:ext cx="9005572" cy="40732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Does consumer society merely give people what they want—or does it help determine what kinds of people they become?</a:t>
            </a:r>
            <a:endParaRPr lang="en-US" sz="2000" spc="-2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5710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95ED8-03B6-C82E-90EC-29EEFA888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3E5634-088F-0DF7-9A08-D0ED6E304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63D6C4-4840-40CC-AC84-17E24B3B7BD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DF6FC846-8F34-B6AE-0490-88D44CF98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213" y="571500"/>
            <a:ext cx="10266530" cy="1007919"/>
          </a:xfrm>
        </p:spPr>
        <p:txBody>
          <a:bodyPr>
            <a:normAutofit/>
          </a:bodyPr>
          <a:lstStyle/>
          <a:p>
            <a:r>
              <a:rPr lang="en-US" sz="4000" dirty="0"/>
              <a:t>Ethical Questions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73E9B208-A44A-7A38-1359-44E4E70EEC81}"/>
              </a:ext>
            </a:extLst>
          </p:cNvPr>
          <p:cNvSpPr txBox="1">
            <a:spLocks/>
          </p:cNvSpPr>
          <p:nvPr/>
        </p:nvSpPr>
        <p:spPr>
          <a:xfrm>
            <a:off x="896964" y="2514599"/>
            <a:ext cx="9005572" cy="407323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000" dirty="0">
              <a:solidFill>
                <a:schemeClr val="bg1"/>
              </a:solidFill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dirty="0">
                <a:solidFill>
                  <a:schemeClr val="bg1"/>
                </a:solidFill>
              </a:rPr>
              <a:t>What happens when we lose track of the difference between the “real” and what symbolizes the real? When we’re in the Matrix without knowing it?</a:t>
            </a:r>
            <a:endParaRPr lang="en-US" sz="2000" spc="-2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69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47C3D3"/>
      </a:accent2>
      <a:accent3>
        <a:srgbClr val="8F2D63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ustom 3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66687569_Modern blue presentation_AAS_v5" id="{C7B59113-CD15-4341-96CA-86E715D5BE98}" vid="{5A8FDAEB-3DF3-4B3C-A708-49813F8D6F8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77FB189D5684887021B3431DEDF46" ma:contentTypeVersion="8" ma:contentTypeDescription="Create a new document." ma:contentTypeScope="" ma:versionID="f57618760668aaf7508f00e027237d8e">
  <xsd:schema xmlns:xsd="http://www.w3.org/2001/XMLSchema" xmlns:xs="http://www.w3.org/2001/XMLSchema" xmlns:p="http://schemas.microsoft.com/office/2006/metadata/properties" xmlns:ns3="716ba0df-3898-418d-b27b-01840b36641c" targetNamespace="http://schemas.microsoft.com/office/2006/metadata/properties" ma:root="true" ma:fieldsID="92d2748580fa504be8bc0d32dab4f2d9" ns3:_="">
    <xsd:import namespace="716ba0df-3898-418d-b27b-01840b3664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ba0df-3898-418d-b27b-01840b366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6ba0df-3898-418d-b27b-01840b36641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B4FBF63-7D9F-4CAB-A151-14EAEC261A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ba0df-3898-418d-b27b-01840b366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5757914-1161-4661-9696-421FD6935CDD}">
  <ds:schemaRefs>
    <ds:schemaRef ds:uri="http://purl.org/dc/elements/1.1/"/>
    <ds:schemaRef ds:uri="http://schemas.microsoft.com/office/2006/documentManagement/types"/>
    <ds:schemaRef ds:uri="716ba0df-3898-418d-b27b-01840b36641c"/>
    <ds:schemaRef ds:uri="http://schemas.microsoft.com/office/2006/metadata/properties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B26E0C9-B2AA-42E6-97B6-E1B7D9EAF12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blue presentation</Template>
  <TotalTime>573</TotalTime>
  <Words>790</Words>
  <Application>Microsoft Macintosh PowerPoint</Application>
  <PresentationFormat>Widescreen</PresentationFormat>
  <Paragraphs>121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Courier New</vt:lpstr>
      <vt:lpstr>Trade Gothic LT Pro</vt:lpstr>
      <vt:lpstr>Trebuchet MS</vt:lpstr>
      <vt:lpstr>Wingdings</vt:lpstr>
      <vt:lpstr>Office Theme</vt:lpstr>
      <vt:lpstr>Consumerism Part 2</vt:lpstr>
      <vt:lpstr>Jean Baudrillard - Bio</vt:lpstr>
      <vt:lpstr>Jean Baudrillard</vt:lpstr>
      <vt:lpstr>Jean Baudrillard – Big Ideas</vt:lpstr>
      <vt:lpstr>Jean Baudrillard – Big Ideas</vt:lpstr>
      <vt:lpstr>Jean Baudrillard – Big Ideas</vt:lpstr>
      <vt:lpstr>Jean Baudrillard – Big Ideas</vt:lpstr>
      <vt:lpstr>Jean Baudrillard, The Consumer Society  </vt:lpstr>
      <vt:lpstr>What are We Really Consuming?</vt:lpstr>
      <vt:lpstr>Consumption as Language</vt:lpstr>
      <vt:lpstr>Buying Meanings, Not Just Objects</vt:lpstr>
      <vt:lpstr>Consumer Society Creates Needs</vt:lpstr>
      <vt:lpstr>Ethical Questions</vt:lpstr>
      <vt:lpstr>Ethical Questions</vt:lpstr>
      <vt:lpstr>Ethical Questions</vt:lpstr>
      <vt:lpstr>Ethical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Here</dc:title>
  <dc:creator>Tyson Cain</dc:creator>
  <cp:lastModifiedBy>Tyson Cain</cp:lastModifiedBy>
  <cp:revision>6</cp:revision>
  <dcterms:created xsi:type="dcterms:W3CDTF">2023-01-30T14:29:09Z</dcterms:created>
  <dcterms:modified xsi:type="dcterms:W3CDTF">2026-09-17T10:51:29Z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0x01010048277FB189D5684887021B3431DEDF46</vt:lpwstr>
  </property>
</Properties>
</file>