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8"/>
  </p:notesMasterIdLst>
  <p:handoutMasterIdLst>
    <p:handoutMasterId r:id="rId19"/>
  </p:handoutMasterIdLst>
  <p:sldIdLst>
    <p:sldId id="277" r:id="rId5"/>
    <p:sldId id="302" r:id="rId6"/>
    <p:sldId id="303" r:id="rId7"/>
    <p:sldId id="306" r:id="rId8"/>
    <p:sldId id="307" r:id="rId9"/>
    <p:sldId id="308" r:id="rId10"/>
    <p:sldId id="309" r:id="rId11"/>
    <p:sldId id="310" r:id="rId12"/>
    <p:sldId id="311" r:id="rId13"/>
    <p:sldId id="312" r:id="rId14"/>
    <p:sldId id="313" r:id="rId15"/>
    <p:sldId id="314" r:id="rId16"/>
    <p:sldId id="31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yson Cain" initials="TC" lastIdx="1" clrIdx="0">
    <p:extLst>
      <p:ext uri="{19B8F6BF-5375-455C-9EA6-DF929625EA0E}">
        <p15:presenceInfo xmlns:p15="http://schemas.microsoft.com/office/powerpoint/2012/main" userId="S::caint@bgsu.edu::94f45531-2d87-4220-8e72-78c01711aaa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DA7"/>
    <a:srgbClr val="AAACA9"/>
    <a:srgbClr val="C6B9AE"/>
    <a:srgbClr val="F3DFC3"/>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B15837-6DD8-4CC9-89C3-299AD42C0180}" v="4968" dt="2023-02-15T17:29:51.547"/>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258" autoAdjust="0"/>
    <p:restoredTop sz="96327" autoAdjust="0"/>
  </p:normalViewPr>
  <p:slideViewPr>
    <p:cSldViewPr snapToGrid="0">
      <p:cViewPr varScale="1">
        <p:scale>
          <a:sx n="154" d="100"/>
          <a:sy n="154" d="100"/>
        </p:scale>
        <p:origin x="224" y="416"/>
      </p:cViewPr>
      <p:guideLst/>
    </p:cSldViewPr>
  </p:slideViewPr>
  <p:outlineViewPr>
    <p:cViewPr>
      <p:scale>
        <a:sx n="33" d="100"/>
        <a:sy n="33" d="100"/>
      </p:scale>
      <p:origin x="0" y="-21869"/>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62" d="100"/>
          <a:sy n="62" d="100"/>
        </p:scale>
        <p:origin x="2179"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yson Cain" userId="94f45531-2d87-4220-8e72-78c01711aaa4" providerId="ADAL" clId="{E1B15837-6DD8-4CC9-89C3-299AD42C0180}"/>
    <pc:docChg chg="undo custSel addSld delSld modSld sldOrd">
      <pc:chgData name="Tyson Cain" userId="94f45531-2d87-4220-8e72-78c01711aaa4" providerId="ADAL" clId="{E1B15837-6DD8-4CC9-89C3-299AD42C0180}" dt="2023-02-15T17:29:51.547" v="6073"/>
      <pc:docMkLst>
        <pc:docMk/>
      </pc:docMkLst>
      <pc:sldChg chg="del">
        <pc:chgData name="Tyson Cain" userId="94f45531-2d87-4220-8e72-78c01711aaa4" providerId="ADAL" clId="{E1B15837-6DD8-4CC9-89C3-299AD42C0180}" dt="2023-02-15T14:06:29.945" v="2" actId="47"/>
        <pc:sldMkLst>
          <pc:docMk/>
          <pc:sldMk cId="1094308873" sldId="259"/>
        </pc:sldMkLst>
      </pc:sldChg>
      <pc:sldChg chg="modSp mod modTransition">
        <pc:chgData name="Tyson Cain" userId="94f45531-2d87-4220-8e72-78c01711aaa4" providerId="ADAL" clId="{E1B15837-6DD8-4CC9-89C3-299AD42C0180}" dt="2023-02-15T17:29:51.547" v="6073"/>
        <pc:sldMkLst>
          <pc:docMk/>
          <pc:sldMk cId="2583275527" sldId="277"/>
        </pc:sldMkLst>
        <pc:spChg chg="mod">
          <ac:chgData name="Tyson Cain" userId="94f45531-2d87-4220-8e72-78c01711aaa4" providerId="ADAL" clId="{E1B15837-6DD8-4CC9-89C3-299AD42C0180}" dt="2023-02-15T15:27:35.431" v="430" actId="1076"/>
          <ac:spMkLst>
            <pc:docMk/>
            <pc:sldMk cId="2583275527" sldId="277"/>
            <ac:spMk id="4" creationId="{8C13D5EE-5F5A-76C5-A14A-0BE4C6D98AEA}"/>
          </ac:spMkLst>
        </pc:spChg>
        <pc:spChg chg="mod">
          <ac:chgData name="Tyson Cain" userId="94f45531-2d87-4220-8e72-78c01711aaa4" providerId="ADAL" clId="{E1B15837-6DD8-4CC9-89C3-299AD42C0180}" dt="2023-02-15T15:27:42.333" v="431" actId="207"/>
          <ac:spMkLst>
            <pc:docMk/>
            <pc:sldMk cId="2583275527" sldId="277"/>
            <ac:spMk id="8" creationId="{A3EA607C-216D-4929-9832-695920B49990}"/>
          </ac:spMkLst>
        </pc:spChg>
      </pc:sldChg>
      <pc:sldChg chg="addSp delSp modSp mod modTransition delAnim">
        <pc:chgData name="Tyson Cain" userId="94f45531-2d87-4220-8e72-78c01711aaa4" providerId="ADAL" clId="{E1B15837-6DD8-4CC9-89C3-299AD42C0180}" dt="2023-02-15T17:29:51.547" v="6073"/>
        <pc:sldMkLst>
          <pc:docMk/>
          <pc:sldMk cId="3305896146" sldId="288"/>
        </pc:sldMkLst>
        <pc:spChg chg="mod">
          <ac:chgData name="Tyson Cain" userId="94f45531-2d87-4220-8e72-78c01711aaa4" providerId="ADAL" clId="{E1B15837-6DD8-4CC9-89C3-299AD42C0180}" dt="2023-02-15T15:28:01.691" v="432" actId="207"/>
          <ac:spMkLst>
            <pc:docMk/>
            <pc:sldMk cId="3305896146" sldId="288"/>
            <ac:spMk id="2" creationId="{64B0D1D0-144E-40F6-8352-0023DCBD3820}"/>
          </ac:spMkLst>
        </pc:spChg>
        <pc:spChg chg="mod">
          <ac:chgData name="Tyson Cain" userId="94f45531-2d87-4220-8e72-78c01711aaa4" providerId="ADAL" clId="{E1B15837-6DD8-4CC9-89C3-299AD42C0180}" dt="2023-02-15T14:13:23.973" v="8" actId="108"/>
          <ac:spMkLst>
            <pc:docMk/>
            <pc:sldMk cId="3305896146" sldId="288"/>
            <ac:spMk id="7" creationId="{33FEA614-5247-472B-8DED-B1438A0DCFF9}"/>
          </ac:spMkLst>
        </pc:spChg>
        <pc:spChg chg="mod">
          <ac:chgData name="Tyson Cain" userId="94f45531-2d87-4220-8e72-78c01711aaa4" providerId="ADAL" clId="{E1B15837-6DD8-4CC9-89C3-299AD42C0180}" dt="2023-02-15T14:13:09.772" v="7" actId="207"/>
          <ac:spMkLst>
            <pc:docMk/>
            <pc:sldMk cId="3305896146" sldId="288"/>
            <ac:spMk id="9" creationId="{1AB10B31-2CE8-4501-8D05-93F03EB79452}"/>
          </ac:spMkLst>
        </pc:spChg>
        <pc:spChg chg="add mod">
          <ac:chgData name="Tyson Cain" userId="94f45531-2d87-4220-8e72-78c01711aaa4" providerId="ADAL" clId="{E1B15837-6DD8-4CC9-89C3-299AD42C0180}" dt="2023-02-15T14:13:48.688" v="14" actId="688"/>
          <ac:spMkLst>
            <pc:docMk/>
            <pc:sldMk cId="3305896146" sldId="288"/>
            <ac:spMk id="15" creationId="{07D4985A-2E7A-4270-AD06-E1FD3EA5FB06}"/>
          </ac:spMkLst>
        </pc:spChg>
        <pc:spChg chg="add mod">
          <ac:chgData name="Tyson Cain" userId="94f45531-2d87-4220-8e72-78c01711aaa4" providerId="ADAL" clId="{E1B15837-6DD8-4CC9-89C3-299AD42C0180}" dt="2023-02-15T14:14:41.912" v="66" actId="1076"/>
          <ac:spMkLst>
            <pc:docMk/>
            <pc:sldMk cId="3305896146" sldId="288"/>
            <ac:spMk id="16" creationId="{DA52C6B2-D649-4653-8D29-F8CEEA36EB54}"/>
          </ac:spMkLst>
        </pc:spChg>
        <pc:grpChg chg="del">
          <ac:chgData name="Tyson Cain" userId="94f45531-2d87-4220-8e72-78c01711aaa4" providerId="ADAL" clId="{E1B15837-6DD8-4CC9-89C3-299AD42C0180}" dt="2023-02-15T14:13:28.019" v="9" actId="478"/>
          <ac:grpSpMkLst>
            <pc:docMk/>
            <pc:sldMk cId="3305896146" sldId="288"/>
            <ac:grpSpMk id="26" creationId="{A94B48F0-FF4B-40DB-8AAC-822C7BD28F76}"/>
          </ac:grpSpMkLst>
        </pc:grpChg>
        <pc:grpChg chg="del">
          <ac:chgData name="Tyson Cain" userId="94f45531-2d87-4220-8e72-78c01711aaa4" providerId="ADAL" clId="{E1B15837-6DD8-4CC9-89C3-299AD42C0180}" dt="2023-02-15T14:13:32.455" v="10" actId="478"/>
          <ac:grpSpMkLst>
            <pc:docMk/>
            <pc:sldMk cId="3305896146" sldId="288"/>
            <ac:grpSpMk id="27" creationId="{856A6FEB-1F47-446C-82D4-9DE70B771EB5}"/>
          </ac:grpSpMkLst>
        </pc:grpChg>
      </pc:sldChg>
      <pc:sldChg chg="del">
        <pc:chgData name="Tyson Cain" userId="94f45531-2d87-4220-8e72-78c01711aaa4" providerId="ADAL" clId="{E1B15837-6DD8-4CC9-89C3-299AD42C0180}" dt="2023-02-15T14:06:28.789" v="1" actId="47"/>
        <pc:sldMkLst>
          <pc:docMk/>
          <pc:sldMk cId="17322124" sldId="289"/>
        </pc:sldMkLst>
      </pc:sldChg>
      <pc:sldChg chg="del">
        <pc:chgData name="Tyson Cain" userId="94f45531-2d87-4220-8e72-78c01711aaa4" providerId="ADAL" clId="{E1B15837-6DD8-4CC9-89C3-299AD42C0180}" dt="2023-02-15T14:06:26.743" v="0" actId="47"/>
        <pc:sldMkLst>
          <pc:docMk/>
          <pc:sldMk cId="2987061841" sldId="290"/>
        </pc:sldMkLst>
      </pc:sldChg>
      <pc:sldChg chg="delSp modSp mod modTransition delAnim modAnim">
        <pc:chgData name="Tyson Cain" userId="94f45531-2d87-4220-8e72-78c01711aaa4" providerId="ADAL" clId="{E1B15837-6DD8-4CC9-89C3-299AD42C0180}" dt="2023-02-15T17:29:51.547" v="6073"/>
        <pc:sldMkLst>
          <pc:docMk/>
          <pc:sldMk cId="2159117182" sldId="291"/>
        </pc:sldMkLst>
        <pc:spChg chg="mod">
          <ac:chgData name="Tyson Cain" userId="94f45531-2d87-4220-8e72-78c01711aaa4" providerId="ADAL" clId="{E1B15837-6DD8-4CC9-89C3-299AD42C0180}" dt="2023-02-15T15:28:40.424" v="434" actId="208"/>
          <ac:spMkLst>
            <pc:docMk/>
            <pc:sldMk cId="2159117182" sldId="291"/>
            <ac:spMk id="3" creationId="{43F20131-2E66-4147-85FF-C0F1FCA97231}"/>
          </ac:spMkLst>
        </pc:spChg>
        <pc:spChg chg="mod">
          <ac:chgData name="Tyson Cain" userId="94f45531-2d87-4220-8e72-78c01711aaa4" providerId="ADAL" clId="{E1B15837-6DD8-4CC9-89C3-299AD42C0180}" dt="2023-02-15T14:20:00.978" v="286" actId="20577"/>
          <ac:spMkLst>
            <pc:docMk/>
            <pc:sldMk cId="2159117182" sldId="291"/>
            <ac:spMk id="10" creationId="{00E7F2B6-10A7-477E-B377-78173351CB9B}"/>
          </ac:spMkLst>
        </pc:spChg>
        <pc:spChg chg="del mod">
          <ac:chgData name="Tyson Cain" userId="94f45531-2d87-4220-8e72-78c01711aaa4" providerId="ADAL" clId="{E1B15837-6DD8-4CC9-89C3-299AD42C0180}" dt="2023-02-15T15:22:26.307" v="357" actId="478"/>
          <ac:spMkLst>
            <pc:docMk/>
            <pc:sldMk cId="2159117182" sldId="291"/>
            <ac:spMk id="14" creationId="{5CB8B119-A3F4-4BD9-8466-4FF369CADAC0}"/>
          </ac:spMkLst>
        </pc:spChg>
        <pc:spChg chg="mod">
          <ac:chgData name="Tyson Cain" userId="94f45531-2d87-4220-8e72-78c01711aaa4" providerId="ADAL" clId="{E1B15837-6DD8-4CC9-89C3-299AD42C0180}" dt="2023-02-15T17:19:37.066" v="5844" actId="20577"/>
          <ac:spMkLst>
            <pc:docMk/>
            <pc:sldMk cId="2159117182" sldId="291"/>
            <ac:spMk id="19" creationId="{59BCB765-3776-41F5-B6B8-6208678A046A}"/>
          </ac:spMkLst>
        </pc:spChg>
        <pc:cxnChg chg="mod">
          <ac:chgData name="Tyson Cain" userId="94f45531-2d87-4220-8e72-78c01711aaa4" providerId="ADAL" clId="{E1B15837-6DD8-4CC9-89C3-299AD42C0180}" dt="2023-02-15T14:20:07.586" v="288" actId="1036"/>
          <ac:cxnSpMkLst>
            <pc:docMk/>
            <pc:sldMk cId="2159117182" sldId="291"/>
            <ac:cxnSpMk id="20" creationId="{757B862A-E898-35E0-1F1F-BDC6DAD30B70}"/>
          </ac:cxnSpMkLst>
        </pc:cxnChg>
      </pc:sldChg>
      <pc:sldChg chg="addSp delSp modSp mod modTransition modAnim">
        <pc:chgData name="Tyson Cain" userId="94f45531-2d87-4220-8e72-78c01711aaa4" providerId="ADAL" clId="{E1B15837-6DD8-4CC9-89C3-299AD42C0180}" dt="2023-02-15T17:29:51.547" v="6073"/>
        <pc:sldMkLst>
          <pc:docMk/>
          <pc:sldMk cId="1306245156" sldId="292"/>
        </pc:sldMkLst>
        <pc:spChg chg="add del mod">
          <ac:chgData name="Tyson Cain" userId="94f45531-2d87-4220-8e72-78c01711aaa4" providerId="ADAL" clId="{E1B15837-6DD8-4CC9-89C3-299AD42C0180}" dt="2023-02-15T15:51:45.446" v="1450" actId="931"/>
          <ac:spMkLst>
            <pc:docMk/>
            <pc:sldMk cId="1306245156" sldId="292"/>
            <ac:spMk id="4" creationId="{10CBC02F-BE5A-497F-9DE6-FCF39EC06A4A}"/>
          </ac:spMkLst>
        </pc:spChg>
        <pc:spChg chg="add del mod">
          <ac:chgData name="Tyson Cain" userId="94f45531-2d87-4220-8e72-78c01711aaa4" providerId="ADAL" clId="{E1B15837-6DD8-4CC9-89C3-299AD42C0180}" dt="2023-02-15T15:51:55.276" v="1454" actId="931"/>
          <ac:spMkLst>
            <pc:docMk/>
            <pc:sldMk cId="1306245156" sldId="292"/>
            <ac:spMk id="9" creationId="{818073F7-1E79-41B1-BB1E-9D113E5099EB}"/>
          </ac:spMkLst>
        </pc:spChg>
        <pc:spChg chg="mod">
          <ac:chgData name="Tyson Cain" userId="94f45531-2d87-4220-8e72-78c01711aaa4" providerId="ADAL" clId="{E1B15837-6DD8-4CC9-89C3-299AD42C0180}" dt="2023-02-15T16:01:02.168" v="1895" actId="1076"/>
          <ac:spMkLst>
            <pc:docMk/>
            <pc:sldMk cId="1306245156" sldId="292"/>
            <ac:spMk id="19" creationId="{59BCB765-3776-41F5-B6B8-6208678A046A}"/>
          </ac:spMkLst>
        </pc:spChg>
        <pc:picChg chg="del">
          <ac:chgData name="Tyson Cain" userId="94f45531-2d87-4220-8e72-78c01711aaa4" providerId="ADAL" clId="{E1B15837-6DD8-4CC9-89C3-299AD42C0180}" dt="2023-02-15T15:51:34.921" v="1449" actId="478"/>
          <ac:picMkLst>
            <pc:docMk/>
            <pc:sldMk cId="1306245156" sldId="292"/>
            <ac:picMk id="6" creationId="{EAB7778E-8C1D-45FE-8FB3-5E9F3728760B}"/>
          </ac:picMkLst>
        </pc:picChg>
        <pc:picChg chg="add del mod">
          <ac:chgData name="Tyson Cain" userId="94f45531-2d87-4220-8e72-78c01711aaa4" providerId="ADAL" clId="{E1B15837-6DD8-4CC9-89C3-299AD42C0180}" dt="2023-02-15T15:51:49.897" v="1453" actId="478"/>
          <ac:picMkLst>
            <pc:docMk/>
            <pc:sldMk cId="1306245156" sldId="292"/>
            <ac:picMk id="7" creationId="{5C9A79AF-779A-4959-A9F4-934FC4DA29A3}"/>
          </ac:picMkLst>
        </pc:picChg>
        <pc:picChg chg="add mod">
          <ac:chgData name="Tyson Cain" userId="94f45531-2d87-4220-8e72-78c01711aaa4" providerId="ADAL" clId="{E1B15837-6DD8-4CC9-89C3-299AD42C0180}" dt="2023-02-15T15:52:00.283" v="1456" actId="962"/>
          <ac:picMkLst>
            <pc:docMk/>
            <pc:sldMk cId="1306245156" sldId="292"/>
            <ac:picMk id="12" creationId="{F6C5A0AD-806A-4A81-8CB6-5095E84E5F8A}"/>
          </ac:picMkLst>
        </pc:picChg>
        <pc:cxnChg chg="mod">
          <ac:chgData name="Tyson Cain" userId="94f45531-2d87-4220-8e72-78c01711aaa4" providerId="ADAL" clId="{E1B15837-6DD8-4CC9-89C3-299AD42C0180}" dt="2023-02-15T16:27:21.320" v="2076" actId="14100"/>
          <ac:cxnSpMkLst>
            <pc:docMk/>
            <pc:sldMk cId="1306245156" sldId="292"/>
            <ac:cxnSpMk id="20" creationId="{757B862A-E898-35E0-1F1F-BDC6DAD30B70}"/>
          </ac:cxnSpMkLst>
        </pc:cxnChg>
      </pc:sldChg>
      <pc:sldChg chg="addSp delSp modSp add del mod delAnim">
        <pc:chgData name="Tyson Cain" userId="94f45531-2d87-4220-8e72-78c01711aaa4" providerId="ADAL" clId="{E1B15837-6DD8-4CC9-89C3-299AD42C0180}" dt="2023-02-15T15:22:01.507" v="356" actId="2696"/>
        <pc:sldMkLst>
          <pc:docMk/>
          <pc:sldMk cId="1200175413" sldId="293"/>
        </pc:sldMkLst>
        <pc:spChg chg="add del mod">
          <ac:chgData name="Tyson Cain" userId="94f45531-2d87-4220-8e72-78c01711aaa4" providerId="ADAL" clId="{E1B15837-6DD8-4CC9-89C3-299AD42C0180}" dt="2023-02-15T15:14:19.014" v="289" actId="478"/>
          <ac:spMkLst>
            <pc:docMk/>
            <pc:sldMk cId="1200175413" sldId="293"/>
            <ac:spMk id="4" creationId="{3C9AE6B6-C84D-401C-B308-6A67FAB501C2}"/>
          </ac:spMkLst>
        </pc:spChg>
        <pc:spChg chg="mod">
          <ac:chgData name="Tyson Cain" userId="94f45531-2d87-4220-8e72-78c01711aaa4" providerId="ADAL" clId="{E1B15837-6DD8-4CC9-89C3-299AD42C0180}" dt="2023-02-15T15:15:25.893" v="317" actId="20577"/>
          <ac:spMkLst>
            <pc:docMk/>
            <pc:sldMk cId="1200175413" sldId="293"/>
            <ac:spMk id="10" creationId="{00E7F2B6-10A7-477E-B377-78173351CB9B}"/>
          </ac:spMkLst>
        </pc:spChg>
        <pc:spChg chg="del">
          <ac:chgData name="Tyson Cain" userId="94f45531-2d87-4220-8e72-78c01711aaa4" providerId="ADAL" clId="{E1B15837-6DD8-4CC9-89C3-299AD42C0180}" dt="2023-02-15T15:16:13.016" v="326" actId="478"/>
          <ac:spMkLst>
            <pc:docMk/>
            <pc:sldMk cId="1200175413" sldId="293"/>
            <ac:spMk id="14" creationId="{5CB8B119-A3F4-4BD9-8466-4FF369CADAC0}"/>
          </ac:spMkLst>
        </pc:spChg>
        <pc:spChg chg="del">
          <ac:chgData name="Tyson Cain" userId="94f45531-2d87-4220-8e72-78c01711aaa4" providerId="ADAL" clId="{E1B15837-6DD8-4CC9-89C3-299AD42C0180}" dt="2023-02-15T14:19:48.245" v="268" actId="478"/>
          <ac:spMkLst>
            <pc:docMk/>
            <pc:sldMk cId="1200175413" sldId="293"/>
            <ac:spMk id="19" creationId="{59BCB765-3776-41F5-B6B8-6208678A046A}"/>
          </ac:spMkLst>
        </pc:spChg>
        <pc:graphicFrameChg chg="add mod">
          <ac:chgData name="Tyson Cain" userId="94f45531-2d87-4220-8e72-78c01711aaa4" providerId="ADAL" clId="{E1B15837-6DD8-4CC9-89C3-299AD42C0180}" dt="2023-02-15T15:19:48.288" v="339" actId="14100"/>
          <ac:graphicFrameMkLst>
            <pc:docMk/>
            <pc:sldMk cId="1200175413" sldId="293"/>
            <ac:graphicFrameMk id="12" creationId="{399DF019-EFD2-40E2-ADF8-F2599097A907}"/>
          </ac:graphicFrameMkLst>
        </pc:graphicFrameChg>
        <pc:cxnChg chg="mod">
          <ac:chgData name="Tyson Cain" userId="94f45531-2d87-4220-8e72-78c01711aaa4" providerId="ADAL" clId="{E1B15837-6DD8-4CC9-89C3-299AD42C0180}" dt="2023-02-15T15:15:53.541" v="323" actId="1035"/>
          <ac:cxnSpMkLst>
            <pc:docMk/>
            <pc:sldMk cId="1200175413" sldId="293"/>
            <ac:cxnSpMk id="20" creationId="{757B862A-E898-35E0-1F1F-BDC6DAD30B70}"/>
          </ac:cxnSpMkLst>
        </pc:cxnChg>
      </pc:sldChg>
      <pc:sldChg chg="addSp delSp modSp add mod modTransition delAnim modAnim">
        <pc:chgData name="Tyson Cain" userId="94f45531-2d87-4220-8e72-78c01711aaa4" providerId="ADAL" clId="{E1B15837-6DD8-4CC9-89C3-299AD42C0180}" dt="2023-02-15T17:29:51.547" v="6073"/>
        <pc:sldMkLst>
          <pc:docMk/>
          <pc:sldMk cId="491386586" sldId="294"/>
        </pc:sldMkLst>
        <pc:spChg chg="add del mod">
          <ac:chgData name="Tyson Cain" userId="94f45531-2d87-4220-8e72-78c01711aaa4" providerId="ADAL" clId="{E1B15837-6DD8-4CC9-89C3-299AD42C0180}" dt="2023-02-15T16:04:05.262" v="1898" actId="931"/>
          <ac:spMkLst>
            <pc:docMk/>
            <pc:sldMk cId="491386586" sldId="294"/>
            <ac:spMk id="7" creationId="{F9B4E195-7483-4B9E-8113-D3C8B623902A}"/>
          </ac:spMkLst>
        </pc:spChg>
        <pc:spChg chg="mod">
          <ac:chgData name="Tyson Cain" userId="94f45531-2d87-4220-8e72-78c01711aaa4" providerId="ADAL" clId="{E1B15837-6DD8-4CC9-89C3-299AD42C0180}" dt="2023-02-15T16:35:16.544" v="3083" actId="14100"/>
          <ac:spMkLst>
            <pc:docMk/>
            <pc:sldMk cId="491386586" sldId="294"/>
            <ac:spMk id="10" creationId="{00E7F2B6-10A7-477E-B377-78173351CB9B}"/>
          </ac:spMkLst>
        </pc:spChg>
        <pc:spChg chg="del mod">
          <ac:chgData name="Tyson Cain" userId="94f45531-2d87-4220-8e72-78c01711aaa4" providerId="ADAL" clId="{E1B15837-6DD8-4CC9-89C3-299AD42C0180}" dt="2023-02-15T16:28:52.172" v="2084" actId="478"/>
          <ac:spMkLst>
            <pc:docMk/>
            <pc:sldMk cId="491386586" sldId="294"/>
            <ac:spMk id="14" creationId="{5CB8B119-A3F4-4BD9-8466-4FF369CADAC0}"/>
          </ac:spMkLst>
        </pc:spChg>
        <pc:spChg chg="add mod">
          <ac:chgData name="Tyson Cain" userId="94f45531-2d87-4220-8e72-78c01711aaa4" providerId="ADAL" clId="{E1B15837-6DD8-4CC9-89C3-299AD42C0180}" dt="2023-02-15T17:18:06.834" v="5809" actId="20577"/>
          <ac:spMkLst>
            <pc:docMk/>
            <pc:sldMk cId="491386586" sldId="294"/>
            <ac:spMk id="15" creationId="{66AB10A4-871E-4786-AAD1-00F1E99BCF29}"/>
          </ac:spMkLst>
        </pc:spChg>
        <pc:spChg chg="add del mod">
          <ac:chgData name="Tyson Cain" userId="94f45531-2d87-4220-8e72-78c01711aaa4" providerId="ADAL" clId="{E1B15837-6DD8-4CC9-89C3-299AD42C0180}" dt="2023-02-15T16:28:50.596" v="2083" actId="478"/>
          <ac:spMkLst>
            <pc:docMk/>
            <pc:sldMk cId="491386586" sldId="294"/>
            <ac:spMk id="16" creationId="{5990FB9D-AD78-426C-AA96-41A730D07626}"/>
          </ac:spMkLst>
        </pc:spChg>
        <pc:spChg chg="add del mod">
          <ac:chgData name="Tyson Cain" userId="94f45531-2d87-4220-8e72-78c01711aaa4" providerId="ADAL" clId="{E1B15837-6DD8-4CC9-89C3-299AD42C0180}" dt="2023-02-15T16:04:12.939" v="1900" actId="931"/>
          <ac:spMkLst>
            <pc:docMk/>
            <pc:sldMk cId="491386586" sldId="294"/>
            <ac:spMk id="17" creationId="{E31FA139-09CB-4FD3-91D8-B6F240111B3C}"/>
          </ac:spMkLst>
        </pc:spChg>
        <pc:graphicFrameChg chg="del">
          <ac:chgData name="Tyson Cain" userId="94f45531-2d87-4220-8e72-78c01711aaa4" providerId="ADAL" clId="{E1B15837-6DD8-4CC9-89C3-299AD42C0180}" dt="2023-02-15T15:16:06.362" v="325" actId="478"/>
          <ac:graphicFrameMkLst>
            <pc:docMk/>
            <pc:sldMk cId="491386586" sldId="294"/>
            <ac:graphicFrameMk id="12" creationId="{399DF019-EFD2-40E2-ADF8-F2599097A907}"/>
          </ac:graphicFrameMkLst>
        </pc:graphicFrameChg>
        <pc:graphicFrameChg chg="add del mod">
          <ac:chgData name="Tyson Cain" userId="94f45531-2d87-4220-8e72-78c01711aaa4" providerId="ADAL" clId="{E1B15837-6DD8-4CC9-89C3-299AD42C0180}" dt="2023-02-15T15:33:04.530" v="544" actId="478"/>
          <ac:graphicFrameMkLst>
            <pc:docMk/>
            <pc:sldMk cId="491386586" sldId="294"/>
            <ac:graphicFrameMk id="13" creationId="{D3F3706C-FED2-42F1-8894-158BC1738158}"/>
          </ac:graphicFrameMkLst>
        </pc:graphicFrameChg>
        <pc:picChg chg="del">
          <ac:chgData name="Tyson Cain" userId="94f45531-2d87-4220-8e72-78c01711aaa4" providerId="ADAL" clId="{E1B15837-6DD8-4CC9-89C3-299AD42C0180}" dt="2023-02-15T16:04:01.856" v="1897" actId="478"/>
          <ac:picMkLst>
            <pc:docMk/>
            <pc:sldMk cId="491386586" sldId="294"/>
            <ac:picMk id="6" creationId="{EAB7778E-8C1D-45FE-8FB3-5E9F3728760B}"/>
          </ac:picMkLst>
        </pc:picChg>
        <pc:picChg chg="add del mod">
          <ac:chgData name="Tyson Cain" userId="94f45531-2d87-4220-8e72-78c01711aaa4" providerId="ADAL" clId="{E1B15837-6DD8-4CC9-89C3-299AD42C0180}" dt="2023-02-15T16:04:08.636" v="1899" actId="478"/>
          <ac:picMkLst>
            <pc:docMk/>
            <pc:sldMk cId="491386586" sldId="294"/>
            <ac:picMk id="9" creationId="{5CA3725A-CC9D-4AE8-AA6D-A19529D27D16}"/>
          </ac:picMkLst>
        </pc:picChg>
        <pc:picChg chg="add mod">
          <ac:chgData name="Tyson Cain" userId="94f45531-2d87-4220-8e72-78c01711aaa4" providerId="ADAL" clId="{E1B15837-6DD8-4CC9-89C3-299AD42C0180}" dt="2023-02-15T16:04:17.329" v="1901" actId="27614"/>
          <ac:picMkLst>
            <pc:docMk/>
            <pc:sldMk cId="491386586" sldId="294"/>
            <ac:picMk id="19" creationId="{F3A26810-3DD9-4778-A7EA-BE5256B623DC}"/>
          </ac:picMkLst>
        </pc:picChg>
        <pc:cxnChg chg="mod">
          <ac:chgData name="Tyson Cain" userId="94f45531-2d87-4220-8e72-78c01711aaa4" providerId="ADAL" clId="{E1B15837-6DD8-4CC9-89C3-299AD42C0180}" dt="2023-02-15T16:35:19.249" v="3084" actId="14100"/>
          <ac:cxnSpMkLst>
            <pc:docMk/>
            <pc:sldMk cId="491386586" sldId="294"/>
            <ac:cxnSpMk id="20" creationId="{757B862A-E898-35E0-1F1F-BDC6DAD30B70}"/>
          </ac:cxnSpMkLst>
        </pc:cxnChg>
      </pc:sldChg>
      <pc:sldChg chg="addSp delSp modSp new mod modTransition">
        <pc:chgData name="Tyson Cain" userId="94f45531-2d87-4220-8e72-78c01711aaa4" providerId="ADAL" clId="{E1B15837-6DD8-4CC9-89C3-299AD42C0180}" dt="2023-02-15T17:29:51.547" v="6073"/>
        <pc:sldMkLst>
          <pc:docMk/>
          <pc:sldMk cId="699973607" sldId="295"/>
        </pc:sldMkLst>
        <pc:spChg chg="del">
          <ac:chgData name="Tyson Cain" userId="94f45531-2d87-4220-8e72-78c01711aaa4" providerId="ADAL" clId="{E1B15837-6DD8-4CC9-89C3-299AD42C0180}" dt="2023-02-15T15:20:41.942" v="341" actId="478"/>
          <ac:spMkLst>
            <pc:docMk/>
            <pc:sldMk cId="699973607" sldId="295"/>
            <ac:spMk id="2" creationId="{13860580-6C96-4E32-A90F-1E8916BE7B7F}"/>
          </ac:spMkLst>
        </pc:spChg>
        <pc:spChg chg="del">
          <ac:chgData name="Tyson Cain" userId="94f45531-2d87-4220-8e72-78c01711aaa4" providerId="ADAL" clId="{E1B15837-6DD8-4CC9-89C3-299AD42C0180}" dt="2023-02-15T15:20:44.146" v="342" actId="478"/>
          <ac:spMkLst>
            <pc:docMk/>
            <pc:sldMk cId="699973607" sldId="295"/>
            <ac:spMk id="3" creationId="{3F8A4CAF-2212-4FB3-A26D-26942AB022EA}"/>
          </ac:spMkLst>
        </pc:spChg>
        <pc:spChg chg="del">
          <ac:chgData name="Tyson Cain" userId="94f45531-2d87-4220-8e72-78c01711aaa4" providerId="ADAL" clId="{E1B15837-6DD8-4CC9-89C3-299AD42C0180}" dt="2023-02-15T15:20:45.938" v="343" actId="478"/>
          <ac:spMkLst>
            <pc:docMk/>
            <pc:sldMk cId="699973607" sldId="295"/>
            <ac:spMk id="4" creationId="{7F1E5B78-D6FC-4835-9A08-ED5311FCBB7B}"/>
          </ac:spMkLst>
        </pc:spChg>
        <pc:spChg chg="del">
          <ac:chgData name="Tyson Cain" userId="94f45531-2d87-4220-8e72-78c01711aaa4" providerId="ADAL" clId="{E1B15837-6DD8-4CC9-89C3-299AD42C0180}" dt="2023-02-15T15:20:48.177" v="344" actId="478"/>
          <ac:spMkLst>
            <pc:docMk/>
            <pc:sldMk cId="699973607" sldId="295"/>
            <ac:spMk id="5" creationId="{4CD6874C-B7CD-45B9-BF23-D686111455FC}"/>
          </ac:spMkLst>
        </pc:spChg>
        <pc:spChg chg="del">
          <ac:chgData name="Tyson Cain" userId="94f45531-2d87-4220-8e72-78c01711aaa4" providerId="ADAL" clId="{E1B15837-6DD8-4CC9-89C3-299AD42C0180}" dt="2023-02-15T15:20:49.909" v="345" actId="478"/>
          <ac:spMkLst>
            <pc:docMk/>
            <pc:sldMk cId="699973607" sldId="295"/>
            <ac:spMk id="6" creationId="{0F794D50-5FF2-4BB6-B6D6-33E2B6B05A3C}"/>
          </ac:spMkLst>
        </pc:spChg>
        <pc:spChg chg="del">
          <ac:chgData name="Tyson Cain" userId="94f45531-2d87-4220-8e72-78c01711aaa4" providerId="ADAL" clId="{E1B15837-6DD8-4CC9-89C3-299AD42C0180}" dt="2023-02-15T15:20:51.149" v="346" actId="478"/>
          <ac:spMkLst>
            <pc:docMk/>
            <pc:sldMk cId="699973607" sldId="295"/>
            <ac:spMk id="7" creationId="{831F40BA-108C-4DF2-B1A3-2100CBBB0FB3}"/>
          </ac:spMkLst>
        </pc:spChg>
        <pc:spChg chg="del">
          <ac:chgData name="Tyson Cain" userId="94f45531-2d87-4220-8e72-78c01711aaa4" providerId="ADAL" clId="{E1B15837-6DD8-4CC9-89C3-299AD42C0180}" dt="2023-02-15T15:20:52.683" v="347" actId="478"/>
          <ac:spMkLst>
            <pc:docMk/>
            <pc:sldMk cId="699973607" sldId="295"/>
            <ac:spMk id="8" creationId="{73D43EF8-F5B8-433B-9AA6-27BC8EE7B7A2}"/>
          </ac:spMkLst>
        </pc:spChg>
        <pc:spChg chg="del">
          <ac:chgData name="Tyson Cain" userId="94f45531-2d87-4220-8e72-78c01711aaa4" providerId="ADAL" clId="{E1B15837-6DD8-4CC9-89C3-299AD42C0180}" dt="2023-02-15T15:20:54.272" v="348" actId="478"/>
          <ac:spMkLst>
            <pc:docMk/>
            <pc:sldMk cId="699973607" sldId="295"/>
            <ac:spMk id="9" creationId="{24A394FB-3650-46E7-B722-D08242B1D883}"/>
          </ac:spMkLst>
        </pc:spChg>
        <pc:spChg chg="del">
          <ac:chgData name="Tyson Cain" userId="94f45531-2d87-4220-8e72-78c01711aaa4" providerId="ADAL" clId="{E1B15837-6DD8-4CC9-89C3-299AD42C0180}" dt="2023-02-15T15:20:58.983" v="350" actId="478"/>
          <ac:spMkLst>
            <pc:docMk/>
            <pc:sldMk cId="699973607" sldId="295"/>
            <ac:spMk id="10" creationId="{6319EEB3-097A-41CB-884E-7038406886D1}"/>
          </ac:spMkLst>
        </pc:spChg>
        <pc:spChg chg="del">
          <ac:chgData name="Tyson Cain" userId="94f45531-2d87-4220-8e72-78c01711aaa4" providerId="ADAL" clId="{E1B15837-6DD8-4CC9-89C3-299AD42C0180}" dt="2023-02-15T15:20:56.471" v="349" actId="478"/>
          <ac:spMkLst>
            <pc:docMk/>
            <pc:sldMk cId="699973607" sldId="295"/>
            <ac:spMk id="11" creationId="{1D0DE852-22F6-4370-9C9F-47B104271DA6}"/>
          </ac:spMkLst>
        </pc:spChg>
        <pc:spChg chg="add mod">
          <ac:chgData name="Tyson Cain" userId="94f45531-2d87-4220-8e72-78c01711aaa4" providerId="ADAL" clId="{E1B15837-6DD8-4CC9-89C3-299AD42C0180}" dt="2023-02-15T17:23:30.353" v="6048" actId="1076"/>
          <ac:spMkLst>
            <pc:docMk/>
            <pc:sldMk cId="699973607" sldId="295"/>
            <ac:spMk id="14" creationId="{C1E004B0-DE78-460C-B496-E9F8A3E27DB5}"/>
          </ac:spMkLst>
        </pc:spChg>
        <pc:graphicFrameChg chg="add mod">
          <ac:chgData name="Tyson Cain" userId="94f45531-2d87-4220-8e72-78c01711aaa4" providerId="ADAL" clId="{E1B15837-6DD8-4CC9-89C3-299AD42C0180}" dt="2023-02-15T17:21:47.907" v="5845" actId="1076"/>
          <ac:graphicFrameMkLst>
            <pc:docMk/>
            <pc:sldMk cId="699973607" sldId="295"/>
            <ac:graphicFrameMk id="13" creationId="{04D5D624-D9C8-4F18-B8DF-A5B6C9728608}"/>
          </ac:graphicFrameMkLst>
        </pc:graphicFrameChg>
      </pc:sldChg>
      <pc:sldChg chg="addSp delSp modSp add mod modTransition modAnim">
        <pc:chgData name="Tyson Cain" userId="94f45531-2d87-4220-8e72-78c01711aaa4" providerId="ADAL" clId="{E1B15837-6DD8-4CC9-89C3-299AD42C0180}" dt="2023-02-15T17:29:51.547" v="6073"/>
        <pc:sldMkLst>
          <pc:docMk/>
          <pc:sldMk cId="2835459143" sldId="296"/>
        </pc:sldMkLst>
        <pc:spChg chg="add del mod">
          <ac:chgData name="Tyson Cain" userId="94f45531-2d87-4220-8e72-78c01711aaa4" providerId="ADAL" clId="{E1B15837-6DD8-4CC9-89C3-299AD42C0180}" dt="2023-02-15T16:04:22.484" v="1903" actId="931"/>
          <ac:spMkLst>
            <pc:docMk/>
            <pc:sldMk cId="2835459143" sldId="296"/>
            <ac:spMk id="4" creationId="{C2244046-A8A6-4CA8-91C0-36E1F5B18105}"/>
          </ac:spMkLst>
        </pc:spChg>
        <pc:spChg chg="mod">
          <ac:chgData name="Tyson Cain" userId="94f45531-2d87-4220-8e72-78c01711aaa4" providerId="ADAL" clId="{E1B15837-6DD8-4CC9-89C3-299AD42C0180}" dt="2023-02-15T16:04:54.012" v="1931" actId="14100"/>
          <ac:spMkLst>
            <pc:docMk/>
            <pc:sldMk cId="2835459143" sldId="296"/>
            <ac:spMk id="10" creationId="{00E7F2B6-10A7-477E-B377-78173351CB9B}"/>
          </ac:spMkLst>
        </pc:spChg>
        <pc:spChg chg="mod">
          <ac:chgData name="Tyson Cain" userId="94f45531-2d87-4220-8e72-78c01711aaa4" providerId="ADAL" clId="{E1B15837-6DD8-4CC9-89C3-299AD42C0180}" dt="2023-02-15T17:14:17.798" v="5686" actId="20577"/>
          <ac:spMkLst>
            <pc:docMk/>
            <pc:sldMk cId="2835459143" sldId="296"/>
            <ac:spMk id="19" creationId="{59BCB765-3776-41F5-B6B8-6208678A046A}"/>
          </ac:spMkLst>
        </pc:spChg>
        <pc:picChg chg="add mod">
          <ac:chgData name="Tyson Cain" userId="94f45531-2d87-4220-8e72-78c01711aaa4" providerId="ADAL" clId="{E1B15837-6DD8-4CC9-89C3-299AD42C0180}" dt="2023-02-15T17:27:29.255" v="6070" actId="1076"/>
          <ac:picMkLst>
            <pc:docMk/>
            <pc:sldMk cId="2835459143" sldId="296"/>
            <ac:picMk id="6" creationId="{69EE4036-6018-4633-B220-E3DBFBE8D757}"/>
          </ac:picMkLst>
        </pc:picChg>
        <pc:picChg chg="del">
          <ac:chgData name="Tyson Cain" userId="94f45531-2d87-4220-8e72-78c01711aaa4" providerId="ADAL" clId="{E1B15837-6DD8-4CC9-89C3-299AD42C0180}" dt="2023-02-15T16:04:18.922" v="1902" actId="478"/>
          <ac:picMkLst>
            <pc:docMk/>
            <pc:sldMk cId="2835459143" sldId="296"/>
            <ac:picMk id="12" creationId="{F6C5A0AD-806A-4A81-8CB6-5095E84E5F8A}"/>
          </ac:picMkLst>
        </pc:picChg>
        <pc:cxnChg chg="mod">
          <ac:chgData name="Tyson Cain" userId="94f45531-2d87-4220-8e72-78c01711aaa4" providerId="ADAL" clId="{E1B15837-6DD8-4CC9-89C3-299AD42C0180}" dt="2023-02-15T16:27:27.876" v="2078" actId="1036"/>
          <ac:cxnSpMkLst>
            <pc:docMk/>
            <pc:sldMk cId="2835459143" sldId="296"/>
            <ac:cxnSpMk id="20" creationId="{757B862A-E898-35E0-1F1F-BDC6DAD30B70}"/>
          </ac:cxnSpMkLst>
        </pc:cxnChg>
      </pc:sldChg>
      <pc:sldChg chg="addSp delSp modSp add mod ord modTransition">
        <pc:chgData name="Tyson Cain" userId="94f45531-2d87-4220-8e72-78c01711aaa4" providerId="ADAL" clId="{E1B15837-6DD8-4CC9-89C3-299AD42C0180}" dt="2023-02-15T17:29:51.547" v="6073"/>
        <pc:sldMkLst>
          <pc:docMk/>
          <pc:sldMk cId="363574323" sldId="297"/>
        </pc:sldMkLst>
        <pc:spChg chg="add mod">
          <ac:chgData name="Tyson Cain" userId="94f45531-2d87-4220-8e72-78c01711aaa4" providerId="ADAL" clId="{E1B15837-6DD8-4CC9-89C3-299AD42C0180}" dt="2023-02-15T16:22:22.495" v="1962" actId="1076"/>
          <ac:spMkLst>
            <pc:docMk/>
            <pc:sldMk cId="363574323" sldId="297"/>
            <ac:spMk id="6" creationId="{EEA53C4E-380D-4109-9252-4C31C7E318EE}"/>
          </ac:spMkLst>
        </pc:spChg>
        <pc:spChg chg="add mod">
          <ac:chgData name="Tyson Cain" userId="94f45531-2d87-4220-8e72-78c01711aaa4" providerId="ADAL" clId="{E1B15837-6DD8-4CC9-89C3-299AD42C0180}" dt="2023-02-15T16:23:41.698" v="1972" actId="13822"/>
          <ac:spMkLst>
            <pc:docMk/>
            <pc:sldMk cId="363574323" sldId="297"/>
            <ac:spMk id="7" creationId="{1094026C-2B68-4EC5-A305-237A21E521D6}"/>
          </ac:spMkLst>
        </pc:spChg>
        <pc:spChg chg="add mod">
          <ac:chgData name="Tyson Cain" userId="94f45531-2d87-4220-8e72-78c01711aaa4" providerId="ADAL" clId="{E1B15837-6DD8-4CC9-89C3-299AD42C0180}" dt="2023-02-15T16:22:29.305" v="1964" actId="1076"/>
          <ac:spMkLst>
            <pc:docMk/>
            <pc:sldMk cId="363574323" sldId="297"/>
            <ac:spMk id="9" creationId="{4042BB0D-5014-4B73-9E2E-F582CFE58911}"/>
          </ac:spMkLst>
        </pc:spChg>
        <pc:spChg chg="add mod">
          <ac:chgData name="Tyson Cain" userId="94f45531-2d87-4220-8e72-78c01711aaa4" providerId="ADAL" clId="{E1B15837-6DD8-4CC9-89C3-299AD42C0180}" dt="2023-02-15T16:51:59.095" v="4079" actId="1076"/>
          <ac:spMkLst>
            <pc:docMk/>
            <pc:sldMk cId="363574323" sldId="297"/>
            <ac:spMk id="10" creationId="{1198D2E2-6877-486B-AAEB-9430BACFCAFD}"/>
          </ac:spMkLst>
        </pc:spChg>
        <pc:spChg chg="add mod">
          <ac:chgData name="Tyson Cain" userId="94f45531-2d87-4220-8e72-78c01711aaa4" providerId="ADAL" clId="{E1B15837-6DD8-4CC9-89C3-299AD42C0180}" dt="2023-02-15T16:24:25.016" v="2018" actId="1076"/>
          <ac:spMkLst>
            <pc:docMk/>
            <pc:sldMk cId="363574323" sldId="297"/>
            <ac:spMk id="14" creationId="{0C9B3945-B3E5-4AD1-BAE2-1E459A8AA1CB}"/>
          </ac:spMkLst>
        </pc:spChg>
        <pc:spChg chg="add mod">
          <ac:chgData name="Tyson Cain" userId="94f45531-2d87-4220-8e72-78c01711aaa4" providerId="ADAL" clId="{E1B15837-6DD8-4CC9-89C3-299AD42C0180}" dt="2023-02-15T16:47:24.695" v="3927" actId="20577"/>
          <ac:spMkLst>
            <pc:docMk/>
            <pc:sldMk cId="363574323" sldId="297"/>
            <ac:spMk id="15" creationId="{358E43C7-CC8C-4608-9598-A0E7743A6220}"/>
          </ac:spMkLst>
        </pc:spChg>
        <pc:graphicFrameChg chg="del">
          <ac:chgData name="Tyson Cain" userId="94f45531-2d87-4220-8e72-78c01711aaa4" providerId="ADAL" clId="{E1B15837-6DD8-4CC9-89C3-299AD42C0180}" dt="2023-02-15T16:06:44.447" v="1935" actId="478"/>
          <ac:graphicFrameMkLst>
            <pc:docMk/>
            <pc:sldMk cId="363574323" sldId="297"/>
            <ac:graphicFrameMk id="13" creationId="{04D5D624-D9C8-4F18-B8DF-A5B6C9728608}"/>
          </ac:graphicFrameMkLst>
        </pc:graphicFrameChg>
        <pc:picChg chg="add del mod">
          <ac:chgData name="Tyson Cain" userId="94f45531-2d87-4220-8e72-78c01711aaa4" providerId="ADAL" clId="{E1B15837-6DD8-4CC9-89C3-299AD42C0180}" dt="2023-02-15T16:18:42.729" v="1949" actId="478"/>
          <ac:picMkLst>
            <pc:docMk/>
            <pc:sldMk cId="363574323" sldId="297"/>
            <ac:picMk id="3" creationId="{707504CC-AB58-427A-9F2E-AE527CE2D682}"/>
          </ac:picMkLst>
        </pc:picChg>
        <pc:picChg chg="add mod">
          <ac:chgData name="Tyson Cain" userId="94f45531-2d87-4220-8e72-78c01711aaa4" providerId="ADAL" clId="{E1B15837-6DD8-4CC9-89C3-299AD42C0180}" dt="2023-02-15T16:21:56.839" v="1952" actId="962"/>
          <ac:picMkLst>
            <pc:docMk/>
            <pc:sldMk cId="363574323" sldId="297"/>
            <ac:picMk id="5" creationId="{53E04AEE-D1DB-45C0-9D9C-6B0675548DDD}"/>
          </ac:picMkLst>
        </pc:picChg>
      </pc:sldChg>
      <pc:sldChg chg="addSp delSp modSp add mod ord modTransition">
        <pc:chgData name="Tyson Cain" userId="94f45531-2d87-4220-8e72-78c01711aaa4" providerId="ADAL" clId="{E1B15837-6DD8-4CC9-89C3-299AD42C0180}" dt="2023-02-15T17:29:51.547" v="6073"/>
        <pc:sldMkLst>
          <pc:docMk/>
          <pc:sldMk cId="605646054" sldId="298"/>
        </pc:sldMkLst>
        <pc:spChg chg="add mod">
          <ac:chgData name="Tyson Cain" userId="94f45531-2d87-4220-8e72-78c01711aaa4" providerId="ADAL" clId="{E1B15837-6DD8-4CC9-89C3-299AD42C0180}" dt="2023-02-15T16:26:08.560" v="2071" actId="1076"/>
          <ac:spMkLst>
            <pc:docMk/>
            <pc:sldMk cId="605646054" sldId="298"/>
            <ac:spMk id="6" creationId="{797E04D1-77F7-4D99-99E5-78F77BC7D59B}"/>
          </ac:spMkLst>
        </pc:spChg>
        <pc:spChg chg="add mod">
          <ac:chgData name="Tyson Cain" userId="94f45531-2d87-4220-8e72-78c01711aaa4" providerId="ADAL" clId="{E1B15837-6DD8-4CC9-89C3-299AD42C0180}" dt="2023-02-15T16:26:27.296" v="2075" actId="1076"/>
          <ac:spMkLst>
            <pc:docMk/>
            <pc:sldMk cId="605646054" sldId="298"/>
            <ac:spMk id="7" creationId="{96315F1D-75C7-4146-83FF-592E5E9489D0}"/>
          </ac:spMkLst>
        </pc:spChg>
        <pc:spChg chg="add mod">
          <ac:chgData name="Tyson Cain" userId="94f45531-2d87-4220-8e72-78c01711aaa4" providerId="ADAL" clId="{E1B15837-6DD8-4CC9-89C3-299AD42C0180}" dt="2023-02-15T16:26:02.919" v="2070" actId="1076"/>
          <ac:spMkLst>
            <pc:docMk/>
            <pc:sldMk cId="605646054" sldId="298"/>
            <ac:spMk id="8" creationId="{EBEFD21E-F310-460E-BD80-6D37999A15B9}"/>
          </ac:spMkLst>
        </pc:spChg>
        <pc:spChg chg="add mod">
          <ac:chgData name="Tyson Cain" userId="94f45531-2d87-4220-8e72-78c01711aaa4" providerId="ADAL" clId="{E1B15837-6DD8-4CC9-89C3-299AD42C0180}" dt="2023-02-15T16:26:24.752" v="2074" actId="14100"/>
          <ac:spMkLst>
            <pc:docMk/>
            <pc:sldMk cId="605646054" sldId="298"/>
            <ac:spMk id="9" creationId="{287F84B4-495A-42FA-9882-8CBBFAFA5A8C}"/>
          </ac:spMkLst>
        </pc:spChg>
        <pc:spChg chg="add mod">
          <ac:chgData name="Tyson Cain" userId="94f45531-2d87-4220-8e72-78c01711aaa4" providerId="ADAL" clId="{E1B15837-6DD8-4CC9-89C3-299AD42C0180}" dt="2023-02-15T16:48:40.799" v="3941" actId="1076"/>
          <ac:spMkLst>
            <pc:docMk/>
            <pc:sldMk cId="605646054" sldId="298"/>
            <ac:spMk id="10" creationId="{156E04D0-CA32-4E85-A1D0-D3AD0553564E}"/>
          </ac:spMkLst>
        </pc:spChg>
        <pc:picChg chg="del">
          <ac:chgData name="Tyson Cain" userId="94f45531-2d87-4220-8e72-78c01711aaa4" providerId="ADAL" clId="{E1B15837-6DD8-4CC9-89C3-299AD42C0180}" dt="2023-02-15T16:18:27.805" v="1945" actId="478"/>
          <ac:picMkLst>
            <pc:docMk/>
            <pc:sldMk cId="605646054" sldId="298"/>
            <ac:picMk id="3" creationId="{707504CC-AB58-427A-9F2E-AE527CE2D682}"/>
          </ac:picMkLst>
        </pc:picChg>
        <pc:picChg chg="add mod">
          <ac:chgData name="Tyson Cain" userId="94f45531-2d87-4220-8e72-78c01711aaa4" providerId="ADAL" clId="{E1B15837-6DD8-4CC9-89C3-299AD42C0180}" dt="2023-02-15T16:44:07.537" v="3816" actId="1076"/>
          <ac:picMkLst>
            <pc:docMk/>
            <pc:sldMk cId="605646054" sldId="298"/>
            <ac:picMk id="4" creationId="{1911E5B9-9555-45F8-A24C-D423C5E6D730}"/>
          </ac:picMkLst>
        </pc:picChg>
      </pc:sldChg>
      <pc:sldChg chg="delSp modSp add mod modTransition delAnim modAnim">
        <pc:chgData name="Tyson Cain" userId="94f45531-2d87-4220-8e72-78c01711aaa4" providerId="ADAL" clId="{E1B15837-6DD8-4CC9-89C3-299AD42C0180}" dt="2023-02-15T17:29:51.547" v="6073"/>
        <pc:sldMkLst>
          <pc:docMk/>
          <pc:sldMk cId="1635773233" sldId="299"/>
        </pc:sldMkLst>
        <pc:spChg chg="mod">
          <ac:chgData name="Tyson Cain" userId="94f45531-2d87-4220-8e72-78c01711aaa4" providerId="ADAL" clId="{E1B15837-6DD8-4CC9-89C3-299AD42C0180}" dt="2023-02-15T16:49:58.273" v="4060" actId="14100"/>
          <ac:spMkLst>
            <pc:docMk/>
            <pc:sldMk cId="1635773233" sldId="299"/>
            <ac:spMk id="14" creationId="{5CB8B119-A3F4-4BD9-8466-4FF369CADAC0}"/>
          </ac:spMkLst>
        </pc:spChg>
        <pc:spChg chg="del">
          <ac:chgData name="Tyson Cain" userId="94f45531-2d87-4220-8e72-78c01711aaa4" providerId="ADAL" clId="{E1B15837-6DD8-4CC9-89C3-299AD42C0180}" dt="2023-02-15T16:28:16.503" v="2080" actId="478"/>
          <ac:spMkLst>
            <pc:docMk/>
            <pc:sldMk cId="1635773233" sldId="299"/>
            <ac:spMk id="15" creationId="{66AB10A4-871E-4786-AAD1-00F1E99BCF29}"/>
          </ac:spMkLst>
        </pc:spChg>
        <pc:spChg chg="mod">
          <ac:chgData name="Tyson Cain" userId="94f45531-2d87-4220-8e72-78c01711aaa4" providerId="ADAL" clId="{E1B15837-6DD8-4CC9-89C3-299AD42C0180}" dt="2023-02-15T16:51:07.913" v="4073" actId="20577"/>
          <ac:spMkLst>
            <pc:docMk/>
            <pc:sldMk cId="1635773233" sldId="299"/>
            <ac:spMk id="16" creationId="{5990FB9D-AD78-426C-AA96-41A730D07626}"/>
          </ac:spMkLst>
        </pc:spChg>
      </pc:sldChg>
      <pc:sldChg chg="modSp add mod ord modTransition modAnim">
        <pc:chgData name="Tyson Cain" userId="94f45531-2d87-4220-8e72-78c01711aaa4" providerId="ADAL" clId="{E1B15837-6DD8-4CC9-89C3-299AD42C0180}" dt="2023-02-15T17:29:51.547" v="6073"/>
        <pc:sldMkLst>
          <pc:docMk/>
          <pc:sldMk cId="1409714190" sldId="300"/>
        </pc:sldMkLst>
        <pc:spChg chg="mod">
          <ac:chgData name="Tyson Cain" userId="94f45531-2d87-4220-8e72-78c01711aaa4" providerId="ADAL" clId="{E1B15837-6DD8-4CC9-89C3-299AD42C0180}" dt="2023-02-15T16:41:31.597" v="3664" actId="1076"/>
          <ac:spMkLst>
            <pc:docMk/>
            <pc:sldMk cId="1409714190" sldId="300"/>
            <ac:spMk id="14" creationId="{5CB8B119-A3F4-4BD9-8466-4FF369CADAC0}"/>
          </ac:spMkLst>
        </pc:spChg>
      </pc:sldChg>
      <pc:sldChg chg="delSp modSp add mod modTransition">
        <pc:chgData name="Tyson Cain" userId="94f45531-2d87-4220-8e72-78c01711aaa4" providerId="ADAL" clId="{E1B15837-6DD8-4CC9-89C3-299AD42C0180}" dt="2023-02-15T17:29:51.547" v="6073"/>
        <pc:sldMkLst>
          <pc:docMk/>
          <pc:sldMk cId="1209365201" sldId="301"/>
        </pc:sldMkLst>
        <pc:spChg chg="del">
          <ac:chgData name="Tyson Cain" userId="94f45531-2d87-4220-8e72-78c01711aaa4" providerId="ADAL" clId="{E1B15837-6DD8-4CC9-89C3-299AD42C0180}" dt="2023-02-15T16:53:32.510" v="4233" actId="478"/>
          <ac:spMkLst>
            <pc:docMk/>
            <pc:sldMk cId="1209365201" sldId="301"/>
            <ac:spMk id="6" creationId="{797E04D1-77F7-4D99-99E5-78F77BC7D59B}"/>
          </ac:spMkLst>
        </pc:spChg>
        <pc:spChg chg="del">
          <ac:chgData name="Tyson Cain" userId="94f45531-2d87-4220-8e72-78c01711aaa4" providerId="ADAL" clId="{E1B15837-6DD8-4CC9-89C3-299AD42C0180}" dt="2023-02-15T16:53:27.098" v="4230" actId="478"/>
          <ac:spMkLst>
            <pc:docMk/>
            <pc:sldMk cId="1209365201" sldId="301"/>
            <ac:spMk id="7" creationId="{96315F1D-75C7-4146-83FF-592E5E9489D0}"/>
          </ac:spMkLst>
        </pc:spChg>
        <pc:spChg chg="del">
          <ac:chgData name="Tyson Cain" userId="94f45531-2d87-4220-8e72-78c01711aaa4" providerId="ADAL" clId="{E1B15837-6DD8-4CC9-89C3-299AD42C0180}" dt="2023-02-15T16:53:30.828" v="4232" actId="478"/>
          <ac:spMkLst>
            <pc:docMk/>
            <pc:sldMk cId="1209365201" sldId="301"/>
            <ac:spMk id="8" creationId="{EBEFD21E-F310-460E-BD80-6D37999A15B9}"/>
          </ac:spMkLst>
        </pc:spChg>
        <pc:spChg chg="del">
          <ac:chgData name="Tyson Cain" userId="94f45531-2d87-4220-8e72-78c01711aaa4" providerId="ADAL" clId="{E1B15837-6DD8-4CC9-89C3-299AD42C0180}" dt="2023-02-15T16:53:28.338" v="4231" actId="478"/>
          <ac:spMkLst>
            <pc:docMk/>
            <pc:sldMk cId="1209365201" sldId="301"/>
            <ac:spMk id="9" creationId="{287F84B4-495A-42FA-9882-8CBBFAFA5A8C}"/>
          </ac:spMkLst>
        </pc:spChg>
        <pc:spChg chg="mod">
          <ac:chgData name="Tyson Cain" userId="94f45531-2d87-4220-8e72-78c01711aaa4" providerId="ADAL" clId="{E1B15837-6DD8-4CC9-89C3-299AD42C0180}" dt="2023-02-15T17:15:02.787" v="5688" actId="115"/>
          <ac:spMkLst>
            <pc:docMk/>
            <pc:sldMk cId="1209365201" sldId="301"/>
            <ac:spMk id="10" creationId="{156E04D0-CA32-4E85-A1D0-D3AD0553564E}"/>
          </ac:spMkLst>
        </pc:spChg>
        <pc:picChg chg="del">
          <ac:chgData name="Tyson Cain" userId="94f45531-2d87-4220-8e72-78c01711aaa4" providerId="ADAL" clId="{E1B15837-6DD8-4CC9-89C3-299AD42C0180}" dt="2023-02-15T16:52:28.821" v="4081" actId="478"/>
          <ac:picMkLst>
            <pc:docMk/>
            <pc:sldMk cId="1209365201" sldId="301"/>
            <ac:picMk id="4" creationId="{1911E5B9-9555-45F8-A24C-D423C5E6D730}"/>
          </ac:picMkLst>
        </pc:picChg>
      </pc:sldChg>
      <pc:sldChg chg="modSp add del ord modAnim">
        <pc:chgData name="Tyson Cain" userId="94f45531-2d87-4220-8e72-78c01711aaa4" providerId="ADAL" clId="{E1B15837-6DD8-4CC9-89C3-299AD42C0180}" dt="2023-02-15T16:50:54.835" v="4061" actId="2696"/>
        <pc:sldMkLst>
          <pc:docMk/>
          <pc:sldMk cId="4105267073" sldId="301"/>
        </pc:sldMkLst>
        <pc:spChg chg="mod">
          <ac:chgData name="Tyson Cain" userId="94f45531-2d87-4220-8e72-78c01711aaa4" providerId="ADAL" clId="{E1B15837-6DD8-4CC9-89C3-299AD42C0180}" dt="2023-02-15T16:40:14.434" v="3653" actId="20577"/>
          <ac:spMkLst>
            <pc:docMk/>
            <pc:sldMk cId="4105267073" sldId="301"/>
            <ac:spMk id="14" creationId="{5CB8B119-A3F4-4BD9-8466-4FF369CADAC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A3114B-0CDD-4419-A4DE-E0C29A2AE1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FC25048-78D1-4821-8E2B-7A77CCA12F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252186-C111-43A8-A0F7-F77FFDE4DF82}" type="datetimeFigureOut">
              <a:rPr lang="en-US" smtClean="0"/>
              <a:t>9/21/26</a:t>
            </a:fld>
            <a:endParaRPr lang="en-US"/>
          </a:p>
        </p:txBody>
      </p:sp>
      <p:sp>
        <p:nvSpPr>
          <p:cNvPr id="4" name="Footer Placeholder 3">
            <a:extLst>
              <a:ext uri="{FF2B5EF4-FFF2-40B4-BE49-F238E27FC236}">
                <a16:creationId xmlns:a16="http://schemas.microsoft.com/office/drawing/2014/main" id="{01924695-047D-4CC8-8801-1AA37457E7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0F00293-63F6-438D-A9A8-024975FD5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56CFAD-C154-4C9C-AD01-665A5055065E}" type="slidenum">
              <a:rPr lang="en-US" smtClean="0"/>
              <a:t>‹#›</a:t>
            </a:fld>
            <a:endParaRPr lang="en-US"/>
          </a:p>
        </p:txBody>
      </p:sp>
    </p:spTree>
    <p:extLst>
      <p:ext uri="{BB962C8B-B14F-4D97-AF65-F5344CB8AC3E}">
        <p14:creationId xmlns:p14="http://schemas.microsoft.com/office/powerpoint/2010/main" val="3997879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BBB5B-F3DE-41D7-B279-483D20E8E363}" type="datetimeFigureOut">
              <a:rPr lang="en-US" smtClean="0"/>
              <a:t>9/21/26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B62BC0-7DC4-4569-951D-2BB9475345C6}" type="slidenum">
              <a:rPr lang="en-US" smtClean="0"/>
              <a:t>‹#›</a:t>
            </a:fld>
            <a:endParaRPr lang="en-US"/>
          </a:p>
        </p:txBody>
      </p:sp>
    </p:spTree>
    <p:extLst>
      <p:ext uri="{BB962C8B-B14F-4D97-AF65-F5344CB8AC3E}">
        <p14:creationId xmlns:p14="http://schemas.microsoft.com/office/powerpoint/2010/main" val="3344641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A325D4D-835D-41B6-9B16-A090AA088329}"/>
              </a:ext>
            </a:extLst>
          </p:cNvPr>
          <p:cNvSpPr>
            <a:spLocks noGrp="1"/>
          </p:cNvSpPr>
          <p:nvPr>
            <p:ph type="pic" sz="quarter" idx="10" hasCustomPrompt="1"/>
          </p:nvPr>
        </p:nvSpPr>
        <p:spPr>
          <a:xfrm>
            <a:off x="0" y="0"/>
            <a:ext cx="12192000" cy="6858000"/>
          </a:xfrm>
          <a:prstGeom prst="rect">
            <a:avLst/>
          </a:prstGeom>
        </p:spPr>
        <p:txBody>
          <a:bodyPr/>
          <a:lstStyle>
            <a:lvl1pPr marL="0" indent="0" algn="ctr">
              <a:buNone/>
              <a:defRPr/>
            </a:lvl1pPr>
          </a:lstStyle>
          <a:p>
            <a:r>
              <a:rPr lang="en-US"/>
              <a:t>Click to add photo</a:t>
            </a:r>
          </a:p>
        </p:txBody>
      </p:sp>
      <p:sp>
        <p:nvSpPr>
          <p:cNvPr id="3" name="Title 2">
            <a:extLst>
              <a:ext uri="{FF2B5EF4-FFF2-40B4-BE49-F238E27FC236}">
                <a16:creationId xmlns:a16="http://schemas.microsoft.com/office/drawing/2014/main" id="{D1D87D16-A856-42F4-9D8C-A0C1D482E52D}"/>
              </a:ext>
            </a:extLst>
          </p:cNvPr>
          <p:cNvSpPr>
            <a:spLocks noGrp="1"/>
          </p:cNvSpPr>
          <p:nvPr>
            <p:ph type="title" hasCustomPrompt="1"/>
          </p:nvPr>
        </p:nvSpPr>
        <p:spPr>
          <a:xfrm>
            <a:off x="0" y="2442052"/>
            <a:ext cx="12192000" cy="1425257"/>
          </a:xfrm>
          <a:prstGeom prst="rect">
            <a:avLst/>
          </a:prstGeom>
          <a:solidFill>
            <a:schemeClr val="accent4">
              <a:lumMod val="50000"/>
              <a:alpha val="55000"/>
            </a:schemeClr>
          </a:solidFill>
        </p:spPr>
        <p:txBody>
          <a:bodyPr anchor="ctr"/>
          <a:lstStyle>
            <a:lvl1pPr algn="ctr">
              <a:defRPr sz="6000" cap="all" spc="100" baseline="0">
                <a:solidFill>
                  <a:schemeClr val="accent1"/>
                </a:solidFill>
              </a:defRPr>
            </a:lvl1pPr>
          </a:lstStyle>
          <a:p>
            <a:r>
              <a:rPr lang="en-US" dirty="0"/>
              <a:t>Add title</a:t>
            </a:r>
          </a:p>
        </p:txBody>
      </p:sp>
      <p:sp>
        <p:nvSpPr>
          <p:cNvPr id="12" name="Text Placeholder 10">
            <a:extLst>
              <a:ext uri="{FF2B5EF4-FFF2-40B4-BE49-F238E27FC236}">
                <a16:creationId xmlns:a16="http://schemas.microsoft.com/office/drawing/2014/main" id="{BD39BB44-64AC-49A7-8555-2CC62AD7C2D6}"/>
              </a:ext>
            </a:extLst>
          </p:cNvPr>
          <p:cNvSpPr>
            <a:spLocks noGrp="1"/>
          </p:cNvSpPr>
          <p:nvPr>
            <p:ph type="body" sz="quarter" idx="12" hasCustomPrompt="1"/>
          </p:nvPr>
        </p:nvSpPr>
        <p:spPr>
          <a:xfrm>
            <a:off x="0" y="3867309"/>
            <a:ext cx="12192000" cy="1036320"/>
          </a:xfrm>
          <a:prstGeom prst="rect">
            <a:avLst/>
          </a:prstGeom>
          <a:solidFill>
            <a:schemeClr val="accent4">
              <a:lumMod val="50000"/>
              <a:alpha val="55000"/>
            </a:schemeClr>
          </a:solidFill>
        </p:spPr>
        <p:txBody>
          <a:bodyPr anchor="ctr"/>
          <a:lstStyle>
            <a:lvl1pPr marL="0" indent="0" algn="ctr">
              <a:buNone/>
              <a:defRPr sz="2400" cap="none" spc="100" baseline="0">
                <a:solidFill>
                  <a:schemeClr val="bg1"/>
                </a:solidFill>
                <a:latin typeface="+mn-lt"/>
              </a:defRPr>
            </a:lvl1pPr>
          </a:lstStyle>
          <a:p>
            <a:pPr lvl="0"/>
            <a:r>
              <a:rPr lang="en-US" dirty="0"/>
              <a:t>Click to add subtitle</a:t>
            </a:r>
          </a:p>
        </p:txBody>
      </p:sp>
      <p:sp>
        <p:nvSpPr>
          <p:cNvPr id="2" name="Rectangle 1">
            <a:extLst>
              <a:ext uri="{FF2B5EF4-FFF2-40B4-BE49-F238E27FC236}">
                <a16:creationId xmlns:a16="http://schemas.microsoft.com/office/drawing/2014/main" id="{9F51AF15-A085-49C8-ABEC-EF90E7D7B280}"/>
              </a:ext>
              <a:ext uri="{C183D7F6-B498-43B3-948B-1728B52AA6E4}">
                <adec:decorative xmlns:adec="http://schemas.microsoft.com/office/drawing/2017/decorative" val="1"/>
              </a:ext>
            </a:extLst>
          </p:cNvPr>
          <p:cNvSpPr/>
          <p:nvPr userDrawn="1"/>
        </p:nvSpPr>
        <p:spPr>
          <a:xfrm>
            <a:off x="3192779" y="2325925"/>
            <a:ext cx="5806440" cy="159654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2036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dirty="0"/>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691211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3FCFFF-5934-4C8D-A4B0-6B19C662D8BA}"/>
              </a:ext>
              <a:ext uri="{C183D7F6-B498-43B3-948B-1728B52AA6E4}">
                <adec:decorative xmlns:adec="http://schemas.microsoft.com/office/drawing/2017/decorative" val="1"/>
              </a:ext>
            </a:extLst>
          </p:cNvPr>
          <p:cNvSpPr/>
          <p:nvPr userDrawn="1"/>
        </p:nvSpPr>
        <p:spPr>
          <a:xfrm>
            <a:off x="0" y="-13651"/>
            <a:ext cx="3701436"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20FC4D-FDE2-42C3-B907-27B071B649CC}"/>
              </a:ext>
            </a:extLst>
          </p:cNvPr>
          <p:cNvSpPr>
            <a:spLocks noGrp="1"/>
          </p:cNvSpPr>
          <p:nvPr>
            <p:ph type="title" hasCustomPrompt="1"/>
          </p:nvPr>
        </p:nvSpPr>
        <p:spPr>
          <a:xfrm>
            <a:off x="914441" y="1332239"/>
            <a:ext cx="1871580" cy="640698"/>
          </a:xfrm>
          <a:prstGeom prst="rect">
            <a:avLst/>
          </a:prstGeom>
          <a:ln w="28575">
            <a:solidFill>
              <a:schemeClr val="accent2"/>
            </a:solidFill>
          </a:ln>
        </p:spPr>
        <p:txBody>
          <a:bodyPr anchor="ctr"/>
          <a:lstStyle>
            <a:lvl1pPr algn="ctr">
              <a:defRPr sz="2400" cap="all" spc="100" baseline="0">
                <a:solidFill>
                  <a:schemeClr val="accent2"/>
                </a:solidFill>
              </a:defRPr>
            </a:lvl1pPr>
          </a:lstStyle>
          <a:p>
            <a:r>
              <a:rPr lang="en-US" dirty="0"/>
              <a:t>Title</a:t>
            </a:r>
          </a:p>
        </p:txBody>
      </p:sp>
      <p:sp>
        <p:nvSpPr>
          <p:cNvPr id="12" name="Text Placeholder 10">
            <a:extLst>
              <a:ext uri="{FF2B5EF4-FFF2-40B4-BE49-F238E27FC236}">
                <a16:creationId xmlns:a16="http://schemas.microsoft.com/office/drawing/2014/main" id="{97404DC9-3FBE-41B9-946D-9A0D878C2887}"/>
              </a:ext>
            </a:extLst>
          </p:cNvPr>
          <p:cNvSpPr>
            <a:spLocks noGrp="1"/>
          </p:cNvSpPr>
          <p:nvPr>
            <p:ph type="body" sz="quarter" idx="16" hasCustomPrompt="1"/>
          </p:nvPr>
        </p:nvSpPr>
        <p:spPr>
          <a:xfrm>
            <a:off x="4231042" y="652826"/>
            <a:ext cx="3433138"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8" name="Text Placeholder 10">
            <a:extLst>
              <a:ext uri="{FF2B5EF4-FFF2-40B4-BE49-F238E27FC236}">
                <a16:creationId xmlns:a16="http://schemas.microsoft.com/office/drawing/2014/main" id="{88BB7876-0125-4084-804C-A842C8558604}"/>
              </a:ext>
            </a:extLst>
          </p:cNvPr>
          <p:cNvSpPr>
            <a:spLocks noGrp="1"/>
          </p:cNvSpPr>
          <p:nvPr>
            <p:ph type="body" sz="quarter" idx="12" hasCustomPrompt="1"/>
          </p:nvPr>
        </p:nvSpPr>
        <p:spPr>
          <a:xfrm>
            <a:off x="4231042" y="1032330"/>
            <a:ext cx="3433138" cy="137067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3" name="Text Placeholder 10">
            <a:extLst>
              <a:ext uri="{FF2B5EF4-FFF2-40B4-BE49-F238E27FC236}">
                <a16:creationId xmlns:a16="http://schemas.microsoft.com/office/drawing/2014/main" id="{8645735C-4621-4667-AB52-0391CFBB6B52}"/>
              </a:ext>
            </a:extLst>
          </p:cNvPr>
          <p:cNvSpPr>
            <a:spLocks noGrp="1"/>
          </p:cNvSpPr>
          <p:nvPr>
            <p:ph type="body" sz="quarter" idx="17" hasCustomPrompt="1"/>
          </p:nvPr>
        </p:nvSpPr>
        <p:spPr>
          <a:xfrm>
            <a:off x="8203339" y="652826"/>
            <a:ext cx="3433138"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9" name="Text Placeholder 10">
            <a:extLst>
              <a:ext uri="{FF2B5EF4-FFF2-40B4-BE49-F238E27FC236}">
                <a16:creationId xmlns:a16="http://schemas.microsoft.com/office/drawing/2014/main" id="{488BB2B1-07E3-42A2-B3BE-7FC7D7AE158E}"/>
              </a:ext>
            </a:extLst>
          </p:cNvPr>
          <p:cNvSpPr>
            <a:spLocks noGrp="1"/>
          </p:cNvSpPr>
          <p:nvPr>
            <p:ph type="body" sz="quarter" idx="13" hasCustomPrompt="1"/>
          </p:nvPr>
        </p:nvSpPr>
        <p:spPr>
          <a:xfrm>
            <a:off x="8203339" y="1032330"/>
            <a:ext cx="3433138" cy="137067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5" name="Text Placeholder 10">
            <a:extLst>
              <a:ext uri="{FF2B5EF4-FFF2-40B4-BE49-F238E27FC236}">
                <a16:creationId xmlns:a16="http://schemas.microsoft.com/office/drawing/2014/main" id="{02C103C8-E422-4DEB-9077-DC11E0080569}"/>
              </a:ext>
            </a:extLst>
          </p:cNvPr>
          <p:cNvSpPr>
            <a:spLocks noGrp="1"/>
          </p:cNvSpPr>
          <p:nvPr>
            <p:ph type="body" sz="quarter" idx="19" hasCustomPrompt="1"/>
          </p:nvPr>
        </p:nvSpPr>
        <p:spPr>
          <a:xfrm>
            <a:off x="4231042" y="2620561"/>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23" name="Text Placeholder 10">
            <a:extLst>
              <a:ext uri="{FF2B5EF4-FFF2-40B4-BE49-F238E27FC236}">
                <a16:creationId xmlns:a16="http://schemas.microsoft.com/office/drawing/2014/main" id="{FA80948A-8FCC-4BE4-A5F7-20802B176305}"/>
              </a:ext>
            </a:extLst>
          </p:cNvPr>
          <p:cNvSpPr>
            <a:spLocks noGrp="1"/>
          </p:cNvSpPr>
          <p:nvPr>
            <p:ph type="body" sz="quarter" idx="23" hasCustomPrompt="1"/>
          </p:nvPr>
        </p:nvSpPr>
        <p:spPr>
          <a:xfrm>
            <a:off x="4231042" y="3002562"/>
            <a:ext cx="3433138" cy="961350"/>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0" name="Text Placeholder 10">
            <a:extLst>
              <a:ext uri="{FF2B5EF4-FFF2-40B4-BE49-F238E27FC236}">
                <a16:creationId xmlns:a16="http://schemas.microsoft.com/office/drawing/2014/main" id="{4744F88B-3CB7-4A2B-B718-EEB4E061A79F}"/>
              </a:ext>
            </a:extLst>
          </p:cNvPr>
          <p:cNvSpPr>
            <a:spLocks noGrp="1"/>
          </p:cNvSpPr>
          <p:nvPr>
            <p:ph type="body" sz="quarter" idx="21" hasCustomPrompt="1"/>
          </p:nvPr>
        </p:nvSpPr>
        <p:spPr>
          <a:xfrm>
            <a:off x="8203339" y="2620561"/>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22" name="Text Placeholder 10">
            <a:extLst>
              <a:ext uri="{FF2B5EF4-FFF2-40B4-BE49-F238E27FC236}">
                <a16:creationId xmlns:a16="http://schemas.microsoft.com/office/drawing/2014/main" id="{7343EDF6-C2D8-47E1-856B-6329A7CE07E4}"/>
              </a:ext>
            </a:extLst>
          </p:cNvPr>
          <p:cNvSpPr>
            <a:spLocks noGrp="1"/>
          </p:cNvSpPr>
          <p:nvPr>
            <p:ph type="body" sz="quarter" idx="22" hasCustomPrompt="1"/>
          </p:nvPr>
        </p:nvSpPr>
        <p:spPr>
          <a:xfrm>
            <a:off x="8203339" y="3002562"/>
            <a:ext cx="3433138" cy="961350"/>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4" name="Text Placeholder 10">
            <a:extLst>
              <a:ext uri="{FF2B5EF4-FFF2-40B4-BE49-F238E27FC236}">
                <a16:creationId xmlns:a16="http://schemas.microsoft.com/office/drawing/2014/main" id="{AC6352A5-5003-4E32-B8FF-A84B4A4AC3AA}"/>
              </a:ext>
            </a:extLst>
          </p:cNvPr>
          <p:cNvSpPr>
            <a:spLocks noGrp="1"/>
          </p:cNvSpPr>
          <p:nvPr>
            <p:ph type="body" sz="quarter" idx="18" hasCustomPrompt="1"/>
          </p:nvPr>
        </p:nvSpPr>
        <p:spPr>
          <a:xfrm>
            <a:off x="4231042" y="4147932"/>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24" name="Text Placeholder 10">
            <a:extLst>
              <a:ext uri="{FF2B5EF4-FFF2-40B4-BE49-F238E27FC236}">
                <a16:creationId xmlns:a16="http://schemas.microsoft.com/office/drawing/2014/main" id="{CC2603EF-30BF-4C6C-BA93-E99C72480916}"/>
              </a:ext>
            </a:extLst>
          </p:cNvPr>
          <p:cNvSpPr>
            <a:spLocks noGrp="1"/>
          </p:cNvSpPr>
          <p:nvPr>
            <p:ph type="body" sz="quarter" idx="24" hasCustomPrompt="1"/>
          </p:nvPr>
        </p:nvSpPr>
        <p:spPr>
          <a:xfrm>
            <a:off x="4231042" y="4529933"/>
            <a:ext cx="3433138" cy="1450988"/>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6" name="Date Placeholder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a:t>20XX</a:t>
            </a:r>
          </a:p>
        </p:txBody>
      </p:sp>
      <p:sp>
        <p:nvSpPr>
          <p:cNvPr id="17" name="Footer Placeholder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18" name="Slide Number Placeholder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3476491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848536"/>
            <a:ext cx="1929607" cy="640698"/>
          </a:xfrm>
          <a:prstGeom prst="rect">
            <a:avLst/>
          </a:prstGeom>
          <a:ln w="28575">
            <a:solidFill>
              <a:schemeClr val="accent2"/>
            </a:solidFill>
          </a:ln>
        </p:spPr>
        <p:txBody>
          <a:bodyPr anchor="ctr"/>
          <a:lstStyle>
            <a:lvl1pPr algn="ctr">
              <a:defRPr sz="2400" cap="all" spc="100" baseline="0">
                <a:solidFill>
                  <a:schemeClr val="accent2"/>
                </a:solidFill>
              </a:defRPr>
            </a:lvl1pPr>
          </a:lstStyle>
          <a:p>
            <a:r>
              <a:rPr lang="en-US" dirty="0"/>
              <a:t>Title</a:t>
            </a:r>
          </a:p>
        </p:txBody>
      </p:sp>
      <p:sp>
        <p:nvSpPr>
          <p:cNvPr id="9" name="Picture Placeholder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a:lstStyle>
            <a:lvl1pPr marL="0" indent="0" algn="ctr">
              <a:buNone/>
              <a:defRPr/>
            </a:lvl1pPr>
          </a:lstStyle>
          <a:p>
            <a:r>
              <a:rPr lang="en-US"/>
              <a:t>Click to add photo</a:t>
            </a:r>
          </a:p>
        </p:txBody>
      </p:sp>
      <p:sp>
        <p:nvSpPr>
          <p:cNvPr id="15" name="Text Placeholder 10">
            <a:extLst>
              <a:ext uri="{FF2B5EF4-FFF2-40B4-BE49-F238E27FC236}">
                <a16:creationId xmlns:a16="http://schemas.microsoft.com/office/drawing/2014/main" id="{D8BD2DF2-5753-43B2-82AD-30DBE8004DEB}"/>
              </a:ext>
            </a:extLst>
          </p:cNvPr>
          <p:cNvSpPr>
            <a:spLocks noGrp="1"/>
          </p:cNvSpPr>
          <p:nvPr>
            <p:ph type="body" sz="quarter" idx="16" hasCustomPrompt="1"/>
          </p:nvPr>
        </p:nvSpPr>
        <p:spPr>
          <a:xfrm>
            <a:off x="5024359" y="2046233"/>
            <a:ext cx="3126583"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1" name="Text Placeholder 10">
            <a:extLst>
              <a:ext uri="{FF2B5EF4-FFF2-40B4-BE49-F238E27FC236}">
                <a16:creationId xmlns:a16="http://schemas.microsoft.com/office/drawing/2014/main" id="{3A5FD5DB-8694-4BD8-819A-7AD23AAAEF4D}"/>
              </a:ext>
            </a:extLst>
          </p:cNvPr>
          <p:cNvSpPr>
            <a:spLocks noGrp="1"/>
          </p:cNvSpPr>
          <p:nvPr>
            <p:ph type="body" sz="quarter" idx="12" hasCustomPrompt="1"/>
          </p:nvPr>
        </p:nvSpPr>
        <p:spPr>
          <a:xfrm>
            <a:off x="5024359" y="2425736"/>
            <a:ext cx="3126583" cy="1306527"/>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7" name="Text Placeholder 10">
            <a:extLst>
              <a:ext uri="{FF2B5EF4-FFF2-40B4-BE49-F238E27FC236}">
                <a16:creationId xmlns:a16="http://schemas.microsoft.com/office/drawing/2014/main" id="{1F5129C3-CFB0-408F-BE5C-AC32F5C68F13}"/>
              </a:ext>
            </a:extLst>
          </p:cNvPr>
          <p:cNvSpPr>
            <a:spLocks noGrp="1"/>
          </p:cNvSpPr>
          <p:nvPr>
            <p:ph type="body" sz="quarter" idx="17" hasCustomPrompt="1"/>
          </p:nvPr>
        </p:nvSpPr>
        <p:spPr>
          <a:xfrm>
            <a:off x="8526986" y="2046233"/>
            <a:ext cx="3281556"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2" name="Text Placeholder 10">
            <a:extLst>
              <a:ext uri="{FF2B5EF4-FFF2-40B4-BE49-F238E27FC236}">
                <a16:creationId xmlns:a16="http://schemas.microsoft.com/office/drawing/2014/main" id="{3344438D-488B-4739-95B6-56F81A25FACC}"/>
              </a:ext>
            </a:extLst>
          </p:cNvPr>
          <p:cNvSpPr>
            <a:spLocks noGrp="1"/>
          </p:cNvSpPr>
          <p:nvPr>
            <p:ph type="body" sz="quarter" idx="13" hasCustomPrompt="1"/>
          </p:nvPr>
        </p:nvSpPr>
        <p:spPr>
          <a:xfrm>
            <a:off x="8526986" y="2425736"/>
            <a:ext cx="3281556" cy="1306527"/>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8" name="Text Placeholder 10">
            <a:extLst>
              <a:ext uri="{FF2B5EF4-FFF2-40B4-BE49-F238E27FC236}">
                <a16:creationId xmlns:a16="http://schemas.microsoft.com/office/drawing/2014/main" id="{A6F801D1-185D-4C5B-9855-3AD0372C33D8}"/>
              </a:ext>
            </a:extLst>
          </p:cNvPr>
          <p:cNvSpPr>
            <a:spLocks noGrp="1"/>
          </p:cNvSpPr>
          <p:nvPr>
            <p:ph type="body" sz="quarter" idx="18" hasCustomPrompt="1"/>
          </p:nvPr>
        </p:nvSpPr>
        <p:spPr>
          <a:xfrm>
            <a:off x="5024359" y="4180976"/>
            <a:ext cx="3126583"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3" name="Text Placeholder 10">
            <a:extLst>
              <a:ext uri="{FF2B5EF4-FFF2-40B4-BE49-F238E27FC236}">
                <a16:creationId xmlns:a16="http://schemas.microsoft.com/office/drawing/2014/main" id="{E46B3EF2-B93D-4E2D-8ECF-31A1DF927BE9}"/>
              </a:ext>
            </a:extLst>
          </p:cNvPr>
          <p:cNvSpPr>
            <a:spLocks noGrp="1"/>
          </p:cNvSpPr>
          <p:nvPr>
            <p:ph type="body" sz="quarter" idx="14" hasCustomPrompt="1"/>
          </p:nvPr>
        </p:nvSpPr>
        <p:spPr>
          <a:xfrm>
            <a:off x="5024359" y="4562976"/>
            <a:ext cx="3126583" cy="1258935"/>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9" name="Text Placeholder 10">
            <a:extLst>
              <a:ext uri="{FF2B5EF4-FFF2-40B4-BE49-F238E27FC236}">
                <a16:creationId xmlns:a16="http://schemas.microsoft.com/office/drawing/2014/main" id="{35A8C3BD-2930-45A1-B3E0-EC8FA92B65F8}"/>
              </a:ext>
            </a:extLst>
          </p:cNvPr>
          <p:cNvSpPr>
            <a:spLocks noGrp="1"/>
          </p:cNvSpPr>
          <p:nvPr>
            <p:ph type="body" sz="quarter" idx="19" hasCustomPrompt="1"/>
          </p:nvPr>
        </p:nvSpPr>
        <p:spPr>
          <a:xfrm>
            <a:off x="8526986" y="4180976"/>
            <a:ext cx="3281556"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4" name="Text Placeholder 10">
            <a:extLst>
              <a:ext uri="{FF2B5EF4-FFF2-40B4-BE49-F238E27FC236}">
                <a16:creationId xmlns:a16="http://schemas.microsoft.com/office/drawing/2014/main" id="{E7A5E528-A349-45DA-A841-E092311D8F76}"/>
              </a:ext>
            </a:extLst>
          </p:cNvPr>
          <p:cNvSpPr>
            <a:spLocks noGrp="1"/>
          </p:cNvSpPr>
          <p:nvPr>
            <p:ph type="body" sz="quarter" idx="15" hasCustomPrompt="1"/>
          </p:nvPr>
        </p:nvSpPr>
        <p:spPr>
          <a:xfrm>
            <a:off x="8526986" y="4562976"/>
            <a:ext cx="3281556" cy="1258935"/>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30" name="Date Placeholder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31" name="Footer Placeholder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32" name="Slide Number Placeholder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031209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Overvie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B5AB06-9792-445C-9B3C-103D5EBCE6D9}"/>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597992"/>
            <a:ext cx="10515600" cy="994835"/>
          </a:xfrm>
          <a:prstGeom prst="rect">
            <a:avLst/>
          </a:prstGeom>
        </p:spPr>
        <p:txBody>
          <a:bodyPr anchor="ctr"/>
          <a:lstStyle>
            <a:lvl1pPr algn="ctr">
              <a:defRPr sz="2400" cap="all" spc="100" baseline="0">
                <a:solidFill>
                  <a:schemeClr val="tx2">
                    <a:lumMod val="75000"/>
                  </a:schemeClr>
                </a:solidFill>
              </a:defRPr>
            </a:lvl1pPr>
          </a:lstStyle>
          <a:p>
            <a:r>
              <a:rPr lang="en-US" dirty="0"/>
              <a:t>Click to add title</a:t>
            </a:r>
          </a:p>
        </p:txBody>
      </p:sp>
      <p:sp>
        <p:nvSpPr>
          <p:cNvPr id="5" name="Picture Placeholder 4">
            <a:extLst>
              <a:ext uri="{FF2B5EF4-FFF2-40B4-BE49-F238E27FC236}">
                <a16:creationId xmlns:a16="http://schemas.microsoft.com/office/drawing/2014/main" id="{4C3BAD53-6B4A-490D-BE06-B5A0B068755B}"/>
              </a:ext>
            </a:extLst>
          </p:cNvPr>
          <p:cNvSpPr>
            <a:spLocks noGrp="1"/>
          </p:cNvSpPr>
          <p:nvPr>
            <p:ph type="pic" sz="quarter" idx="23"/>
          </p:nvPr>
        </p:nvSpPr>
        <p:spPr>
          <a:xfrm>
            <a:off x="1632608" y="2982740"/>
            <a:ext cx="603504" cy="603504"/>
          </a:xfrm>
          <a:prstGeom prst="rect">
            <a:avLst/>
          </a:prstGeom>
        </p:spPr>
        <p:txBody>
          <a:bodyPr/>
          <a:lstStyle>
            <a:lvl1pPr marL="0" indent="0" algn="ctr">
              <a:buNone/>
              <a:defRPr sz="1100"/>
            </a:lvl1pPr>
          </a:lstStyle>
          <a:p>
            <a:r>
              <a:rPr lang="en-US"/>
              <a:t>Click icon to add picture</a:t>
            </a:r>
          </a:p>
        </p:txBody>
      </p:sp>
      <p:sp>
        <p:nvSpPr>
          <p:cNvPr id="22" name="Picture Placeholder 4">
            <a:extLst>
              <a:ext uri="{FF2B5EF4-FFF2-40B4-BE49-F238E27FC236}">
                <a16:creationId xmlns:a16="http://schemas.microsoft.com/office/drawing/2014/main" id="{30E1FC4A-DE44-4B85-856E-E2480DF55A80}"/>
              </a:ext>
            </a:extLst>
          </p:cNvPr>
          <p:cNvSpPr>
            <a:spLocks noGrp="1"/>
          </p:cNvSpPr>
          <p:nvPr>
            <p:ph type="pic" sz="quarter" idx="24"/>
          </p:nvPr>
        </p:nvSpPr>
        <p:spPr>
          <a:xfrm>
            <a:off x="4388240" y="2981421"/>
            <a:ext cx="603504" cy="594360"/>
          </a:xfrm>
          <a:prstGeom prst="rect">
            <a:avLst/>
          </a:prstGeom>
        </p:spPr>
        <p:txBody>
          <a:bodyPr/>
          <a:lstStyle>
            <a:lvl1pPr marL="0" indent="0" algn="ctr">
              <a:buNone/>
              <a:defRPr sz="1100"/>
            </a:lvl1pPr>
          </a:lstStyle>
          <a:p>
            <a:r>
              <a:rPr lang="en-US"/>
              <a:t>Click icon to add picture</a:t>
            </a:r>
          </a:p>
        </p:txBody>
      </p:sp>
      <p:sp>
        <p:nvSpPr>
          <p:cNvPr id="23" name="Picture Placeholder 4">
            <a:extLst>
              <a:ext uri="{FF2B5EF4-FFF2-40B4-BE49-F238E27FC236}">
                <a16:creationId xmlns:a16="http://schemas.microsoft.com/office/drawing/2014/main" id="{02E70B7A-F000-4D8D-9BDF-E10FF6B38374}"/>
              </a:ext>
            </a:extLst>
          </p:cNvPr>
          <p:cNvSpPr>
            <a:spLocks noGrp="1"/>
          </p:cNvSpPr>
          <p:nvPr>
            <p:ph type="pic" sz="quarter" idx="25"/>
          </p:nvPr>
        </p:nvSpPr>
        <p:spPr>
          <a:xfrm>
            <a:off x="7182902" y="2983163"/>
            <a:ext cx="603504" cy="603504"/>
          </a:xfrm>
          <a:prstGeom prst="rect">
            <a:avLst/>
          </a:prstGeom>
        </p:spPr>
        <p:txBody>
          <a:bodyPr/>
          <a:lstStyle>
            <a:lvl1pPr marL="0" indent="0" algn="ctr">
              <a:buNone/>
              <a:defRPr sz="1100"/>
            </a:lvl1pPr>
          </a:lstStyle>
          <a:p>
            <a:r>
              <a:rPr lang="en-US"/>
              <a:t>Click icon to add picture</a:t>
            </a:r>
          </a:p>
        </p:txBody>
      </p:sp>
      <p:sp>
        <p:nvSpPr>
          <p:cNvPr id="24" name="Picture Placeholder 4">
            <a:extLst>
              <a:ext uri="{FF2B5EF4-FFF2-40B4-BE49-F238E27FC236}">
                <a16:creationId xmlns:a16="http://schemas.microsoft.com/office/drawing/2014/main" id="{1CED61F8-3F2F-4611-8E56-88AAF763257E}"/>
              </a:ext>
            </a:extLst>
          </p:cNvPr>
          <p:cNvSpPr>
            <a:spLocks noGrp="1"/>
          </p:cNvSpPr>
          <p:nvPr>
            <p:ph type="pic" sz="quarter" idx="26"/>
          </p:nvPr>
        </p:nvSpPr>
        <p:spPr>
          <a:xfrm>
            <a:off x="9927648" y="3001928"/>
            <a:ext cx="594360" cy="594360"/>
          </a:xfrm>
          <a:prstGeom prst="rect">
            <a:avLst/>
          </a:prstGeom>
        </p:spPr>
        <p:txBody>
          <a:bodyPr/>
          <a:lstStyle>
            <a:lvl1pPr marL="0" indent="0" algn="ctr">
              <a:buNone/>
              <a:defRPr sz="1100"/>
            </a:lvl1pPr>
          </a:lstStyle>
          <a:p>
            <a:r>
              <a:rPr lang="en-US"/>
              <a:t>Click icon to add picture</a:t>
            </a:r>
          </a:p>
        </p:txBody>
      </p:sp>
      <p:sp>
        <p:nvSpPr>
          <p:cNvPr id="30" name="Text Placeholder 10">
            <a:extLst>
              <a:ext uri="{FF2B5EF4-FFF2-40B4-BE49-F238E27FC236}">
                <a16:creationId xmlns:a16="http://schemas.microsoft.com/office/drawing/2014/main" id="{B7058D0A-FADA-4AE8-99E1-90B4E5D358AC}"/>
              </a:ext>
            </a:extLst>
          </p:cNvPr>
          <p:cNvSpPr>
            <a:spLocks noGrp="1"/>
          </p:cNvSpPr>
          <p:nvPr>
            <p:ph type="body" sz="quarter" idx="16" hasCustomPrompt="1"/>
          </p:nvPr>
        </p:nvSpPr>
        <p:spPr>
          <a:xfrm>
            <a:off x="74080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28" name="Text Placeholder 10">
            <a:extLst>
              <a:ext uri="{FF2B5EF4-FFF2-40B4-BE49-F238E27FC236}">
                <a16:creationId xmlns:a16="http://schemas.microsoft.com/office/drawing/2014/main" id="{3B7B90F8-2155-4E8A-BCE9-7780EE14ED2C}"/>
              </a:ext>
            </a:extLst>
          </p:cNvPr>
          <p:cNvSpPr>
            <a:spLocks noGrp="1"/>
          </p:cNvSpPr>
          <p:nvPr>
            <p:ph type="body" sz="quarter" idx="12" hasCustomPrompt="1"/>
          </p:nvPr>
        </p:nvSpPr>
        <p:spPr>
          <a:xfrm>
            <a:off x="74080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4" name="Text Placeholder 10">
            <a:extLst>
              <a:ext uri="{FF2B5EF4-FFF2-40B4-BE49-F238E27FC236}">
                <a16:creationId xmlns:a16="http://schemas.microsoft.com/office/drawing/2014/main" id="{9C0C6E63-A45B-409B-824C-FAA0CC56EC89}"/>
              </a:ext>
            </a:extLst>
          </p:cNvPr>
          <p:cNvSpPr>
            <a:spLocks noGrp="1"/>
          </p:cNvSpPr>
          <p:nvPr>
            <p:ph type="body" sz="quarter" idx="18" hasCustomPrompt="1"/>
          </p:nvPr>
        </p:nvSpPr>
        <p:spPr>
          <a:xfrm>
            <a:off x="350858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43" name="Text Placeholder 10">
            <a:extLst>
              <a:ext uri="{FF2B5EF4-FFF2-40B4-BE49-F238E27FC236}">
                <a16:creationId xmlns:a16="http://schemas.microsoft.com/office/drawing/2014/main" id="{B910C319-3589-469F-9A8A-173CB714BA47}"/>
              </a:ext>
            </a:extLst>
          </p:cNvPr>
          <p:cNvSpPr>
            <a:spLocks noGrp="1"/>
          </p:cNvSpPr>
          <p:nvPr>
            <p:ph type="body" sz="quarter" idx="17" hasCustomPrompt="1"/>
          </p:nvPr>
        </p:nvSpPr>
        <p:spPr>
          <a:xfrm>
            <a:off x="350858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6" name="Text Placeholder 10">
            <a:extLst>
              <a:ext uri="{FF2B5EF4-FFF2-40B4-BE49-F238E27FC236}">
                <a16:creationId xmlns:a16="http://schemas.microsoft.com/office/drawing/2014/main" id="{D9802FCD-21E3-4F6F-B57C-02AEB618FE8B}"/>
              </a:ext>
            </a:extLst>
          </p:cNvPr>
          <p:cNvSpPr>
            <a:spLocks noGrp="1"/>
          </p:cNvSpPr>
          <p:nvPr>
            <p:ph type="body" sz="quarter" idx="20" hasCustomPrompt="1"/>
          </p:nvPr>
        </p:nvSpPr>
        <p:spPr>
          <a:xfrm>
            <a:off x="630340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45" name="Text Placeholder 10">
            <a:extLst>
              <a:ext uri="{FF2B5EF4-FFF2-40B4-BE49-F238E27FC236}">
                <a16:creationId xmlns:a16="http://schemas.microsoft.com/office/drawing/2014/main" id="{4AFEE648-F3AD-453E-895B-F43C7415C7BC}"/>
              </a:ext>
            </a:extLst>
          </p:cNvPr>
          <p:cNvSpPr>
            <a:spLocks noGrp="1"/>
          </p:cNvSpPr>
          <p:nvPr>
            <p:ph type="body" sz="quarter" idx="19" hasCustomPrompt="1"/>
          </p:nvPr>
        </p:nvSpPr>
        <p:spPr>
          <a:xfrm>
            <a:off x="630340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8" name="Text Placeholder 10">
            <a:extLst>
              <a:ext uri="{FF2B5EF4-FFF2-40B4-BE49-F238E27FC236}">
                <a16:creationId xmlns:a16="http://schemas.microsoft.com/office/drawing/2014/main" id="{AA760860-8E89-42DD-87FD-F9951F283727}"/>
              </a:ext>
            </a:extLst>
          </p:cNvPr>
          <p:cNvSpPr>
            <a:spLocks noGrp="1"/>
          </p:cNvSpPr>
          <p:nvPr>
            <p:ph type="body" sz="quarter" idx="22" hasCustomPrompt="1"/>
          </p:nvPr>
        </p:nvSpPr>
        <p:spPr>
          <a:xfrm>
            <a:off x="907118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47" name="Text Placeholder 10">
            <a:extLst>
              <a:ext uri="{FF2B5EF4-FFF2-40B4-BE49-F238E27FC236}">
                <a16:creationId xmlns:a16="http://schemas.microsoft.com/office/drawing/2014/main" id="{5FD2DFE0-D25E-4B72-A2B4-C40CF72D522E}"/>
              </a:ext>
            </a:extLst>
          </p:cNvPr>
          <p:cNvSpPr>
            <a:spLocks noGrp="1"/>
          </p:cNvSpPr>
          <p:nvPr>
            <p:ph type="body" sz="quarter" idx="21" hasCustomPrompt="1"/>
          </p:nvPr>
        </p:nvSpPr>
        <p:spPr>
          <a:xfrm>
            <a:off x="907118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0" name="Date Placeholder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a:t>20XX</a:t>
            </a:r>
          </a:p>
        </p:txBody>
      </p:sp>
      <p:sp>
        <p:nvSpPr>
          <p:cNvPr id="41" name="Footer Placeholder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42" name="Slide Number Placeholder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4147655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duct Benefits">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090415B-A73D-4D17-B5FA-F442D6C0EB27}"/>
              </a:ext>
            </a:extLst>
          </p:cNvPr>
          <p:cNvSpPr>
            <a:spLocks noGrp="1"/>
          </p:cNvSpPr>
          <p:nvPr>
            <p:ph type="pic" sz="quarter" idx="10" hasCustomPrompt="1"/>
          </p:nvPr>
        </p:nvSpPr>
        <p:spPr>
          <a:xfrm>
            <a:off x="0" y="0"/>
            <a:ext cx="12192000" cy="3429000"/>
          </a:xfrm>
          <a:prstGeom prst="rect">
            <a:avLst/>
          </a:prstGeom>
        </p:spPr>
        <p:txBody>
          <a:bodyPr/>
          <a:lstStyle>
            <a:lvl1pPr marL="0" indent="0" algn="ctr">
              <a:buNone/>
              <a:defRPr/>
            </a:lvl1pPr>
          </a:lstStyle>
          <a:p>
            <a:r>
              <a:rPr lang="en-US"/>
              <a:t>Click to add photo</a:t>
            </a:r>
          </a:p>
        </p:txBody>
      </p:sp>
      <p:sp>
        <p:nvSpPr>
          <p:cNvPr id="3" name="Title 2">
            <a:extLst>
              <a:ext uri="{FF2B5EF4-FFF2-40B4-BE49-F238E27FC236}">
                <a16:creationId xmlns:a16="http://schemas.microsoft.com/office/drawing/2014/main" id="{AB9CB337-B3D4-443D-99C2-B7AE9EB5D243}"/>
              </a:ext>
            </a:extLst>
          </p:cNvPr>
          <p:cNvSpPr>
            <a:spLocks noGrp="1"/>
          </p:cNvSpPr>
          <p:nvPr>
            <p:ph type="title" hasCustomPrompt="1"/>
          </p:nvPr>
        </p:nvSpPr>
        <p:spPr>
          <a:xfrm>
            <a:off x="81279" y="-136525"/>
            <a:ext cx="4979773" cy="6858000"/>
          </a:xfrm>
          <a:prstGeom prst="rect">
            <a:avLst/>
          </a:prstGeom>
          <a:solidFill>
            <a:schemeClr val="accent2">
              <a:alpha val="92000"/>
            </a:schemeClr>
          </a:solidFill>
        </p:spPr>
        <p:txBody>
          <a:bodyPr tIns="3246120" anchor="ctr"/>
          <a:lstStyle>
            <a:lvl1pPr algn="ctr">
              <a:defRPr sz="2400" cap="all" spc="100" baseline="0">
                <a:solidFill>
                  <a:schemeClr val="bg1"/>
                </a:solidFill>
              </a:defRPr>
            </a:lvl1pPr>
          </a:lstStyle>
          <a:p>
            <a:r>
              <a:rPr lang="en-US" dirty="0"/>
              <a:t>Add title</a:t>
            </a:r>
          </a:p>
        </p:txBody>
      </p:sp>
      <p:sp>
        <p:nvSpPr>
          <p:cNvPr id="8" name="Date Placeholder 3">
            <a:extLst>
              <a:ext uri="{FF2B5EF4-FFF2-40B4-BE49-F238E27FC236}">
                <a16:creationId xmlns:a16="http://schemas.microsoft.com/office/drawing/2014/main" id="{C9AB6E92-BF31-4AA5-B407-78E1D7795A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9" name="Footer Placeholder 4">
            <a:extLst>
              <a:ext uri="{FF2B5EF4-FFF2-40B4-BE49-F238E27FC236}">
                <a16:creationId xmlns:a16="http://schemas.microsoft.com/office/drawing/2014/main" id="{3803124F-8B71-4805-8DBD-A3AB3ED434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10" name="Slide Number Placeholder 5">
            <a:extLst>
              <a:ext uri="{FF2B5EF4-FFF2-40B4-BE49-F238E27FC236}">
                <a16:creationId xmlns:a16="http://schemas.microsoft.com/office/drawing/2014/main" id="{99A9D64C-A9E2-4148-B514-933547C5B9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
        <p:nvSpPr>
          <p:cNvPr id="15" name="Text Placeholder 10">
            <a:extLst>
              <a:ext uri="{FF2B5EF4-FFF2-40B4-BE49-F238E27FC236}">
                <a16:creationId xmlns:a16="http://schemas.microsoft.com/office/drawing/2014/main" id="{4218B468-C542-4326-86FA-43DF3A4F3DB9}"/>
              </a:ext>
            </a:extLst>
          </p:cNvPr>
          <p:cNvSpPr>
            <a:spLocks noGrp="1"/>
          </p:cNvSpPr>
          <p:nvPr>
            <p:ph type="body" sz="quarter" idx="16" hasCustomPrompt="1"/>
          </p:nvPr>
        </p:nvSpPr>
        <p:spPr>
          <a:xfrm>
            <a:off x="5743575" y="3972253"/>
            <a:ext cx="5859420" cy="1769419"/>
          </a:xfrm>
          <a:prstGeom prst="rect">
            <a:avLst/>
          </a:prstGeom>
        </p:spPr>
        <p:txBody>
          <a:bodyPr anchor="ctr"/>
          <a:lstStyle>
            <a:lvl1pPr marL="0" indent="0" algn="l">
              <a:lnSpc>
                <a:spcPct val="200000"/>
              </a:lnSpc>
              <a:spcBef>
                <a:spcPts val="0"/>
              </a:spcBef>
              <a:buNone/>
              <a:defRPr sz="1800" cap="none" spc="100" baseline="0">
                <a:solidFill>
                  <a:schemeClr val="tx1"/>
                </a:solidFill>
                <a:latin typeface="+mn-lt"/>
              </a:defRPr>
            </a:lvl1pPr>
          </a:lstStyle>
          <a:p>
            <a:pPr lvl="0"/>
            <a:r>
              <a:rPr lang="en-US" dirty="0"/>
              <a:t>Click to add subtitle</a:t>
            </a:r>
          </a:p>
        </p:txBody>
      </p:sp>
    </p:spTree>
    <p:extLst>
      <p:ext uri="{BB962C8B-B14F-4D97-AF65-F5344CB8AC3E}">
        <p14:creationId xmlns:p14="http://schemas.microsoft.com/office/powerpoint/2010/main" val="4170420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0"/>
            <a:ext cx="12192000" cy="6858000"/>
          </a:xfrm>
          <a:prstGeom prst="rect">
            <a:avLst/>
          </a:prstGeo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B69D7CAC-EE78-4BAE-94EA-EBE4BB118115}"/>
              </a:ext>
            </a:extLst>
          </p:cNvPr>
          <p:cNvSpPr>
            <a:spLocks noGrp="1"/>
          </p:cNvSpPr>
          <p:nvPr>
            <p:ph type="title" hasCustomPrompt="1"/>
          </p:nvPr>
        </p:nvSpPr>
        <p:spPr>
          <a:xfrm>
            <a:off x="0" y="2375848"/>
            <a:ext cx="12192000" cy="4491182"/>
          </a:xfrm>
          <a:prstGeom prst="rect">
            <a:avLst/>
          </a:prstGeom>
          <a:solidFill>
            <a:schemeClr val="accent4">
              <a:lumMod val="50000"/>
              <a:alpha val="55000"/>
            </a:schemeClr>
          </a:solidFill>
        </p:spPr>
        <p:txBody>
          <a:bodyPr lIns="3657600" tIns="182880" rIns="3657600"/>
          <a:lstStyle>
            <a:lvl1pPr algn="ctr">
              <a:defRPr sz="6000" cap="all" spc="100" baseline="0">
                <a:solidFill>
                  <a:schemeClr val="accent5"/>
                </a:solidFill>
              </a:defRPr>
            </a:lvl1pPr>
          </a:lstStyle>
          <a:p>
            <a:r>
              <a:rPr lang="en-US" dirty="0"/>
              <a:t>Click to add title</a:t>
            </a:r>
          </a:p>
        </p:txBody>
      </p:sp>
    </p:spTree>
    <p:extLst>
      <p:ext uri="{BB962C8B-B14F-4D97-AF65-F5344CB8AC3E}">
        <p14:creationId xmlns:p14="http://schemas.microsoft.com/office/powerpoint/2010/main" val="1148328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siness Model">
    <p:bg>
      <p:bgPr>
        <a:solidFill>
          <a:schemeClr val="accent5">
            <a:alpha val="10000"/>
          </a:schemeClr>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1" y="0"/>
            <a:ext cx="6772276" cy="6858000"/>
          </a:xfrm>
          <a:prstGeom prst="rect">
            <a:avLst/>
          </a:prstGeo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7D906EC1-D867-4113-B1E4-72ADCC4B1586}"/>
              </a:ext>
            </a:extLst>
          </p:cNvPr>
          <p:cNvSpPr>
            <a:spLocks noGrp="1"/>
          </p:cNvSpPr>
          <p:nvPr>
            <p:ph type="title" hasCustomPrompt="1"/>
          </p:nvPr>
        </p:nvSpPr>
        <p:spPr>
          <a:xfrm>
            <a:off x="1861354" y="790901"/>
            <a:ext cx="3049568" cy="640698"/>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anchor="ctr"/>
          <a:lstStyle>
            <a:lvl1pPr algn="ctr">
              <a:defRPr sz="2400" cap="all" spc="100" baseline="0">
                <a:solidFill>
                  <a:schemeClr val="bg1"/>
                </a:solidFill>
              </a:defRPr>
            </a:lvl1pPr>
          </a:lstStyle>
          <a:p>
            <a:r>
              <a:rPr lang="en-US" dirty="0"/>
              <a:t>Add title</a:t>
            </a:r>
          </a:p>
        </p:txBody>
      </p:sp>
      <p:sp>
        <p:nvSpPr>
          <p:cNvPr id="16" name="Text Placeholder 10">
            <a:extLst>
              <a:ext uri="{FF2B5EF4-FFF2-40B4-BE49-F238E27FC236}">
                <a16:creationId xmlns:a16="http://schemas.microsoft.com/office/drawing/2014/main" id="{782CE97E-7FF6-4E8B-AF42-9777A2451F87}"/>
              </a:ext>
            </a:extLst>
          </p:cNvPr>
          <p:cNvSpPr>
            <a:spLocks noGrp="1"/>
          </p:cNvSpPr>
          <p:nvPr>
            <p:ph type="body" sz="quarter" idx="16" hasCustomPrompt="1"/>
          </p:nvPr>
        </p:nvSpPr>
        <p:spPr>
          <a:xfrm>
            <a:off x="7822086" y="826720"/>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dirty="0"/>
              <a:t>Click to add subtitle</a:t>
            </a:r>
          </a:p>
        </p:txBody>
      </p:sp>
      <p:sp>
        <p:nvSpPr>
          <p:cNvPr id="14" name="Text Placeholder 10">
            <a:extLst>
              <a:ext uri="{FF2B5EF4-FFF2-40B4-BE49-F238E27FC236}">
                <a16:creationId xmlns:a16="http://schemas.microsoft.com/office/drawing/2014/main" id="{F57B5FEE-44D7-4F94-A843-EC7BD802D827}"/>
              </a:ext>
            </a:extLst>
          </p:cNvPr>
          <p:cNvSpPr>
            <a:spLocks noGrp="1"/>
          </p:cNvSpPr>
          <p:nvPr>
            <p:ph type="body" sz="quarter" idx="12" hasCustomPrompt="1"/>
          </p:nvPr>
        </p:nvSpPr>
        <p:spPr>
          <a:xfrm>
            <a:off x="7822086" y="1206225"/>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36" name="Text Placeholder 10">
            <a:extLst>
              <a:ext uri="{FF2B5EF4-FFF2-40B4-BE49-F238E27FC236}">
                <a16:creationId xmlns:a16="http://schemas.microsoft.com/office/drawing/2014/main" id="{4250112D-DE79-407A-BBAB-B2BB2CB881C5}"/>
              </a:ext>
            </a:extLst>
          </p:cNvPr>
          <p:cNvSpPr>
            <a:spLocks noGrp="1"/>
          </p:cNvSpPr>
          <p:nvPr>
            <p:ph type="body" sz="quarter" idx="18" hasCustomPrompt="1"/>
          </p:nvPr>
        </p:nvSpPr>
        <p:spPr>
          <a:xfrm>
            <a:off x="7822086" y="2666702"/>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dirty="0"/>
              <a:t>Click to add subtitle</a:t>
            </a:r>
          </a:p>
        </p:txBody>
      </p:sp>
      <p:sp>
        <p:nvSpPr>
          <p:cNvPr id="35" name="Text Placeholder 10">
            <a:extLst>
              <a:ext uri="{FF2B5EF4-FFF2-40B4-BE49-F238E27FC236}">
                <a16:creationId xmlns:a16="http://schemas.microsoft.com/office/drawing/2014/main" id="{1C55DCE1-6E6B-4CDD-A9D8-B2A003485698}"/>
              </a:ext>
            </a:extLst>
          </p:cNvPr>
          <p:cNvSpPr>
            <a:spLocks noGrp="1"/>
          </p:cNvSpPr>
          <p:nvPr>
            <p:ph type="body" sz="quarter" idx="17" hasCustomPrompt="1"/>
          </p:nvPr>
        </p:nvSpPr>
        <p:spPr>
          <a:xfrm>
            <a:off x="7822086" y="3046207"/>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39" name="Text Placeholder 10">
            <a:extLst>
              <a:ext uri="{FF2B5EF4-FFF2-40B4-BE49-F238E27FC236}">
                <a16:creationId xmlns:a16="http://schemas.microsoft.com/office/drawing/2014/main" id="{9CAE3862-A5E9-4B70-8F14-8F5BFEE3AAEC}"/>
              </a:ext>
            </a:extLst>
          </p:cNvPr>
          <p:cNvSpPr>
            <a:spLocks noGrp="1"/>
          </p:cNvSpPr>
          <p:nvPr>
            <p:ph type="body" sz="quarter" idx="20" hasCustomPrompt="1"/>
          </p:nvPr>
        </p:nvSpPr>
        <p:spPr>
          <a:xfrm>
            <a:off x="7822086" y="4536575"/>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dirty="0"/>
              <a:t>Click to add subtitle</a:t>
            </a:r>
          </a:p>
        </p:txBody>
      </p:sp>
      <p:sp>
        <p:nvSpPr>
          <p:cNvPr id="38" name="Text Placeholder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7822086" y="4916080"/>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8" name="Date Placeholder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9" name="Footer Placeholder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effectLst/>
                <a:latin typeface="+mj-lt"/>
              </a:defRPr>
            </a:lvl1pPr>
          </a:lstStyle>
          <a:p>
            <a:r>
              <a:rPr lang="en-US"/>
              <a:t>Pitch deck</a:t>
            </a:r>
          </a:p>
        </p:txBody>
      </p:sp>
      <p:sp>
        <p:nvSpPr>
          <p:cNvPr id="10" name="Slide Number Placeholder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200423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rket Opportunity Overvie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78E2C-0F13-417A-AD7A-E478D5C3BD4C}"/>
              </a:ext>
            </a:extLst>
          </p:cNvPr>
          <p:cNvSpPr>
            <a:spLocks noGrp="1"/>
          </p:cNvSpPr>
          <p:nvPr>
            <p:ph type="title" hasCustomPrompt="1"/>
          </p:nvPr>
        </p:nvSpPr>
        <p:spPr>
          <a:xfrm>
            <a:off x="808382" y="422661"/>
            <a:ext cx="5200532" cy="720399"/>
          </a:xfrm>
          <a:prstGeom prst="rect">
            <a:avLst/>
          </a:prstGeom>
        </p:spPr>
        <p:txBody>
          <a:bodyPr anchor="ctr"/>
          <a:lstStyle>
            <a:lvl1pPr algn="l">
              <a:defRPr sz="2400" cap="all" spc="100" baseline="0">
                <a:solidFill>
                  <a:schemeClr val="accent2"/>
                </a:solidFill>
              </a:defRPr>
            </a:lvl1pPr>
          </a:lstStyle>
          <a:p>
            <a:r>
              <a:rPr lang="en-US" dirty="0"/>
              <a:t>Click to add title</a:t>
            </a:r>
          </a:p>
        </p:txBody>
      </p:sp>
      <p:sp>
        <p:nvSpPr>
          <p:cNvPr id="15" name="Text Placeholder 10">
            <a:extLst>
              <a:ext uri="{FF2B5EF4-FFF2-40B4-BE49-F238E27FC236}">
                <a16:creationId xmlns:a16="http://schemas.microsoft.com/office/drawing/2014/main" id="{30892B14-4811-4781-A0D4-2D26A55DFF2F}"/>
              </a:ext>
            </a:extLst>
          </p:cNvPr>
          <p:cNvSpPr>
            <a:spLocks noGrp="1"/>
          </p:cNvSpPr>
          <p:nvPr>
            <p:ph type="body" sz="quarter" idx="16" hasCustomPrompt="1"/>
          </p:nvPr>
        </p:nvSpPr>
        <p:spPr>
          <a:xfrm>
            <a:off x="920003" y="1617548"/>
            <a:ext cx="876929" cy="720399"/>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dirty="0"/>
              <a:t>text</a:t>
            </a:r>
          </a:p>
        </p:txBody>
      </p:sp>
      <p:sp>
        <p:nvSpPr>
          <p:cNvPr id="22" name="Text Placeholder 10">
            <a:extLst>
              <a:ext uri="{FF2B5EF4-FFF2-40B4-BE49-F238E27FC236}">
                <a16:creationId xmlns:a16="http://schemas.microsoft.com/office/drawing/2014/main" id="{950B6E72-89BA-408A-B2C8-8424747605D1}"/>
              </a:ext>
            </a:extLst>
          </p:cNvPr>
          <p:cNvSpPr>
            <a:spLocks noGrp="1"/>
          </p:cNvSpPr>
          <p:nvPr>
            <p:ph type="body" sz="quarter" idx="18" hasCustomPrompt="1"/>
          </p:nvPr>
        </p:nvSpPr>
        <p:spPr>
          <a:xfrm>
            <a:off x="920003" y="3180036"/>
            <a:ext cx="876930" cy="720400"/>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dirty="0"/>
              <a:t>text</a:t>
            </a:r>
          </a:p>
        </p:txBody>
      </p:sp>
      <p:sp>
        <p:nvSpPr>
          <p:cNvPr id="24" name="Text Placeholder 10">
            <a:extLst>
              <a:ext uri="{FF2B5EF4-FFF2-40B4-BE49-F238E27FC236}">
                <a16:creationId xmlns:a16="http://schemas.microsoft.com/office/drawing/2014/main" id="{1FCE449C-D340-41D2-BDD5-5A31068FC8B8}"/>
              </a:ext>
            </a:extLst>
          </p:cNvPr>
          <p:cNvSpPr>
            <a:spLocks noGrp="1"/>
          </p:cNvSpPr>
          <p:nvPr>
            <p:ph type="body" sz="quarter" idx="20" hasCustomPrompt="1"/>
          </p:nvPr>
        </p:nvSpPr>
        <p:spPr>
          <a:xfrm>
            <a:off x="920003" y="4760985"/>
            <a:ext cx="876930" cy="720400"/>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dirty="0"/>
              <a:t>text</a:t>
            </a:r>
          </a:p>
        </p:txBody>
      </p:sp>
      <p:sp>
        <p:nvSpPr>
          <p:cNvPr id="14" name="Text Placeholder 10">
            <a:extLst>
              <a:ext uri="{FF2B5EF4-FFF2-40B4-BE49-F238E27FC236}">
                <a16:creationId xmlns:a16="http://schemas.microsoft.com/office/drawing/2014/main" id="{41E2BD66-8465-46D7-9283-569B4EE4590B}"/>
              </a:ext>
            </a:extLst>
          </p:cNvPr>
          <p:cNvSpPr>
            <a:spLocks noGrp="1"/>
          </p:cNvSpPr>
          <p:nvPr>
            <p:ph type="body" sz="quarter" idx="12" hasCustomPrompt="1"/>
          </p:nvPr>
        </p:nvSpPr>
        <p:spPr>
          <a:xfrm>
            <a:off x="2102977" y="1456753"/>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1" name="Text Placeholder 10">
            <a:extLst>
              <a:ext uri="{FF2B5EF4-FFF2-40B4-BE49-F238E27FC236}">
                <a16:creationId xmlns:a16="http://schemas.microsoft.com/office/drawing/2014/main" id="{13CFC961-1ED9-4817-9DB9-A1F1D0FD2ABA}"/>
              </a:ext>
            </a:extLst>
          </p:cNvPr>
          <p:cNvSpPr>
            <a:spLocks noGrp="1"/>
          </p:cNvSpPr>
          <p:nvPr>
            <p:ph type="body" sz="quarter" idx="17" hasCustomPrompt="1"/>
          </p:nvPr>
        </p:nvSpPr>
        <p:spPr>
          <a:xfrm>
            <a:off x="2102977" y="3031685"/>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3" name="Text Placeholder 10">
            <a:extLst>
              <a:ext uri="{FF2B5EF4-FFF2-40B4-BE49-F238E27FC236}">
                <a16:creationId xmlns:a16="http://schemas.microsoft.com/office/drawing/2014/main" id="{7E0D9B8E-402D-44A1-920E-4838543BD9F3}"/>
              </a:ext>
            </a:extLst>
          </p:cNvPr>
          <p:cNvSpPr>
            <a:spLocks noGrp="1"/>
          </p:cNvSpPr>
          <p:nvPr>
            <p:ph type="body" sz="quarter" idx="19" hasCustomPrompt="1"/>
          </p:nvPr>
        </p:nvSpPr>
        <p:spPr>
          <a:xfrm>
            <a:off x="2102977" y="4612634"/>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5" name="Date Placeholder 3">
            <a:extLst>
              <a:ext uri="{FF2B5EF4-FFF2-40B4-BE49-F238E27FC236}">
                <a16:creationId xmlns:a16="http://schemas.microsoft.com/office/drawing/2014/main" id="{64607288-5296-4BAF-B405-7F1902FA0EF0}"/>
              </a:ext>
            </a:extLst>
          </p:cNvPr>
          <p:cNvSpPr>
            <a:spLocks noGrp="1"/>
          </p:cNvSpPr>
          <p:nvPr>
            <p:ph type="dt" sz="half" idx="2"/>
          </p:nvPr>
        </p:nvSpPr>
        <p:spPr>
          <a:xfrm>
            <a:off x="0" y="6248018"/>
            <a:ext cx="2435528" cy="614850"/>
          </a:xfrm>
          <a:prstGeom prst="rect">
            <a:avLst/>
          </a:prstGeom>
          <a:solidFill>
            <a:schemeClr val="accent2">
              <a:alpha val="92000"/>
            </a:schemeClr>
          </a:solidFill>
        </p:spPr>
        <p:txBody>
          <a:bodyPr vert="horz" lIns="274320" tIns="0" rIns="91440" bIns="45720" rtlCol="0" anchor="ctr"/>
          <a:lstStyle>
            <a:lvl1pPr algn="ctr">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8" name="Picture Placeholder 8">
            <a:extLst>
              <a:ext uri="{FF2B5EF4-FFF2-40B4-BE49-F238E27FC236}">
                <a16:creationId xmlns:a16="http://schemas.microsoft.com/office/drawing/2014/main" id="{61341B70-2018-4DBE-BB9A-D1F7A895F9BE}"/>
              </a:ext>
            </a:extLst>
          </p:cNvPr>
          <p:cNvSpPr>
            <a:spLocks noGrp="1"/>
          </p:cNvSpPr>
          <p:nvPr>
            <p:ph type="pic" sz="quarter" idx="10" hasCustomPrompt="1"/>
          </p:nvPr>
        </p:nvSpPr>
        <p:spPr>
          <a:xfrm>
            <a:off x="6384174" y="0"/>
            <a:ext cx="5807825" cy="6858000"/>
          </a:xfrm>
          <a:prstGeom prst="rect">
            <a:avLst/>
          </a:prstGeom>
        </p:spPr>
        <p:txBody>
          <a:bodyPr/>
          <a:lstStyle>
            <a:lvl1pPr marL="0" indent="0" algn="ctr">
              <a:buNone/>
              <a:defRPr/>
            </a:lvl1pPr>
          </a:lstStyle>
          <a:p>
            <a:r>
              <a:rPr lang="en-US"/>
              <a:t>Click to add photo</a:t>
            </a:r>
          </a:p>
        </p:txBody>
      </p:sp>
      <p:sp>
        <p:nvSpPr>
          <p:cNvPr id="13" name="Footer Placeholder 3">
            <a:extLst>
              <a:ext uri="{FF2B5EF4-FFF2-40B4-BE49-F238E27FC236}">
                <a16:creationId xmlns:a16="http://schemas.microsoft.com/office/drawing/2014/main" id="{83CCEE28-12C2-4138-9214-420B5A5BCEC1}"/>
              </a:ext>
            </a:extLst>
          </p:cNvPr>
          <p:cNvSpPr>
            <a:spLocks noGrp="1"/>
          </p:cNvSpPr>
          <p:nvPr>
            <p:ph type="ftr" sz="quarter" idx="11"/>
          </p:nvPr>
        </p:nvSpPr>
        <p:spPr>
          <a:xfrm>
            <a:off x="2439762" y="6248018"/>
            <a:ext cx="7267426" cy="620868"/>
          </a:xfrm>
          <a:prstGeom prst="rect">
            <a:avLst/>
          </a:prstGeom>
          <a:solidFill>
            <a:schemeClr val="accent2">
              <a:alpha val="92000"/>
            </a:schemeClr>
          </a:solidFill>
        </p:spPr>
        <p:txBody>
          <a:bodyPr tIns="0"/>
          <a:lstStyle>
            <a:lvl1pPr>
              <a:defRPr>
                <a:solidFill>
                  <a:schemeClr val="bg1"/>
                </a:solidFill>
                <a:effectLst>
                  <a:outerShdw blurRad="38100" dist="38100" dir="2700000" algn="tl">
                    <a:srgbClr val="000000">
                      <a:alpha val="43137"/>
                    </a:srgbClr>
                  </a:outerShdw>
                </a:effectLst>
              </a:defRPr>
            </a:lvl1pPr>
          </a:lstStyle>
          <a:p>
            <a:r>
              <a:rPr lang="en-US"/>
              <a:t>Pitch deck</a:t>
            </a:r>
          </a:p>
        </p:txBody>
      </p:sp>
      <p:sp>
        <p:nvSpPr>
          <p:cNvPr id="27" name="Slide Number Placeholder 5">
            <a:extLst>
              <a:ext uri="{FF2B5EF4-FFF2-40B4-BE49-F238E27FC236}">
                <a16:creationId xmlns:a16="http://schemas.microsoft.com/office/drawing/2014/main" id="{347ECA7D-7D2B-475F-874D-51236135A6E9}"/>
              </a:ext>
            </a:extLst>
          </p:cNvPr>
          <p:cNvSpPr>
            <a:spLocks noGrp="1"/>
          </p:cNvSpPr>
          <p:nvPr>
            <p:ph type="sldNum" sz="quarter" idx="4"/>
          </p:nvPr>
        </p:nvSpPr>
        <p:spPr>
          <a:xfrm>
            <a:off x="9707188" y="6248018"/>
            <a:ext cx="2495699" cy="620866"/>
          </a:xfrm>
          <a:prstGeom prst="rect">
            <a:avLst/>
          </a:prstGeom>
          <a:solidFill>
            <a:schemeClr val="accent2">
              <a:alpha val="92000"/>
            </a:schemeClr>
          </a:solidFill>
        </p:spPr>
        <p:txBody>
          <a:bodyPr vert="horz" lIns="457200" tIns="0" rIns="91440" bIns="45720" rtlCol="0" anchor="ctr"/>
          <a:lstStyle>
            <a:lvl1pPr algn="ct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625327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Opportunity Compariso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198964-B829-4E4F-AAE7-4D7A404AB794}"/>
              </a:ext>
            </a:extLst>
          </p:cNvPr>
          <p:cNvSpPr>
            <a:spLocks noGrp="1"/>
          </p:cNvSpPr>
          <p:nvPr>
            <p:ph type="title" hasCustomPrompt="1"/>
          </p:nvPr>
        </p:nvSpPr>
        <p:spPr>
          <a:xfrm>
            <a:off x="3233057" y="698523"/>
            <a:ext cx="5715000" cy="469089"/>
          </a:xfrm>
          <a:prstGeom prst="rect">
            <a:avLst/>
          </a:prstGeom>
        </p:spPr>
        <p:txBody>
          <a:bodyPr anchor="ctr"/>
          <a:lstStyle>
            <a:lvl1pPr algn="ctr">
              <a:defRPr sz="2400" cap="all" spc="100" baseline="0">
                <a:solidFill>
                  <a:schemeClr val="accent2"/>
                </a:solidFill>
              </a:defRPr>
            </a:lvl1pPr>
          </a:lstStyle>
          <a:p>
            <a:r>
              <a:rPr lang="en-US" dirty="0"/>
              <a:t>Click to add title</a:t>
            </a:r>
          </a:p>
        </p:txBody>
      </p:sp>
      <p:sp>
        <p:nvSpPr>
          <p:cNvPr id="21" name="Text Placeholder 10">
            <a:extLst>
              <a:ext uri="{FF2B5EF4-FFF2-40B4-BE49-F238E27FC236}">
                <a16:creationId xmlns:a16="http://schemas.microsoft.com/office/drawing/2014/main" id="{F7C80E83-E343-4BA5-ABB5-ACA84EEE6236}"/>
              </a:ext>
            </a:extLst>
          </p:cNvPr>
          <p:cNvSpPr>
            <a:spLocks noGrp="1"/>
          </p:cNvSpPr>
          <p:nvPr>
            <p:ph type="body" sz="quarter" idx="16" hasCustomPrompt="1"/>
          </p:nvPr>
        </p:nvSpPr>
        <p:spPr>
          <a:xfrm>
            <a:off x="1681078" y="1853427"/>
            <a:ext cx="1252367" cy="863490"/>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dirty="0"/>
              <a:t>text</a:t>
            </a:r>
          </a:p>
        </p:txBody>
      </p:sp>
      <p:sp>
        <p:nvSpPr>
          <p:cNvPr id="20" name="Text Placeholder 10">
            <a:extLst>
              <a:ext uri="{FF2B5EF4-FFF2-40B4-BE49-F238E27FC236}">
                <a16:creationId xmlns:a16="http://schemas.microsoft.com/office/drawing/2014/main" id="{BA56986C-C9AC-44CD-9D32-24AA209F7648}"/>
              </a:ext>
            </a:extLst>
          </p:cNvPr>
          <p:cNvSpPr>
            <a:spLocks noGrp="1"/>
          </p:cNvSpPr>
          <p:nvPr>
            <p:ph type="body" sz="quarter" idx="12" hasCustomPrompt="1"/>
          </p:nvPr>
        </p:nvSpPr>
        <p:spPr>
          <a:xfrm>
            <a:off x="838200"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dirty="0"/>
              <a:t>Click to add text</a:t>
            </a:r>
          </a:p>
        </p:txBody>
      </p:sp>
      <p:sp>
        <p:nvSpPr>
          <p:cNvPr id="27" name="Text Placeholder 10">
            <a:extLst>
              <a:ext uri="{FF2B5EF4-FFF2-40B4-BE49-F238E27FC236}">
                <a16:creationId xmlns:a16="http://schemas.microsoft.com/office/drawing/2014/main" id="{61B45AB9-9A5F-4872-A322-AD3890A5BE65}"/>
              </a:ext>
            </a:extLst>
          </p:cNvPr>
          <p:cNvSpPr>
            <a:spLocks noGrp="1"/>
          </p:cNvSpPr>
          <p:nvPr>
            <p:ph type="body" sz="quarter" idx="17" hasCustomPrompt="1"/>
          </p:nvPr>
        </p:nvSpPr>
        <p:spPr>
          <a:xfrm>
            <a:off x="838200"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dirty="0"/>
              <a:t>Click to add text</a:t>
            </a:r>
          </a:p>
        </p:txBody>
      </p:sp>
      <p:sp>
        <p:nvSpPr>
          <p:cNvPr id="29" name="Text Placeholder 10">
            <a:extLst>
              <a:ext uri="{FF2B5EF4-FFF2-40B4-BE49-F238E27FC236}">
                <a16:creationId xmlns:a16="http://schemas.microsoft.com/office/drawing/2014/main" id="{E5E3032E-6B86-4F42-95E1-7C7B13087199}"/>
              </a:ext>
            </a:extLst>
          </p:cNvPr>
          <p:cNvSpPr>
            <a:spLocks noGrp="1"/>
          </p:cNvSpPr>
          <p:nvPr>
            <p:ph type="body" sz="quarter" idx="19" hasCustomPrompt="1"/>
          </p:nvPr>
        </p:nvSpPr>
        <p:spPr>
          <a:xfrm>
            <a:off x="5469646" y="1853426"/>
            <a:ext cx="1252367" cy="863491"/>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dirty="0"/>
              <a:t>text</a:t>
            </a:r>
          </a:p>
        </p:txBody>
      </p:sp>
      <p:sp>
        <p:nvSpPr>
          <p:cNvPr id="28" name="Text Placeholder 10">
            <a:extLst>
              <a:ext uri="{FF2B5EF4-FFF2-40B4-BE49-F238E27FC236}">
                <a16:creationId xmlns:a16="http://schemas.microsoft.com/office/drawing/2014/main" id="{C56EA384-B876-4E37-81CC-FF14C8064ED4}"/>
              </a:ext>
            </a:extLst>
          </p:cNvPr>
          <p:cNvSpPr>
            <a:spLocks noGrp="1"/>
          </p:cNvSpPr>
          <p:nvPr>
            <p:ph type="body" sz="quarter" idx="18" hasCustomPrompt="1"/>
          </p:nvPr>
        </p:nvSpPr>
        <p:spPr>
          <a:xfrm>
            <a:off x="4626428"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dirty="0"/>
              <a:t>Click to add text</a:t>
            </a:r>
          </a:p>
        </p:txBody>
      </p:sp>
      <p:sp>
        <p:nvSpPr>
          <p:cNvPr id="30" name="Text Placeholder 10">
            <a:extLst>
              <a:ext uri="{FF2B5EF4-FFF2-40B4-BE49-F238E27FC236}">
                <a16:creationId xmlns:a16="http://schemas.microsoft.com/office/drawing/2014/main" id="{7A136A37-A8C3-48F4-978F-3042B2451FFF}"/>
              </a:ext>
            </a:extLst>
          </p:cNvPr>
          <p:cNvSpPr>
            <a:spLocks noGrp="1"/>
          </p:cNvSpPr>
          <p:nvPr>
            <p:ph type="body" sz="quarter" idx="20" hasCustomPrompt="1"/>
          </p:nvPr>
        </p:nvSpPr>
        <p:spPr>
          <a:xfrm>
            <a:off x="4626428"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dirty="0"/>
              <a:t>Click to add text</a:t>
            </a:r>
          </a:p>
        </p:txBody>
      </p:sp>
      <p:sp>
        <p:nvSpPr>
          <p:cNvPr id="32" name="Text Placeholder 10">
            <a:extLst>
              <a:ext uri="{FF2B5EF4-FFF2-40B4-BE49-F238E27FC236}">
                <a16:creationId xmlns:a16="http://schemas.microsoft.com/office/drawing/2014/main" id="{90D156C2-557C-45F2-B9BA-7CE533312A02}"/>
              </a:ext>
            </a:extLst>
          </p:cNvPr>
          <p:cNvSpPr>
            <a:spLocks noGrp="1"/>
          </p:cNvSpPr>
          <p:nvPr>
            <p:ph type="body" sz="quarter" idx="22" hasCustomPrompt="1"/>
          </p:nvPr>
        </p:nvSpPr>
        <p:spPr>
          <a:xfrm>
            <a:off x="9258214" y="1853427"/>
            <a:ext cx="1252028" cy="863492"/>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dirty="0"/>
              <a:t>text</a:t>
            </a:r>
          </a:p>
        </p:txBody>
      </p:sp>
      <p:sp>
        <p:nvSpPr>
          <p:cNvPr id="31" name="Text Placeholder 10">
            <a:extLst>
              <a:ext uri="{FF2B5EF4-FFF2-40B4-BE49-F238E27FC236}">
                <a16:creationId xmlns:a16="http://schemas.microsoft.com/office/drawing/2014/main" id="{38E358D4-D1F9-4872-A079-98E1F6BD662D}"/>
              </a:ext>
            </a:extLst>
          </p:cNvPr>
          <p:cNvSpPr>
            <a:spLocks noGrp="1"/>
          </p:cNvSpPr>
          <p:nvPr>
            <p:ph type="body" sz="quarter" idx="21" hasCustomPrompt="1"/>
          </p:nvPr>
        </p:nvSpPr>
        <p:spPr>
          <a:xfrm>
            <a:off x="8414657"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dirty="0"/>
              <a:t>Click to add text</a:t>
            </a:r>
          </a:p>
        </p:txBody>
      </p:sp>
      <p:sp>
        <p:nvSpPr>
          <p:cNvPr id="33" name="Text Placeholder 10">
            <a:extLst>
              <a:ext uri="{FF2B5EF4-FFF2-40B4-BE49-F238E27FC236}">
                <a16:creationId xmlns:a16="http://schemas.microsoft.com/office/drawing/2014/main" id="{8D809314-142B-40CA-8424-37611F5E9C1F}"/>
              </a:ext>
            </a:extLst>
          </p:cNvPr>
          <p:cNvSpPr>
            <a:spLocks noGrp="1"/>
          </p:cNvSpPr>
          <p:nvPr>
            <p:ph type="body" sz="quarter" idx="23" hasCustomPrompt="1"/>
          </p:nvPr>
        </p:nvSpPr>
        <p:spPr>
          <a:xfrm>
            <a:off x="8414657"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dirty="0"/>
              <a:t>Click to add text</a:t>
            </a:r>
          </a:p>
        </p:txBody>
      </p:sp>
      <p:sp>
        <p:nvSpPr>
          <p:cNvPr id="16" name="Picture Placeholder 8">
            <a:extLst>
              <a:ext uri="{FF2B5EF4-FFF2-40B4-BE49-F238E27FC236}">
                <a16:creationId xmlns:a16="http://schemas.microsoft.com/office/drawing/2014/main" id="{3B652552-1A5B-4884-9BDF-1A2663959342}"/>
              </a:ext>
            </a:extLst>
          </p:cNvPr>
          <p:cNvSpPr>
            <a:spLocks noGrp="1"/>
          </p:cNvSpPr>
          <p:nvPr>
            <p:ph type="pic" sz="quarter" idx="14" hasCustomPrompt="1"/>
          </p:nvPr>
        </p:nvSpPr>
        <p:spPr>
          <a:xfrm>
            <a:off x="0" y="4234542"/>
            <a:ext cx="12191999" cy="2623457"/>
          </a:xfrm>
          <a:prstGeom prst="rect">
            <a:avLst/>
          </a:prstGeom>
        </p:spPr>
        <p:txBody>
          <a:bodyPr/>
          <a:lstStyle>
            <a:lvl1pPr marL="0" indent="0" algn="ctr">
              <a:buNone/>
              <a:defRPr/>
            </a:lvl1pPr>
          </a:lstStyle>
          <a:p>
            <a:r>
              <a:rPr lang="en-US"/>
              <a:t>Click to add photo</a:t>
            </a:r>
          </a:p>
        </p:txBody>
      </p:sp>
      <p:sp>
        <p:nvSpPr>
          <p:cNvPr id="36" name="Date Placeholder 3">
            <a:extLst>
              <a:ext uri="{FF2B5EF4-FFF2-40B4-BE49-F238E27FC236}">
                <a16:creationId xmlns:a16="http://schemas.microsoft.com/office/drawing/2014/main" id="{5C7A8808-3BA5-498D-8E57-CAB9DF0182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37" name="Footer Placeholder 4">
            <a:extLst>
              <a:ext uri="{FF2B5EF4-FFF2-40B4-BE49-F238E27FC236}">
                <a16:creationId xmlns:a16="http://schemas.microsoft.com/office/drawing/2014/main" id="{742EE3D7-DACC-458E-82B0-EC87F8BAE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38" name="Slide Number Placeholder 5">
            <a:extLst>
              <a:ext uri="{FF2B5EF4-FFF2-40B4-BE49-F238E27FC236}">
                <a16:creationId xmlns:a16="http://schemas.microsoft.com/office/drawing/2014/main" id="{8ED908E6-B839-44D9-AFFC-E5E5E592E5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3182226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r Compet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225E-57F6-4605-A684-F9B30F1F664E}"/>
              </a:ext>
            </a:extLst>
          </p:cNvPr>
          <p:cNvSpPr>
            <a:spLocks noGrp="1"/>
          </p:cNvSpPr>
          <p:nvPr>
            <p:ph type="title" hasCustomPrompt="1"/>
          </p:nvPr>
        </p:nvSpPr>
        <p:spPr>
          <a:xfrm>
            <a:off x="809568" y="2450440"/>
            <a:ext cx="4143432" cy="548711"/>
          </a:xfrm>
          <a:prstGeom prst="rect">
            <a:avLst/>
          </a:prstGeom>
        </p:spPr>
        <p:txBody>
          <a:bodyPr anchor="b"/>
          <a:lstStyle>
            <a:lvl1pPr>
              <a:defRPr sz="2400" cap="all" spc="100" baseline="0">
                <a:solidFill>
                  <a:schemeClr val="accent2"/>
                </a:solidFill>
              </a:defRPr>
            </a:lvl1pPr>
          </a:lstStyle>
          <a:p>
            <a:r>
              <a:rPr lang="en-US" dirty="0"/>
              <a:t>Click to add title</a:t>
            </a:r>
          </a:p>
        </p:txBody>
      </p:sp>
      <p:sp>
        <p:nvSpPr>
          <p:cNvPr id="7" name="Picture Placeholder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837756" y="0"/>
            <a:ext cx="7354243" cy="2862470"/>
          </a:xfrm>
          <a:prstGeom prst="rect">
            <a:avLst/>
          </a:prstGeom>
        </p:spPr>
        <p:txBody>
          <a:bodyPr/>
          <a:lstStyle>
            <a:lvl1pPr marL="0" indent="0" algn="ctr">
              <a:buNone/>
              <a:defRPr/>
            </a:lvl1pPr>
          </a:lstStyle>
          <a:p>
            <a:r>
              <a:rPr lang="en-US"/>
              <a:t>Click to add photo</a:t>
            </a:r>
          </a:p>
        </p:txBody>
      </p:sp>
      <p:sp>
        <p:nvSpPr>
          <p:cNvPr id="12" name="Text Placeholder 10">
            <a:extLst>
              <a:ext uri="{FF2B5EF4-FFF2-40B4-BE49-F238E27FC236}">
                <a16:creationId xmlns:a16="http://schemas.microsoft.com/office/drawing/2014/main" id="{AE2342C8-E968-4F49-930C-F5C43F88F0BF}"/>
              </a:ext>
            </a:extLst>
          </p:cNvPr>
          <p:cNvSpPr>
            <a:spLocks noGrp="1"/>
          </p:cNvSpPr>
          <p:nvPr>
            <p:ph type="body" sz="quarter" idx="16" hasCustomPrompt="1"/>
          </p:nvPr>
        </p:nvSpPr>
        <p:spPr>
          <a:xfrm>
            <a:off x="819728" y="3365446"/>
            <a:ext cx="4953000"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1" name="Text Placeholder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3744950"/>
            <a:ext cx="4953000" cy="2046251"/>
          </a:xfrm>
          <a:prstGeom prst="rect">
            <a:avLst/>
          </a:prstGeom>
        </p:spPr>
        <p:txBody>
          <a:bodyPr anchor="t"/>
          <a:lstStyle>
            <a:lvl1pPr marL="0" indent="0" algn="l">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15" name="Text Placeholder 10">
            <a:extLst>
              <a:ext uri="{FF2B5EF4-FFF2-40B4-BE49-F238E27FC236}">
                <a16:creationId xmlns:a16="http://schemas.microsoft.com/office/drawing/2014/main" id="{DCCC938D-0BC7-4BBB-BBF2-B830D9D0C13A}"/>
              </a:ext>
            </a:extLst>
          </p:cNvPr>
          <p:cNvSpPr>
            <a:spLocks noGrp="1"/>
          </p:cNvSpPr>
          <p:nvPr>
            <p:ph type="body" sz="quarter" idx="18" hasCustomPrompt="1"/>
          </p:nvPr>
        </p:nvSpPr>
        <p:spPr>
          <a:xfrm>
            <a:off x="6400800" y="3365446"/>
            <a:ext cx="4953000"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4" name="Text Placeholder 10">
            <a:extLst>
              <a:ext uri="{FF2B5EF4-FFF2-40B4-BE49-F238E27FC236}">
                <a16:creationId xmlns:a16="http://schemas.microsoft.com/office/drawing/2014/main" id="{796405D2-E28F-41EC-844E-034C5D70725D}"/>
              </a:ext>
            </a:extLst>
          </p:cNvPr>
          <p:cNvSpPr>
            <a:spLocks noGrp="1"/>
          </p:cNvSpPr>
          <p:nvPr>
            <p:ph type="body" sz="quarter" idx="17" hasCustomPrompt="1"/>
          </p:nvPr>
        </p:nvSpPr>
        <p:spPr>
          <a:xfrm>
            <a:off x="6400800" y="3744950"/>
            <a:ext cx="4953000" cy="2046251"/>
          </a:xfrm>
          <a:prstGeom prst="rect">
            <a:avLst/>
          </a:prstGeom>
        </p:spPr>
        <p:txBody>
          <a:bodyPr anchor="t"/>
          <a:lstStyle>
            <a:lvl1pPr marL="0" indent="0" algn="l">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8" name="Date Placeholder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a:t>20XX</a:t>
            </a:r>
          </a:p>
        </p:txBody>
      </p:sp>
      <p:sp>
        <p:nvSpPr>
          <p:cNvPr id="9" name="Footer Placeholder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10" name="Slide Number Placeholder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2651951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ur Competition v2">
    <p:spTree>
      <p:nvGrpSpPr>
        <p:cNvPr id="1" name=""/>
        <p:cNvGrpSpPr/>
        <p:nvPr/>
      </p:nvGrpSpPr>
      <p:grpSpPr>
        <a:xfrm>
          <a:off x="0" y="0"/>
          <a:ext cx="0" cy="0"/>
          <a:chOff x="0" y="0"/>
          <a:chExt cx="0" cy="0"/>
        </a:xfrm>
      </p:grpSpPr>
      <p:pic>
        <p:nvPicPr>
          <p:cNvPr id="49" name="Graphic 48">
            <a:extLst>
              <a:ext uri="{FF2B5EF4-FFF2-40B4-BE49-F238E27FC236}">
                <a16:creationId xmlns:a16="http://schemas.microsoft.com/office/drawing/2014/main" id="{CC3C8467-268E-4ABA-B4F5-0808AFBB278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6237133"/>
            <a:ext cx="12191999" cy="620867"/>
          </a:xfrm>
          <a:prstGeom prst="rect">
            <a:avLst/>
          </a:prstGeom>
        </p:spPr>
      </p:pic>
      <p:cxnSp>
        <p:nvCxnSpPr>
          <p:cNvPr id="18" name="Straight Connector 17">
            <a:extLst>
              <a:ext uri="{FF2B5EF4-FFF2-40B4-BE49-F238E27FC236}">
                <a16:creationId xmlns:a16="http://schemas.microsoft.com/office/drawing/2014/main" id="{D69FF8FD-CDD1-4BEE-8DB9-0CD4BDE983AA}"/>
              </a:ext>
              <a:ext uri="{C183D7F6-B498-43B3-948B-1728B52AA6E4}">
                <adec:decorative xmlns:adec="http://schemas.microsoft.com/office/drawing/2017/decorative" val="1"/>
              </a:ext>
            </a:extLst>
          </p:cNvPr>
          <p:cNvCxnSpPr>
            <a:cxnSpLocks/>
          </p:cNvCxnSpPr>
          <p:nvPr userDrawn="1"/>
        </p:nvCxnSpPr>
        <p:spPr>
          <a:xfrm>
            <a:off x="7335793" y="766762"/>
            <a:ext cx="0" cy="490390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F1257F-A86F-48F4-BFFA-9BFB4355ED20}"/>
              </a:ext>
              <a:ext uri="{C183D7F6-B498-43B3-948B-1728B52AA6E4}">
                <adec:decorative xmlns:adec="http://schemas.microsoft.com/office/drawing/2017/decorative" val="1"/>
              </a:ext>
            </a:extLst>
          </p:cNvPr>
          <p:cNvCxnSpPr>
            <a:cxnSpLocks/>
          </p:cNvCxnSpPr>
          <p:nvPr userDrawn="1"/>
        </p:nvCxnSpPr>
        <p:spPr>
          <a:xfrm rot="5400000">
            <a:off x="7334351" y="757238"/>
            <a:ext cx="0" cy="490390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FFD01FCA-DF30-466C-9EAE-B0A13CF25D3B}"/>
              </a:ext>
              <a:ext uri="{C183D7F6-B498-43B3-948B-1728B52AA6E4}">
                <adec:decorative xmlns:adec="http://schemas.microsoft.com/office/drawing/2017/decorative" val="1"/>
              </a:ext>
            </a:extLst>
          </p:cNvPr>
          <p:cNvSpPr/>
          <p:nvPr userDrawn="1"/>
        </p:nvSpPr>
        <p:spPr>
          <a:xfrm>
            <a:off x="5831167" y="4486275"/>
            <a:ext cx="622236" cy="622236"/>
          </a:xfrm>
          <a:prstGeom prst="rect">
            <a:avLst/>
          </a:prstGeom>
          <a:no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6F9F0CF-5966-47C2-9A41-0CD85E85D264}"/>
              </a:ext>
              <a:ext uri="{C183D7F6-B498-43B3-948B-1728B52AA6E4}">
                <adec:decorative xmlns:adec="http://schemas.microsoft.com/office/drawing/2017/decorative" val="1"/>
              </a:ext>
            </a:extLst>
          </p:cNvPr>
          <p:cNvSpPr/>
          <p:nvPr userDrawn="1"/>
        </p:nvSpPr>
        <p:spPr>
          <a:xfrm>
            <a:off x="4564642" y="4047275"/>
            <a:ext cx="622236" cy="622236"/>
          </a:xfrm>
          <a:prstGeom prst="rect">
            <a:avLst/>
          </a:prstGeom>
          <a:noFill/>
          <a:ln w="285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2EFF630-FDAA-46A7-8CEE-21CAB6BC2507}"/>
              </a:ext>
              <a:ext uri="{C183D7F6-B498-43B3-948B-1728B52AA6E4}">
                <adec:decorative xmlns:adec="http://schemas.microsoft.com/office/drawing/2017/decorative" val="1"/>
              </a:ext>
            </a:extLst>
          </p:cNvPr>
          <p:cNvSpPr/>
          <p:nvPr userDrawn="1"/>
        </p:nvSpPr>
        <p:spPr>
          <a:xfrm>
            <a:off x="6229331" y="2163148"/>
            <a:ext cx="622236" cy="622236"/>
          </a:xfrm>
          <a:prstGeom prst="rect">
            <a:avLst/>
          </a:prstGeom>
          <a:no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383BA8C-6DBE-4569-B07B-9FB55F80D616}"/>
              </a:ext>
              <a:ext uri="{C183D7F6-B498-43B3-948B-1728B52AA6E4}">
                <adec:decorative xmlns:adec="http://schemas.microsoft.com/office/drawing/2017/decorative" val="1"/>
              </a:ext>
            </a:extLst>
          </p:cNvPr>
          <p:cNvSpPr/>
          <p:nvPr userDrawn="1"/>
        </p:nvSpPr>
        <p:spPr>
          <a:xfrm>
            <a:off x="7859108" y="3573553"/>
            <a:ext cx="622236" cy="622236"/>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108DE16-ABA8-4BC8-93C4-F8A521C8A509}"/>
              </a:ext>
              <a:ext uri="{C183D7F6-B498-43B3-948B-1728B52AA6E4}">
                <adec:decorative xmlns:adec="http://schemas.microsoft.com/office/drawing/2017/decorative" val="1"/>
              </a:ext>
            </a:extLst>
          </p:cNvPr>
          <p:cNvSpPr/>
          <p:nvPr userDrawn="1"/>
        </p:nvSpPr>
        <p:spPr>
          <a:xfrm>
            <a:off x="9795826" y="4201049"/>
            <a:ext cx="622236" cy="622236"/>
          </a:xfrm>
          <a:prstGeom prst="rect">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93C062E-DD5E-49BC-A10D-F70C1931F00A}"/>
              </a:ext>
              <a:ext uri="{C183D7F6-B498-43B3-948B-1728B52AA6E4}">
                <adec:decorative xmlns:adec="http://schemas.microsoft.com/office/drawing/2017/decorative" val="1"/>
              </a:ext>
            </a:extLst>
          </p:cNvPr>
          <p:cNvSpPr/>
          <p:nvPr userDrawn="1"/>
        </p:nvSpPr>
        <p:spPr>
          <a:xfrm>
            <a:off x="7962756" y="1603981"/>
            <a:ext cx="2057805" cy="767123"/>
          </a:xfrm>
          <a:prstGeom prst="rect">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799781-E0A0-4C4E-A069-37290BED8FE5}"/>
              </a:ext>
            </a:extLst>
          </p:cNvPr>
          <p:cNvSpPr>
            <a:spLocks noGrp="1"/>
          </p:cNvSpPr>
          <p:nvPr>
            <p:ph type="title" hasCustomPrompt="1"/>
          </p:nvPr>
        </p:nvSpPr>
        <p:spPr>
          <a:xfrm>
            <a:off x="740427" y="571145"/>
            <a:ext cx="5355570" cy="438144"/>
          </a:xfrm>
          <a:prstGeom prst="rect">
            <a:avLst/>
          </a:prstGeom>
        </p:spPr>
        <p:txBody>
          <a:bodyPr/>
          <a:lstStyle>
            <a:lvl1pPr>
              <a:defRPr sz="2400" cap="all" spc="100" baseline="0">
                <a:solidFill>
                  <a:schemeClr val="accent2"/>
                </a:solidFill>
              </a:defRPr>
            </a:lvl1pPr>
          </a:lstStyle>
          <a:p>
            <a:r>
              <a:rPr lang="en-US" dirty="0"/>
              <a:t>Click to add title</a:t>
            </a:r>
          </a:p>
        </p:txBody>
      </p:sp>
      <p:sp>
        <p:nvSpPr>
          <p:cNvPr id="38" name="Text Placeholder 10">
            <a:extLst>
              <a:ext uri="{FF2B5EF4-FFF2-40B4-BE49-F238E27FC236}">
                <a16:creationId xmlns:a16="http://schemas.microsoft.com/office/drawing/2014/main" id="{5D896357-F0C4-4728-BE54-A809E6E3100F}"/>
              </a:ext>
            </a:extLst>
          </p:cNvPr>
          <p:cNvSpPr>
            <a:spLocks noGrp="1"/>
          </p:cNvSpPr>
          <p:nvPr>
            <p:ph type="body" sz="quarter" idx="16" hasCustomPrompt="1"/>
          </p:nvPr>
        </p:nvSpPr>
        <p:spPr>
          <a:xfrm>
            <a:off x="6463262" y="311795"/>
            <a:ext cx="1706966" cy="426393"/>
          </a:xfrm>
          <a:prstGeom prst="rect">
            <a:avLst/>
          </a:prstGeom>
        </p:spPr>
        <p:txBody>
          <a:bodyPr anchor="b"/>
          <a:lstStyle>
            <a:lvl1pPr marL="0" indent="0" algn="ctr">
              <a:buNone/>
              <a:defRPr sz="1400" cap="all" spc="100" baseline="0">
                <a:solidFill>
                  <a:schemeClr val="bg1">
                    <a:lumMod val="50000"/>
                  </a:schemeClr>
                </a:solidFill>
                <a:latin typeface="+mj-lt"/>
              </a:defRPr>
            </a:lvl1pPr>
          </a:lstStyle>
          <a:p>
            <a:pPr lvl="0"/>
            <a:r>
              <a:rPr lang="en-US" dirty="0"/>
              <a:t>Click to add name</a:t>
            </a:r>
          </a:p>
        </p:txBody>
      </p:sp>
      <p:sp>
        <p:nvSpPr>
          <p:cNvPr id="42" name="Text Placeholder 10">
            <a:extLst>
              <a:ext uri="{FF2B5EF4-FFF2-40B4-BE49-F238E27FC236}">
                <a16:creationId xmlns:a16="http://schemas.microsoft.com/office/drawing/2014/main" id="{CB13D4EF-593A-4D3C-9712-515EE5A358AC}"/>
              </a:ext>
            </a:extLst>
          </p:cNvPr>
          <p:cNvSpPr>
            <a:spLocks noGrp="1"/>
          </p:cNvSpPr>
          <p:nvPr>
            <p:ph type="body" sz="quarter" idx="20" hasCustomPrompt="1"/>
          </p:nvPr>
        </p:nvSpPr>
        <p:spPr>
          <a:xfrm>
            <a:off x="8026762" y="1774346"/>
            <a:ext cx="1929792" cy="426393"/>
          </a:xfrm>
          <a:prstGeom prst="rect">
            <a:avLst/>
          </a:prstGeom>
        </p:spPr>
        <p:txBody>
          <a:bodyPr anchor="ctr"/>
          <a:lstStyle>
            <a:lvl1pPr marL="0" indent="0" algn="ctr">
              <a:lnSpc>
                <a:spcPct val="80000"/>
              </a:lnSpc>
              <a:spcBef>
                <a:spcPts val="0"/>
              </a:spcBef>
              <a:buNone/>
              <a:defRPr sz="2000" cap="all" spc="100" baseline="0">
                <a:solidFill>
                  <a:schemeClr val="accent6">
                    <a:lumMod val="50000"/>
                  </a:schemeClr>
                </a:solidFill>
                <a:latin typeface="+mj-lt"/>
              </a:defRPr>
            </a:lvl1pPr>
          </a:lstStyle>
          <a:p>
            <a:pPr lvl="0"/>
            <a:r>
              <a:rPr lang="en-US" dirty="0"/>
              <a:t>Click to add name</a:t>
            </a:r>
          </a:p>
        </p:txBody>
      </p:sp>
      <p:sp>
        <p:nvSpPr>
          <p:cNvPr id="47" name="Text Placeholder 10">
            <a:extLst>
              <a:ext uri="{FF2B5EF4-FFF2-40B4-BE49-F238E27FC236}">
                <a16:creationId xmlns:a16="http://schemas.microsoft.com/office/drawing/2014/main" id="{449D2BE7-8177-406D-94BB-001D561B5A89}"/>
              </a:ext>
            </a:extLst>
          </p:cNvPr>
          <p:cNvSpPr>
            <a:spLocks noGrp="1"/>
          </p:cNvSpPr>
          <p:nvPr>
            <p:ph type="body" sz="quarter" idx="25" hasCustomPrompt="1"/>
          </p:nvPr>
        </p:nvSpPr>
        <p:spPr>
          <a:xfrm>
            <a:off x="6083673" y="2261070"/>
            <a:ext cx="913553" cy="426393"/>
          </a:xfrm>
          <a:prstGeom prst="rect">
            <a:avLst/>
          </a:prstGeom>
        </p:spPr>
        <p:txBody>
          <a:bodyPr anchor="ctr"/>
          <a:lstStyle>
            <a:lvl1pPr marL="0" indent="0" algn="ctr">
              <a:buNone/>
              <a:defRPr sz="1600" cap="all" spc="100" baseline="0">
                <a:solidFill>
                  <a:schemeClr val="accent4">
                    <a:lumMod val="50000"/>
                  </a:schemeClr>
                </a:solidFill>
                <a:latin typeface="+mj-lt"/>
              </a:defRPr>
            </a:lvl1pPr>
          </a:lstStyle>
          <a:p>
            <a:pPr lvl="0"/>
            <a:r>
              <a:rPr lang="en-US" dirty="0"/>
              <a:t>name</a:t>
            </a:r>
          </a:p>
        </p:txBody>
      </p:sp>
      <p:sp>
        <p:nvSpPr>
          <p:cNvPr id="40" name="Text Placeholder 10">
            <a:extLst>
              <a:ext uri="{FF2B5EF4-FFF2-40B4-BE49-F238E27FC236}">
                <a16:creationId xmlns:a16="http://schemas.microsoft.com/office/drawing/2014/main" id="{FD164278-C8C4-4514-8B3E-9505CB674743}"/>
              </a:ext>
            </a:extLst>
          </p:cNvPr>
          <p:cNvSpPr>
            <a:spLocks noGrp="1"/>
          </p:cNvSpPr>
          <p:nvPr>
            <p:ph type="body" sz="quarter" idx="18" hasCustomPrompt="1"/>
          </p:nvPr>
        </p:nvSpPr>
        <p:spPr>
          <a:xfrm>
            <a:off x="3149242" y="3061800"/>
            <a:ext cx="1706966" cy="426393"/>
          </a:xfrm>
          <a:prstGeom prst="rect">
            <a:avLst/>
          </a:prstGeom>
        </p:spPr>
        <p:txBody>
          <a:bodyPr anchor="t"/>
          <a:lstStyle>
            <a:lvl1pPr marL="0" indent="0" algn="r">
              <a:buNone/>
              <a:defRPr sz="1400" cap="all" spc="100" baseline="0">
                <a:solidFill>
                  <a:schemeClr val="bg1">
                    <a:lumMod val="50000"/>
                  </a:schemeClr>
                </a:solidFill>
                <a:latin typeface="+mj-lt"/>
              </a:defRPr>
            </a:lvl1pPr>
          </a:lstStyle>
          <a:p>
            <a:pPr lvl="0"/>
            <a:r>
              <a:rPr lang="en-US" dirty="0"/>
              <a:t>Click to add name</a:t>
            </a:r>
          </a:p>
        </p:txBody>
      </p:sp>
      <p:sp>
        <p:nvSpPr>
          <p:cNvPr id="41" name="Text Placeholder 10">
            <a:extLst>
              <a:ext uri="{FF2B5EF4-FFF2-40B4-BE49-F238E27FC236}">
                <a16:creationId xmlns:a16="http://schemas.microsoft.com/office/drawing/2014/main" id="{45FF02C4-FA25-4AE4-B4EF-D106CDD0FEB4}"/>
              </a:ext>
            </a:extLst>
          </p:cNvPr>
          <p:cNvSpPr>
            <a:spLocks noGrp="1"/>
          </p:cNvSpPr>
          <p:nvPr>
            <p:ph type="body" sz="quarter" idx="19" hasCustomPrompt="1"/>
          </p:nvPr>
        </p:nvSpPr>
        <p:spPr>
          <a:xfrm>
            <a:off x="9795826" y="3061800"/>
            <a:ext cx="1706966" cy="426393"/>
          </a:xfrm>
          <a:prstGeom prst="rect">
            <a:avLst/>
          </a:prstGeom>
        </p:spPr>
        <p:txBody>
          <a:bodyPr anchor="t"/>
          <a:lstStyle>
            <a:lvl1pPr marL="0" indent="0" algn="l">
              <a:buNone/>
              <a:defRPr sz="1400" cap="all" spc="100" baseline="0">
                <a:solidFill>
                  <a:schemeClr val="bg1">
                    <a:lumMod val="50000"/>
                  </a:schemeClr>
                </a:solidFill>
                <a:latin typeface="+mj-lt"/>
              </a:defRPr>
            </a:lvl1pPr>
          </a:lstStyle>
          <a:p>
            <a:pPr lvl="0"/>
            <a:r>
              <a:rPr lang="en-US" dirty="0"/>
              <a:t>Click to add name</a:t>
            </a:r>
          </a:p>
        </p:txBody>
      </p:sp>
      <p:sp>
        <p:nvSpPr>
          <p:cNvPr id="45" name="Text Placeholder 10">
            <a:extLst>
              <a:ext uri="{FF2B5EF4-FFF2-40B4-BE49-F238E27FC236}">
                <a16:creationId xmlns:a16="http://schemas.microsoft.com/office/drawing/2014/main" id="{2EA0BE42-73C1-43D0-9520-94265CBEE415}"/>
              </a:ext>
            </a:extLst>
          </p:cNvPr>
          <p:cNvSpPr>
            <a:spLocks noGrp="1"/>
          </p:cNvSpPr>
          <p:nvPr>
            <p:ph type="body" sz="quarter" idx="23" hasCustomPrompt="1"/>
          </p:nvPr>
        </p:nvSpPr>
        <p:spPr>
          <a:xfrm>
            <a:off x="7713450" y="3671475"/>
            <a:ext cx="913553" cy="426393"/>
          </a:xfrm>
          <a:prstGeom prst="rect">
            <a:avLst/>
          </a:prstGeom>
        </p:spPr>
        <p:txBody>
          <a:bodyPr anchor="ctr"/>
          <a:lstStyle>
            <a:lvl1pPr marL="0" indent="0" algn="ctr">
              <a:buNone/>
              <a:defRPr sz="1600" cap="all" spc="100" baseline="0">
                <a:solidFill>
                  <a:schemeClr val="bg2">
                    <a:lumMod val="50000"/>
                  </a:schemeClr>
                </a:solidFill>
                <a:latin typeface="+mj-lt"/>
              </a:defRPr>
            </a:lvl1pPr>
          </a:lstStyle>
          <a:p>
            <a:pPr lvl="0"/>
            <a:r>
              <a:rPr lang="en-US" dirty="0"/>
              <a:t>name</a:t>
            </a:r>
          </a:p>
        </p:txBody>
      </p:sp>
      <p:sp>
        <p:nvSpPr>
          <p:cNvPr id="43" name="Text Placeholder 10">
            <a:extLst>
              <a:ext uri="{FF2B5EF4-FFF2-40B4-BE49-F238E27FC236}">
                <a16:creationId xmlns:a16="http://schemas.microsoft.com/office/drawing/2014/main" id="{4E23821A-CE37-4CA8-82BC-5731CBD7BC63}"/>
              </a:ext>
            </a:extLst>
          </p:cNvPr>
          <p:cNvSpPr>
            <a:spLocks noGrp="1"/>
          </p:cNvSpPr>
          <p:nvPr>
            <p:ph type="body" sz="quarter" idx="21" hasCustomPrompt="1"/>
          </p:nvPr>
        </p:nvSpPr>
        <p:spPr>
          <a:xfrm>
            <a:off x="4418984" y="4145197"/>
            <a:ext cx="913553" cy="426393"/>
          </a:xfrm>
          <a:prstGeom prst="rect">
            <a:avLst/>
          </a:prstGeom>
        </p:spPr>
        <p:txBody>
          <a:bodyPr anchor="ctr"/>
          <a:lstStyle>
            <a:lvl1pPr marL="0" indent="0" algn="ctr">
              <a:buNone/>
              <a:defRPr sz="1600" cap="all" spc="100" baseline="0">
                <a:solidFill>
                  <a:schemeClr val="accent1">
                    <a:lumMod val="75000"/>
                  </a:schemeClr>
                </a:solidFill>
                <a:latin typeface="+mj-lt"/>
              </a:defRPr>
            </a:lvl1pPr>
          </a:lstStyle>
          <a:p>
            <a:pPr lvl="0"/>
            <a:r>
              <a:rPr lang="en-US" dirty="0"/>
              <a:t>name</a:t>
            </a:r>
          </a:p>
        </p:txBody>
      </p:sp>
      <p:sp>
        <p:nvSpPr>
          <p:cNvPr id="44" name="Text Placeholder 10">
            <a:extLst>
              <a:ext uri="{FF2B5EF4-FFF2-40B4-BE49-F238E27FC236}">
                <a16:creationId xmlns:a16="http://schemas.microsoft.com/office/drawing/2014/main" id="{83ED92E9-F268-4C1E-9440-F605C9EBD510}"/>
              </a:ext>
            </a:extLst>
          </p:cNvPr>
          <p:cNvSpPr>
            <a:spLocks noGrp="1"/>
          </p:cNvSpPr>
          <p:nvPr>
            <p:ph type="body" sz="quarter" idx="22" hasCustomPrompt="1"/>
          </p:nvPr>
        </p:nvSpPr>
        <p:spPr>
          <a:xfrm>
            <a:off x="5685509" y="4584197"/>
            <a:ext cx="913553" cy="426393"/>
          </a:xfrm>
          <a:prstGeom prst="rect">
            <a:avLst/>
          </a:prstGeom>
        </p:spPr>
        <p:txBody>
          <a:bodyPr anchor="ctr"/>
          <a:lstStyle>
            <a:lvl1pPr marL="0" indent="0" algn="ctr">
              <a:buNone/>
              <a:defRPr sz="1600" cap="all" spc="100" baseline="0">
                <a:solidFill>
                  <a:schemeClr val="accent1">
                    <a:lumMod val="50000"/>
                  </a:schemeClr>
                </a:solidFill>
                <a:latin typeface="+mj-lt"/>
              </a:defRPr>
            </a:lvl1pPr>
          </a:lstStyle>
          <a:p>
            <a:pPr lvl="0"/>
            <a:r>
              <a:rPr lang="en-US" dirty="0"/>
              <a:t>name</a:t>
            </a:r>
          </a:p>
        </p:txBody>
      </p:sp>
      <p:sp>
        <p:nvSpPr>
          <p:cNvPr id="46" name="Text Placeholder 10">
            <a:extLst>
              <a:ext uri="{FF2B5EF4-FFF2-40B4-BE49-F238E27FC236}">
                <a16:creationId xmlns:a16="http://schemas.microsoft.com/office/drawing/2014/main" id="{B29F508B-CAFE-4871-8267-E5406A4D6C46}"/>
              </a:ext>
            </a:extLst>
          </p:cNvPr>
          <p:cNvSpPr>
            <a:spLocks noGrp="1"/>
          </p:cNvSpPr>
          <p:nvPr>
            <p:ph type="body" sz="quarter" idx="24" hasCustomPrompt="1"/>
          </p:nvPr>
        </p:nvSpPr>
        <p:spPr>
          <a:xfrm>
            <a:off x="9650168" y="4298971"/>
            <a:ext cx="913553" cy="426393"/>
          </a:xfrm>
          <a:prstGeom prst="rect">
            <a:avLst/>
          </a:prstGeom>
        </p:spPr>
        <p:txBody>
          <a:bodyPr anchor="ctr"/>
          <a:lstStyle>
            <a:lvl1pPr marL="0" indent="0" algn="ctr">
              <a:buNone/>
              <a:defRPr sz="1600" cap="all" spc="100" baseline="0">
                <a:solidFill>
                  <a:schemeClr val="bg2">
                    <a:lumMod val="75000"/>
                  </a:schemeClr>
                </a:solidFill>
                <a:latin typeface="+mj-lt"/>
              </a:defRPr>
            </a:lvl1pPr>
          </a:lstStyle>
          <a:p>
            <a:pPr lvl="0"/>
            <a:r>
              <a:rPr lang="en-US" dirty="0"/>
              <a:t>name</a:t>
            </a:r>
          </a:p>
        </p:txBody>
      </p:sp>
      <p:sp>
        <p:nvSpPr>
          <p:cNvPr id="39" name="Text Placeholder 10">
            <a:extLst>
              <a:ext uri="{FF2B5EF4-FFF2-40B4-BE49-F238E27FC236}">
                <a16:creationId xmlns:a16="http://schemas.microsoft.com/office/drawing/2014/main" id="{C40D7D1C-3379-42CE-B3D7-A585CDECBD11}"/>
              </a:ext>
            </a:extLst>
          </p:cNvPr>
          <p:cNvSpPr>
            <a:spLocks noGrp="1"/>
          </p:cNvSpPr>
          <p:nvPr>
            <p:ph type="body" sz="quarter" idx="17" hasCustomPrompt="1"/>
          </p:nvPr>
        </p:nvSpPr>
        <p:spPr>
          <a:xfrm>
            <a:off x="6463261" y="5683895"/>
            <a:ext cx="1706966" cy="426393"/>
          </a:xfrm>
          <a:prstGeom prst="rect">
            <a:avLst/>
          </a:prstGeom>
        </p:spPr>
        <p:txBody>
          <a:bodyPr anchor="t"/>
          <a:lstStyle>
            <a:lvl1pPr marL="0" indent="0" algn="ctr">
              <a:buNone/>
              <a:defRPr sz="1400" cap="all" spc="100" baseline="0">
                <a:solidFill>
                  <a:schemeClr val="bg1">
                    <a:lumMod val="50000"/>
                  </a:schemeClr>
                </a:solidFill>
                <a:latin typeface="+mj-lt"/>
              </a:defRPr>
            </a:lvl1pPr>
          </a:lstStyle>
          <a:p>
            <a:pPr lvl="0"/>
            <a:r>
              <a:rPr lang="en-US" dirty="0"/>
              <a:t>Click to add name</a:t>
            </a:r>
          </a:p>
        </p:txBody>
      </p:sp>
      <p:sp>
        <p:nvSpPr>
          <p:cNvPr id="3" name="Date Placeholder 2">
            <a:extLst>
              <a:ext uri="{FF2B5EF4-FFF2-40B4-BE49-F238E27FC236}">
                <a16:creationId xmlns:a16="http://schemas.microsoft.com/office/drawing/2014/main" id="{35129BD8-DBDF-484C-89DD-80EDD7B827E7}"/>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r>
              <a:rPr lang="en-US"/>
              <a:t>20XX</a:t>
            </a:r>
          </a:p>
        </p:txBody>
      </p:sp>
      <p:sp>
        <p:nvSpPr>
          <p:cNvPr id="4" name="Footer Placeholder 3">
            <a:extLst>
              <a:ext uri="{FF2B5EF4-FFF2-40B4-BE49-F238E27FC236}">
                <a16:creationId xmlns:a16="http://schemas.microsoft.com/office/drawing/2014/main" id="{8CF621E8-9FBF-4DC8-AA1D-234C0A47D713}"/>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US"/>
              <a:t>Pitch deck</a:t>
            </a:r>
          </a:p>
        </p:txBody>
      </p:sp>
      <p:sp>
        <p:nvSpPr>
          <p:cNvPr id="5" name="Slide Number Placeholder 4">
            <a:extLst>
              <a:ext uri="{FF2B5EF4-FFF2-40B4-BE49-F238E27FC236}">
                <a16:creationId xmlns:a16="http://schemas.microsoft.com/office/drawing/2014/main" id="{1C1D5819-A04D-4AB0-A144-E7BBA3400317}"/>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3160847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owth Strateg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3D21-9143-4E6D-87CD-82F00F7DC6FA}"/>
              </a:ext>
            </a:extLst>
          </p:cNvPr>
          <p:cNvSpPr>
            <a:spLocks noGrp="1"/>
          </p:cNvSpPr>
          <p:nvPr>
            <p:ph type="title" hasCustomPrompt="1"/>
          </p:nvPr>
        </p:nvSpPr>
        <p:spPr>
          <a:xfrm>
            <a:off x="827314" y="627486"/>
            <a:ext cx="5268686" cy="568896"/>
          </a:xfrm>
          <a:prstGeom prst="rect">
            <a:avLst/>
          </a:prstGeom>
        </p:spPr>
        <p:txBody>
          <a:bodyPr anchor="ctr"/>
          <a:lstStyle>
            <a:lvl1pPr>
              <a:defRPr sz="2400" cap="all" spc="100" baseline="0">
                <a:solidFill>
                  <a:schemeClr val="accent2"/>
                </a:solidFill>
              </a:defRPr>
            </a:lvl1pPr>
          </a:lstStyle>
          <a:p>
            <a:r>
              <a:rPr lang="en-US" dirty="0"/>
              <a:t>Click to add title</a:t>
            </a:r>
          </a:p>
        </p:txBody>
      </p:sp>
      <p:sp>
        <p:nvSpPr>
          <p:cNvPr id="11" name="Text Placeholder 10">
            <a:extLst>
              <a:ext uri="{FF2B5EF4-FFF2-40B4-BE49-F238E27FC236}">
                <a16:creationId xmlns:a16="http://schemas.microsoft.com/office/drawing/2014/main" id="{235C24E7-D67D-40AA-B6B1-AE47659E18EC}"/>
              </a:ext>
            </a:extLst>
          </p:cNvPr>
          <p:cNvSpPr>
            <a:spLocks noGrp="1"/>
          </p:cNvSpPr>
          <p:nvPr>
            <p:ph type="body" sz="quarter" idx="33" hasCustomPrompt="1"/>
          </p:nvPr>
        </p:nvSpPr>
        <p:spPr>
          <a:xfrm>
            <a:off x="820438" y="1011439"/>
            <a:ext cx="4989233" cy="568896"/>
          </a:xfrm>
          <a:prstGeom prst="rect">
            <a:avLst/>
          </a:prstGeom>
        </p:spPr>
        <p:txBody>
          <a:bodyPr anchor="ctr"/>
          <a:lstStyle>
            <a:lvl1pPr marL="0" indent="0" algn="l">
              <a:buNone/>
              <a:defRPr sz="2000" cap="none" spc="100" baseline="0">
                <a:solidFill>
                  <a:schemeClr val="accent2"/>
                </a:solidFill>
                <a:latin typeface="+mn-lt"/>
              </a:defRPr>
            </a:lvl1pPr>
          </a:lstStyle>
          <a:p>
            <a:pPr lvl="0"/>
            <a:r>
              <a:rPr lang="en-US" dirty="0"/>
              <a:t>Click to add title</a:t>
            </a:r>
          </a:p>
        </p:txBody>
      </p:sp>
      <p:sp>
        <p:nvSpPr>
          <p:cNvPr id="19" name="Text Placeholder 14">
            <a:extLst>
              <a:ext uri="{FF2B5EF4-FFF2-40B4-BE49-F238E27FC236}">
                <a16:creationId xmlns:a16="http://schemas.microsoft.com/office/drawing/2014/main" id="{A756E9B8-BA57-4251-A0E6-DDADC29D95B9}"/>
              </a:ext>
            </a:extLst>
          </p:cNvPr>
          <p:cNvSpPr>
            <a:spLocks noGrp="1"/>
          </p:cNvSpPr>
          <p:nvPr>
            <p:ph type="body" sz="quarter" idx="26" hasCustomPrompt="1"/>
          </p:nvPr>
        </p:nvSpPr>
        <p:spPr>
          <a:xfrm>
            <a:off x="920666" y="2044485"/>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dirty="0"/>
              <a:t>Click to add name</a:t>
            </a:r>
          </a:p>
        </p:txBody>
      </p:sp>
      <p:sp>
        <p:nvSpPr>
          <p:cNvPr id="20" name="Text Placeholder 14">
            <a:extLst>
              <a:ext uri="{FF2B5EF4-FFF2-40B4-BE49-F238E27FC236}">
                <a16:creationId xmlns:a16="http://schemas.microsoft.com/office/drawing/2014/main" id="{C0B962B5-0EC7-48EC-A687-C206A69C56D6}"/>
              </a:ext>
            </a:extLst>
          </p:cNvPr>
          <p:cNvSpPr>
            <a:spLocks noGrp="1"/>
          </p:cNvSpPr>
          <p:nvPr>
            <p:ph type="body" sz="quarter" idx="13" hasCustomPrompt="1"/>
          </p:nvPr>
        </p:nvSpPr>
        <p:spPr>
          <a:xfrm>
            <a:off x="2727695" y="2044485"/>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dirty="0"/>
              <a:t>Click to add text</a:t>
            </a:r>
          </a:p>
        </p:txBody>
      </p:sp>
      <p:sp>
        <p:nvSpPr>
          <p:cNvPr id="22" name="Text Placeholder 14">
            <a:extLst>
              <a:ext uri="{FF2B5EF4-FFF2-40B4-BE49-F238E27FC236}">
                <a16:creationId xmlns:a16="http://schemas.microsoft.com/office/drawing/2014/main" id="{1314A100-8075-4D1D-995C-34F5838D58F2}"/>
              </a:ext>
            </a:extLst>
          </p:cNvPr>
          <p:cNvSpPr>
            <a:spLocks noGrp="1"/>
          </p:cNvSpPr>
          <p:nvPr>
            <p:ph type="body" sz="quarter" idx="34" hasCustomPrompt="1"/>
          </p:nvPr>
        </p:nvSpPr>
        <p:spPr>
          <a:xfrm>
            <a:off x="920666" y="3428263"/>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dirty="0"/>
              <a:t>Click to add name</a:t>
            </a:r>
          </a:p>
        </p:txBody>
      </p:sp>
      <p:sp>
        <p:nvSpPr>
          <p:cNvPr id="23" name="Text Placeholder 14">
            <a:extLst>
              <a:ext uri="{FF2B5EF4-FFF2-40B4-BE49-F238E27FC236}">
                <a16:creationId xmlns:a16="http://schemas.microsoft.com/office/drawing/2014/main" id="{9C946523-4B92-4003-B43C-B01D972454F4}"/>
              </a:ext>
            </a:extLst>
          </p:cNvPr>
          <p:cNvSpPr>
            <a:spLocks noGrp="1"/>
          </p:cNvSpPr>
          <p:nvPr>
            <p:ph type="body" sz="quarter" idx="35" hasCustomPrompt="1"/>
          </p:nvPr>
        </p:nvSpPr>
        <p:spPr>
          <a:xfrm>
            <a:off x="2727695" y="3428263"/>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dirty="0"/>
              <a:t>Click to add text</a:t>
            </a:r>
          </a:p>
        </p:txBody>
      </p:sp>
      <p:sp>
        <p:nvSpPr>
          <p:cNvPr id="25" name="Text Placeholder 14">
            <a:extLst>
              <a:ext uri="{FF2B5EF4-FFF2-40B4-BE49-F238E27FC236}">
                <a16:creationId xmlns:a16="http://schemas.microsoft.com/office/drawing/2014/main" id="{F9BEEAAD-CC7F-427D-BCFF-1BBA5023ABE6}"/>
              </a:ext>
            </a:extLst>
          </p:cNvPr>
          <p:cNvSpPr>
            <a:spLocks noGrp="1"/>
          </p:cNvSpPr>
          <p:nvPr>
            <p:ph type="body" sz="quarter" idx="36" hasCustomPrompt="1"/>
          </p:nvPr>
        </p:nvSpPr>
        <p:spPr>
          <a:xfrm>
            <a:off x="920666" y="4812041"/>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dirty="0"/>
              <a:t>Click to add name</a:t>
            </a:r>
          </a:p>
        </p:txBody>
      </p:sp>
      <p:sp>
        <p:nvSpPr>
          <p:cNvPr id="26" name="Text Placeholder 14">
            <a:extLst>
              <a:ext uri="{FF2B5EF4-FFF2-40B4-BE49-F238E27FC236}">
                <a16:creationId xmlns:a16="http://schemas.microsoft.com/office/drawing/2014/main" id="{B6693A35-4411-4FE2-82FD-5D30D8D62AF3}"/>
              </a:ext>
            </a:extLst>
          </p:cNvPr>
          <p:cNvSpPr>
            <a:spLocks noGrp="1"/>
          </p:cNvSpPr>
          <p:nvPr>
            <p:ph type="body" sz="quarter" idx="37" hasCustomPrompt="1"/>
          </p:nvPr>
        </p:nvSpPr>
        <p:spPr>
          <a:xfrm>
            <a:off x="2727695" y="4812041"/>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dirty="0"/>
              <a:t>Click to add text</a:t>
            </a:r>
          </a:p>
        </p:txBody>
      </p:sp>
      <p:sp>
        <p:nvSpPr>
          <p:cNvPr id="17" name="Date Placeholder 3">
            <a:extLst>
              <a:ext uri="{FF2B5EF4-FFF2-40B4-BE49-F238E27FC236}">
                <a16:creationId xmlns:a16="http://schemas.microsoft.com/office/drawing/2014/main" id="{B658EBA7-4275-488A-B86F-67B70609FC99}"/>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2">
                    <a:lumMod val="50000"/>
                  </a:schemeClr>
                </a:solidFill>
                <a:effectLst/>
              </a:defRPr>
            </a:lvl1pPr>
          </a:lstStyle>
          <a:p>
            <a:r>
              <a:rPr lang="en-US"/>
              <a:t>20XX</a:t>
            </a:r>
          </a:p>
        </p:txBody>
      </p:sp>
      <p:sp>
        <p:nvSpPr>
          <p:cNvPr id="27" name="Footer Placeholder 4">
            <a:extLst>
              <a:ext uri="{FF2B5EF4-FFF2-40B4-BE49-F238E27FC236}">
                <a16:creationId xmlns:a16="http://schemas.microsoft.com/office/drawing/2014/main" id="{A59824DA-522A-4135-800A-60F504928B2D}"/>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7" name="Picture Placeholder 8">
            <a:extLst>
              <a:ext uri="{FF2B5EF4-FFF2-40B4-BE49-F238E27FC236}">
                <a16:creationId xmlns:a16="http://schemas.microsoft.com/office/drawing/2014/main" id="{93D3F372-68E2-486A-A105-748C2BB245A0}"/>
              </a:ext>
            </a:extLst>
          </p:cNvPr>
          <p:cNvSpPr>
            <a:spLocks noGrp="1"/>
          </p:cNvSpPr>
          <p:nvPr>
            <p:ph type="pic" sz="quarter" idx="14" hasCustomPrompt="1"/>
          </p:nvPr>
        </p:nvSpPr>
        <p:spPr>
          <a:xfrm>
            <a:off x="6683831" y="0"/>
            <a:ext cx="5508168" cy="6858000"/>
          </a:xfrm>
          <a:prstGeom prst="rect">
            <a:avLst/>
          </a:prstGeom>
        </p:spPr>
        <p:txBody>
          <a:bodyPr/>
          <a:lstStyle>
            <a:lvl1pPr marL="0" indent="0" algn="ctr">
              <a:buNone/>
              <a:defRPr/>
            </a:lvl1pPr>
          </a:lstStyle>
          <a:p>
            <a:r>
              <a:rPr lang="en-US"/>
              <a:t>Click to add photo</a:t>
            </a:r>
          </a:p>
        </p:txBody>
      </p:sp>
      <p:sp>
        <p:nvSpPr>
          <p:cNvPr id="28" name="Slide Number Placeholder 5">
            <a:extLst>
              <a:ext uri="{FF2B5EF4-FFF2-40B4-BE49-F238E27FC236}">
                <a16:creationId xmlns:a16="http://schemas.microsoft.com/office/drawing/2014/main" id="{8D667147-015B-4B04-886E-3451355DC70A}"/>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2371206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a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09C70A-0F34-4BEB-BABD-659A58DC489C}"/>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8F6663C8-5425-48D7-9E9D-F2B794222FA5}"/>
              </a:ext>
            </a:extLst>
          </p:cNvPr>
          <p:cNvSpPr>
            <a:spLocks noGrp="1"/>
          </p:cNvSpPr>
          <p:nvPr>
            <p:ph type="title" hasCustomPrompt="1"/>
          </p:nvPr>
        </p:nvSpPr>
        <p:spPr>
          <a:xfrm>
            <a:off x="4038600" y="599301"/>
            <a:ext cx="4114800" cy="607969"/>
          </a:xfrm>
          <a:prstGeom prst="rect">
            <a:avLst/>
          </a:prstGeom>
        </p:spPr>
        <p:txBody>
          <a:bodyPr anchor="ctr"/>
          <a:lstStyle>
            <a:lvl1pPr algn="ctr">
              <a:defRPr sz="2400" cap="all" spc="100" baseline="0">
                <a:solidFill>
                  <a:schemeClr val="tx2">
                    <a:lumMod val="75000"/>
                  </a:schemeClr>
                </a:solidFill>
              </a:defRPr>
            </a:lvl1pPr>
          </a:lstStyle>
          <a:p>
            <a:r>
              <a:rPr lang="en-US" dirty="0"/>
              <a:t>CLICK TO add title</a:t>
            </a:r>
          </a:p>
        </p:txBody>
      </p:sp>
      <p:sp>
        <p:nvSpPr>
          <p:cNvPr id="34" name="Text Placeholder 10">
            <a:extLst>
              <a:ext uri="{FF2B5EF4-FFF2-40B4-BE49-F238E27FC236}">
                <a16:creationId xmlns:a16="http://schemas.microsoft.com/office/drawing/2014/main" id="{781F399C-8EA8-402F-B2A4-828B062584C2}"/>
              </a:ext>
            </a:extLst>
          </p:cNvPr>
          <p:cNvSpPr>
            <a:spLocks noGrp="1"/>
          </p:cNvSpPr>
          <p:nvPr>
            <p:ph type="body" sz="quarter" idx="33" hasCustomPrompt="1"/>
          </p:nvPr>
        </p:nvSpPr>
        <p:spPr>
          <a:xfrm>
            <a:off x="4362186" y="1011441"/>
            <a:ext cx="3467628" cy="568896"/>
          </a:xfrm>
          <a:prstGeom prst="rect">
            <a:avLst/>
          </a:prstGeom>
        </p:spPr>
        <p:txBody>
          <a:bodyPr anchor="ctr"/>
          <a:lstStyle>
            <a:lvl1pPr marL="0" indent="0" algn="ctr">
              <a:buNone/>
              <a:defRPr sz="2000" cap="none" spc="100" baseline="0">
                <a:solidFill>
                  <a:schemeClr val="tx2">
                    <a:lumMod val="75000"/>
                  </a:schemeClr>
                </a:solidFill>
                <a:latin typeface="+mn-lt"/>
              </a:defRPr>
            </a:lvl1pPr>
          </a:lstStyle>
          <a:p>
            <a:pPr lvl="0"/>
            <a:r>
              <a:rPr lang="en-US" dirty="0"/>
              <a:t>Click to add title</a:t>
            </a:r>
          </a:p>
        </p:txBody>
      </p:sp>
      <p:sp>
        <p:nvSpPr>
          <p:cNvPr id="35" name="Text Placeholder 10">
            <a:extLst>
              <a:ext uri="{FF2B5EF4-FFF2-40B4-BE49-F238E27FC236}">
                <a16:creationId xmlns:a16="http://schemas.microsoft.com/office/drawing/2014/main" id="{07DF62A2-2B04-4192-9858-1F4C30EFDA5B}"/>
              </a:ext>
            </a:extLst>
          </p:cNvPr>
          <p:cNvSpPr>
            <a:spLocks noGrp="1"/>
          </p:cNvSpPr>
          <p:nvPr>
            <p:ph type="body" sz="quarter" idx="34" hasCustomPrompt="1"/>
          </p:nvPr>
        </p:nvSpPr>
        <p:spPr>
          <a:xfrm>
            <a:off x="910838" y="2564313"/>
            <a:ext cx="4750631" cy="448769"/>
          </a:xfrm>
          <a:prstGeom prst="rect">
            <a:avLst/>
          </a:prstGeom>
        </p:spPr>
        <p:txBody>
          <a:bodyPr/>
          <a:lstStyle>
            <a:lvl1pPr marL="0" indent="0" algn="ctr">
              <a:buNone/>
              <a:defRPr sz="1800" cap="none" spc="200" baseline="0">
                <a:solidFill>
                  <a:schemeClr val="accent5">
                    <a:lumMod val="50000"/>
                  </a:schemeClr>
                </a:solidFill>
                <a:latin typeface="+mj-lt"/>
              </a:defRPr>
            </a:lvl1pPr>
          </a:lstStyle>
          <a:p>
            <a:pPr lvl="0"/>
            <a:r>
              <a:rPr lang="en-US" dirty="0"/>
              <a:t>Click to add title</a:t>
            </a:r>
          </a:p>
        </p:txBody>
      </p:sp>
      <p:sp>
        <p:nvSpPr>
          <p:cNvPr id="11" name="Text Placeholder 10">
            <a:extLst>
              <a:ext uri="{FF2B5EF4-FFF2-40B4-BE49-F238E27FC236}">
                <a16:creationId xmlns:a16="http://schemas.microsoft.com/office/drawing/2014/main" id="{910CB016-EEF8-4992-8F92-8FE3375CEB06}"/>
              </a:ext>
            </a:extLst>
          </p:cNvPr>
          <p:cNvSpPr>
            <a:spLocks noGrp="1"/>
          </p:cNvSpPr>
          <p:nvPr>
            <p:ph type="body" sz="quarter" idx="25" hasCustomPrompt="1"/>
          </p:nvPr>
        </p:nvSpPr>
        <p:spPr>
          <a:xfrm>
            <a:off x="7739877" y="2564313"/>
            <a:ext cx="3532840" cy="448769"/>
          </a:xfrm>
          <a:prstGeom prst="rect">
            <a:avLst/>
          </a:prstGeom>
        </p:spPr>
        <p:txBody>
          <a:bodyPr/>
          <a:lstStyle>
            <a:lvl1pPr marL="0" indent="0" algn="ctr">
              <a:buNone/>
              <a:defRPr sz="1800" cap="none" spc="200" baseline="0">
                <a:solidFill>
                  <a:schemeClr val="accent5">
                    <a:lumMod val="50000"/>
                  </a:schemeClr>
                </a:solidFill>
                <a:latin typeface="+mj-lt"/>
              </a:defRPr>
            </a:lvl1pPr>
          </a:lstStyle>
          <a:p>
            <a:pPr lvl="0"/>
            <a:r>
              <a:rPr lang="en-US" dirty="0"/>
              <a:t>Click to add title</a:t>
            </a:r>
          </a:p>
        </p:txBody>
      </p:sp>
      <p:sp>
        <p:nvSpPr>
          <p:cNvPr id="30" name="Content Placeholder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911225" y="3187700"/>
            <a:ext cx="4749800" cy="2771775"/>
          </a:xfrm>
          <a:prstGeom prst="rect">
            <a:avLst/>
          </a:prstGeom>
        </p:spPr>
        <p:txBody>
          <a:bodyPr/>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37" name="Content Placeholder 29">
            <a:extLst>
              <a:ext uri="{FF2B5EF4-FFF2-40B4-BE49-F238E27FC236}">
                <a16:creationId xmlns:a16="http://schemas.microsoft.com/office/drawing/2014/main" id="{1958214F-5F3C-4FBF-9DBD-97579EF4CF49}"/>
              </a:ext>
            </a:extLst>
          </p:cNvPr>
          <p:cNvSpPr>
            <a:spLocks noGrp="1"/>
          </p:cNvSpPr>
          <p:nvPr>
            <p:ph sz="quarter" idx="36" hasCustomPrompt="1"/>
          </p:nvPr>
        </p:nvSpPr>
        <p:spPr>
          <a:xfrm>
            <a:off x="7028164" y="3107442"/>
            <a:ext cx="4252612" cy="2882900"/>
          </a:xfrm>
          <a:prstGeom prst="rect">
            <a:avLst/>
          </a:prstGeom>
        </p:spPr>
        <p:txBody>
          <a:bodyPr/>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3" name="Date Placeholder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a:lstStyle/>
          <a:p>
            <a:r>
              <a:rPr lang="en-US"/>
              <a:t>20XX</a:t>
            </a:r>
          </a:p>
        </p:txBody>
      </p:sp>
      <p:sp>
        <p:nvSpPr>
          <p:cNvPr id="4" name="Footer Placeholder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a:lstStyle/>
          <a:p>
            <a:r>
              <a:rPr lang="en-US"/>
              <a:t>Pitch deck</a:t>
            </a:r>
          </a:p>
        </p:txBody>
      </p:sp>
      <p:sp>
        <p:nvSpPr>
          <p:cNvPr id="5" name="Slide Number Placeholder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a:p>
        </p:txBody>
      </p:sp>
    </p:spTree>
    <p:extLst>
      <p:ext uri="{BB962C8B-B14F-4D97-AF65-F5344CB8AC3E}">
        <p14:creationId xmlns:p14="http://schemas.microsoft.com/office/powerpoint/2010/main" val="78116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Yr Action Plan">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A378E50-94EF-4230-91B3-4CDA4804D460}"/>
              </a:ext>
              <a:ext uri="{C183D7F6-B498-43B3-948B-1728B52AA6E4}">
                <adec:decorative xmlns:adec="http://schemas.microsoft.com/office/drawing/2017/decorative" val="1"/>
              </a:ext>
            </a:extLst>
          </p:cNvPr>
          <p:cNvGrpSpPr/>
          <p:nvPr userDrawn="1"/>
        </p:nvGrpSpPr>
        <p:grpSpPr>
          <a:xfrm>
            <a:off x="2749477" y="4411918"/>
            <a:ext cx="7895340" cy="344415"/>
            <a:chOff x="2749477" y="4411918"/>
            <a:chExt cx="7895340" cy="344415"/>
          </a:xfrm>
        </p:grpSpPr>
        <p:cxnSp>
          <p:nvCxnSpPr>
            <p:cNvPr id="102" name="Straight Connector 101">
              <a:extLst>
                <a:ext uri="{FF2B5EF4-FFF2-40B4-BE49-F238E27FC236}">
                  <a16:creationId xmlns:a16="http://schemas.microsoft.com/office/drawing/2014/main" id="{3FDF687F-1594-4839-AA46-5DACB2E040FA}"/>
                </a:ext>
                <a:ext uri="{C183D7F6-B498-43B3-948B-1728B52AA6E4}">
                  <adec:decorative xmlns:adec="http://schemas.microsoft.com/office/drawing/2017/decorative" val="1"/>
                </a:ext>
              </a:extLst>
            </p:cNvPr>
            <p:cNvCxnSpPr>
              <a:cxnSpLocks/>
            </p:cNvCxnSpPr>
            <p:nvPr/>
          </p:nvCxnSpPr>
          <p:spPr>
            <a:xfrm flipH="1">
              <a:off x="2749477"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AD917A9-665D-46F4-8911-E2881838B6E6}"/>
                </a:ext>
                <a:ext uri="{C183D7F6-B498-43B3-948B-1728B52AA6E4}">
                  <adec:decorative xmlns:adec="http://schemas.microsoft.com/office/drawing/2017/decorative" val="1"/>
                </a:ext>
              </a:extLst>
            </p:cNvPr>
            <p:cNvCxnSpPr>
              <a:cxnSpLocks/>
            </p:cNvCxnSpPr>
            <p:nvPr/>
          </p:nvCxnSpPr>
          <p:spPr>
            <a:xfrm flipH="1">
              <a:off x="6699668"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37D52265-C77D-45A6-96A5-2656848A3117}"/>
                </a:ext>
                <a:ext uri="{C183D7F6-B498-43B3-948B-1728B52AA6E4}">
                  <adec:decorative xmlns:adec="http://schemas.microsoft.com/office/drawing/2017/decorative" val="1"/>
                </a:ext>
              </a:extLst>
            </p:cNvPr>
            <p:cNvCxnSpPr>
              <a:cxnSpLocks/>
            </p:cNvCxnSpPr>
            <p:nvPr/>
          </p:nvCxnSpPr>
          <p:spPr>
            <a:xfrm flipH="1">
              <a:off x="10643557"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4075B284-B3F9-49E3-A5BC-FBFD2C706C3D}"/>
              </a:ext>
              <a:ext uri="{C183D7F6-B498-43B3-948B-1728B52AA6E4}">
                <adec:decorative xmlns:adec="http://schemas.microsoft.com/office/drawing/2017/decorative" val="1"/>
              </a:ext>
            </a:extLst>
          </p:cNvPr>
          <p:cNvGrpSpPr/>
          <p:nvPr userDrawn="1"/>
        </p:nvGrpSpPr>
        <p:grpSpPr>
          <a:xfrm>
            <a:off x="2750737" y="2675138"/>
            <a:ext cx="6313957" cy="344415"/>
            <a:chOff x="2750737" y="2675138"/>
            <a:chExt cx="6313957" cy="344415"/>
          </a:xfrm>
        </p:grpSpPr>
        <p:cxnSp>
          <p:nvCxnSpPr>
            <p:cNvPr id="148" name="Straight Connector 147">
              <a:extLst>
                <a:ext uri="{FF2B5EF4-FFF2-40B4-BE49-F238E27FC236}">
                  <a16:creationId xmlns:a16="http://schemas.microsoft.com/office/drawing/2014/main" id="{1D75FFD8-965E-47C7-B05F-A941B5164AB4}"/>
                </a:ext>
                <a:ext uri="{C183D7F6-B498-43B3-948B-1728B52AA6E4}">
                  <adec:decorative xmlns:adec="http://schemas.microsoft.com/office/drawing/2017/decorative" val="1"/>
                </a:ext>
              </a:extLst>
            </p:cNvPr>
            <p:cNvCxnSpPr>
              <a:cxnSpLocks/>
            </p:cNvCxnSpPr>
            <p:nvPr userDrawn="1"/>
          </p:nvCxnSpPr>
          <p:spPr>
            <a:xfrm flipH="1">
              <a:off x="2750737"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BDDFF1A-AABD-4DA5-9811-02C4149132AF}"/>
                </a:ext>
                <a:ext uri="{C183D7F6-B498-43B3-948B-1728B52AA6E4}">
                  <adec:decorative xmlns:adec="http://schemas.microsoft.com/office/drawing/2017/decorative" val="1"/>
                </a:ext>
              </a:extLst>
            </p:cNvPr>
            <p:cNvCxnSpPr>
              <a:cxnSpLocks/>
            </p:cNvCxnSpPr>
            <p:nvPr userDrawn="1"/>
          </p:nvCxnSpPr>
          <p:spPr>
            <a:xfrm flipH="1">
              <a:off x="5116887"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7862A0FB-DDED-42C5-B28D-D466080F4637}"/>
                </a:ext>
                <a:ext uri="{C183D7F6-B498-43B3-948B-1728B52AA6E4}">
                  <adec:decorative xmlns:adec="http://schemas.microsoft.com/office/drawing/2017/decorative" val="1"/>
                </a:ext>
              </a:extLst>
            </p:cNvPr>
            <p:cNvCxnSpPr>
              <a:cxnSpLocks/>
            </p:cNvCxnSpPr>
            <p:nvPr userDrawn="1"/>
          </p:nvCxnSpPr>
          <p:spPr>
            <a:xfrm flipH="1">
              <a:off x="9063434"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 name="Title 3">
            <a:extLst>
              <a:ext uri="{FF2B5EF4-FFF2-40B4-BE49-F238E27FC236}">
                <a16:creationId xmlns:a16="http://schemas.microsoft.com/office/drawing/2014/main" id="{7CD073CE-AA33-40C2-9636-3F5C236050F4}"/>
              </a:ext>
            </a:extLst>
          </p:cNvPr>
          <p:cNvSpPr>
            <a:spLocks noGrp="1"/>
          </p:cNvSpPr>
          <p:nvPr>
            <p:ph type="title" hasCustomPrompt="1"/>
          </p:nvPr>
        </p:nvSpPr>
        <p:spPr>
          <a:xfrm>
            <a:off x="4292241" y="693422"/>
            <a:ext cx="3607518" cy="633402"/>
          </a:xfrm>
          <a:prstGeom prst="rect">
            <a:avLst/>
          </a:prstGeom>
          <a:ln w="28575">
            <a:solidFill>
              <a:schemeClr val="accent2"/>
            </a:solidFill>
          </a:ln>
        </p:spPr>
        <p:txBody>
          <a:bodyPr anchor="ctr"/>
          <a:lstStyle>
            <a:lvl1pPr algn="ctr">
              <a:defRPr sz="2400" cap="all" spc="100" baseline="0">
                <a:solidFill>
                  <a:schemeClr val="tx2"/>
                </a:solidFill>
              </a:defRPr>
            </a:lvl1pPr>
          </a:lstStyle>
          <a:p>
            <a:r>
              <a:rPr lang="en-US" dirty="0"/>
              <a:t>Click to add title</a:t>
            </a:r>
          </a:p>
        </p:txBody>
      </p:sp>
      <p:sp>
        <p:nvSpPr>
          <p:cNvPr id="58" name="Text Placeholder 14">
            <a:extLst>
              <a:ext uri="{FF2B5EF4-FFF2-40B4-BE49-F238E27FC236}">
                <a16:creationId xmlns:a16="http://schemas.microsoft.com/office/drawing/2014/main" id="{FC053B39-4BE6-44B3-8D93-ED230B1611A4}"/>
              </a:ext>
            </a:extLst>
          </p:cNvPr>
          <p:cNvSpPr>
            <a:spLocks noGrp="1"/>
          </p:cNvSpPr>
          <p:nvPr>
            <p:ph type="body" sz="quarter" idx="43" hasCustomPrompt="1"/>
          </p:nvPr>
        </p:nvSpPr>
        <p:spPr>
          <a:xfrm>
            <a:off x="2029367"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59" name="Text Placeholder 14">
            <a:extLst>
              <a:ext uri="{FF2B5EF4-FFF2-40B4-BE49-F238E27FC236}">
                <a16:creationId xmlns:a16="http://schemas.microsoft.com/office/drawing/2014/main" id="{95F74BD3-C751-4644-9E0D-36D890A69E6E}"/>
              </a:ext>
            </a:extLst>
          </p:cNvPr>
          <p:cNvSpPr>
            <a:spLocks noGrp="1"/>
          </p:cNvSpPr>
          <p:nvPr>
            <p:ph type="body" sz="quarter" idx="44" hasCustomPrompt="1"/>
          </p:nvPr>
        </p:nvSpPr>
        <p:spPr>
          <a:xfrm>
            <a:off x="4397612"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60" name="Text Placeholder 14">
            <a:extLst>
              <a:ext uri="{FF2B5EF4-FFF2-40B4-BE49-F238E27FC236}">
                <a16:creationId xmlns:a16="http://schemas.microsoft.com/office/drawing/2014/main" id="{3D5CF2BE-8C0B-408F-AEEB-45E3B588305D}"/>
              </a:ext>
            </a:extLst>
          </p:cNvPr>
          <p:cNvSpPr>
            <a:spLocks noGrp="1"/>
          </p:cNvSpPr>
          <p:nvPr>
            <p:ph type="body" sz="quarter" idx="45" hasCustomPrompt="1"/>
          </p:nvPr>
        </p:nvSpPr>
        <p:spPr>
          <a:xfrm>
            <a:off x="8344687"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56" name="Text Placeholder 14">
            <a:extLst>
              <a:ext uri="{FF2B5EF4-FFF2-40B4-BE49-F238E27FC236}">
                <a16:creationId xmlns:a16="http://schemas.microsoft.com/office/drawing/2014/main" id="{4A07D9B0-4F06-4D69-B211-37FC634E5084}"/>
              </a:ext>
            </a:extLst>
          </p:cNvPr>
          <p:cNvSpPr>
            <a:spLocks noGrp="1"/>
          </p:cNvSpPr>
          <p:nvPr>
            <p:ph type="body" sz="quarter" idx="41" hasCustomPrompt="1"/>
          </p:nvPr>
        </p:nvSpPr>
        <p:spPr>
          <a:xfrm>
            <a:off x="696804" y="2739533"/>
            <a:ext cx="1021001" cy="501726"/>
          </a:xfrm>
          <a:prstGeom prst="rect">
            <a:avLst/>
          </a:prstGeom>
        </p:spPr>
        <p:txBody>
          <a:bodyPr anchor="ctr"/>
          <a:lstStyle>
            <a:lvl1pPr marL="0" indent="0" algn="ctr">
              <a:buNone/>
              <a:defRPr sz="2000" cap="none" spc="100" baseline="0">
                <a:solidFill>
                  <a:schemeClr val="accent5">
                    <a:lumMod val="50000"/>
                  </a:schemeClr>
                </a:solidFill>
                <a:latin typeface="+mj-lt"/>
              </a:defRPr>
            </a:lvl1pPr>
          </a:lstStyle>
          <a:p>
            <a:pPr lvl="0"/>
            <a:r>
              <a:rPr lang="en-US" dirty="0"/>
              <a:t>Add year</a:t>
            </a:r>
          </a:p>
        </p:txBody>
      </p:sp>
      <p:sp>
        <p:nvSpPr>
          <p:cNvPr id="20" name="Text Placeholder 14">
            <a:extLst>
              <a:ext uri="{FF2B5EF4-FFF2-40B4-BE49-F238E27FC236}">
                <a16:creationId xmlns:a16="http://schemas.microsoft.com/office/drawing/2014/main" id="{E36FDE7A-7F96-4A7E-AB4F-DBCEFD81C3BA}"/>
              </a:ext>
            </a:extLst>
          </p:cNvPr>
          <p:cNvSpPr>
            <a:spLocks noGrp="1"/>
          </p:cNvSpPr>
          <p:nvPr>
            <p:ph type="body" sz="quarter" idx="17" hasCustomPrompt="1"/>
          </p:nvPr>
        </p:nvSpPr>
        <p:spPr>
          <a:xfrm>
            <a:off x="171234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1" name="Text Placeholder 14">
            <a:extLst>
              <a:ext uri="{FF2B5EF4-FFF2-40B4-BE49-F238E27FC236}">
                <a16:creationId xmlns:a16="http://schemas.microsoft.com/office/drawing/2014/main" id="{C3C9C771-CEBA-46FF-9941-0F82E4028CC4}"/>
              </a:ext>
            </a:extLst>
          </p:cNvPr>
          <p:cNvSpPr>
            <a:spLocks noGrp="1"/>
          </p:cNvSpPr>
          <p:nvPr>
            <p:ph type="body" sz="quarter" idx="18" hasCustomPrompt="1"/>
          </p:nvPr>
        </p:nvSpPr>
        <p:spPr>
          <a:xfrm>
            <a:off x="250176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2" name="Text Placeholder 14">
            <a:extLst>
              <a:ext uri="{FF2B5EF4-FFF2-40B4-BE49-F238E27FC236}">
                <a16:creationId xmlns:a16="http://schemas.microsoft.com/office/drawing/2014/main" id="{945F6154-355B-4195-8155-1E8C079CDEE2}"/>
              </a:ext>
            </a:extLst>
          </p:cNvPr>
          <p:cNvSpPr>
            <a:spLocks noGrp="1"/>
          </p:cNvSpPr>
          <p:nvPr>
            <p:ph type="body" sz="quarter" idx="19" hasCustomPrompt="1"/>
          </p:nvPr>
        </p:nvSpPr>
        <p:spPr>
          <a:xfrm>
            <a:off x="329117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3" name="Text Placeholder 14">
            <a:extLst>
              <a:ext uri="{FF2B5EF4-FFF2-40B4-BE49-F238E27FC236}">
                <a16:creationId xmlns:a16="http://schemas.microsoft.com/office/drawing/2014/main" id="{B8E228D5-C0F1-4215-8880-B28856B6F77B}"/>
              </a:ext>
            </a:extLst>
          </p:cNvPr>
          <p:cNvSpPr>
            <a:spLocks noGrp="1"/>
          </p:cNvSpPr>
          <p:nvPr>
            <p:ph type="body" sz="quarter" idx="20" hasCustomPrompt="1"/>
          </p:nvPr>
        </p:nvSpPr>
        <p:spPr>
          <a:xfrm>
            <a:off x="408059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4" name="Text Placeholder 14">
            <a:extLst>
              <a:ext uri="{FF2B5EF4-FFF2-40B4-BE49-F238E27FC236}">
                <a16:creationId xmlns:a16="http://schemas.microsoft.com/office/drawing/2014/main" id="{5568E40A-0330-4C80-9F64-FB6C4B7CC11D}"/>
              </a:ext>
            </a:extLst>
          </p:cNvPr>
          <p:cNvSpPr>
            <a:spLocks noGrp="1"/>
          </p:cNvSpPr>
          <p:nvPr>
            <p:ph type="body" sz="quarter" idx="21" hasCustomPrompt="1"/>
          </p:nvPr>
        </p:nvSpPr>
        <p:spPr>
          <a:xfrm>
            <a:off x="4810807" y="3170170"/>
            <a:ext cx="61531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5" name="Text Placeholder 14">
            <a:extLst>
              <a:ext uri="{FF2B5EF4-FFF2-40B4-BE49-F238E27FC236}">
                <a16:creationId xmlns:a16="http://schemas.microsoft.com/office/drawing/2014/main" id="{EC8A3FD2-F6F6-40A0-89E1-7769CBB8D4BB}"/>
              </a:ext>
            </a:extLst>
          </p:cNvPr>
          <p:cNvSpPr>
            <a:spLocks noGrp="1"/>
          </p:cNvSpPr>
          <p:nvPr>
            <p:ph type="body" sz="quarter" idx="22" hasCustomPrompt="1"/>
          </p:nvPr>
        </p:nvSpPr>
        <p:spPr>
          <a:xfrm>
            <a:off x="565942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6" name="Text Placeholder 14">
            <a:extLst>
              <a:ext uri="{FF2B5EF4-FFF2-40B4-BE49-F238E27FC236}">
                <a16:creationId xmlns:a16="http://schemas.microsoft.com/office/drawing/2014/main" id="{A882D901-8E7C-431B-B6E9-14C8BD5B22C0}"/>
              </a:ext>
            </a:extLst>
          </p:cNvPr>
          <p:cNvSpPr>
            <a:spLocks noGrp="1"/>
          </p:cNvSpPr>
          <p:nvPr>
            <p:ph type="body" sz="quarter" idx="23" hasCustomPrompt="1"/>
          </p:nvPr>
        </p:nvSpPr>
        <p:spPr>
          <a:xfrm>
            <a:off x="644883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7" name="Text Placeholder 14">
            <a:extLst>
              <a:ext uri="{FF2B5EF4-FFF2-40B4-BE49-F238E27FC236}">
                <a16:creationId xmlns:a16="http://schemas.microsoft.com/office/drawing/2014/main" id="{2051E2EF-F729-4B79-8CD4-C0D60EE9AD08}"/>
              </a:ext>
            </a:extLst>
          </p:cNvPr>
          <p:cNvSpPr>
            <a:spLocks noGrp="1"/>
          </p:cNvSpPr>
          <p:nvPr>
            <p:ph type="body" sz="quarter" idx="24" hasCustomPrompt="1"/>
          </p:nvPr>
        </p:nvSpPr>
        <p:spPr>
          <a:xfrm>
            <a:off x="723825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8" name="Text Placeholder 14">
            <a:extLst>
              <a:ext uri="{FF2B5EF4-FFF2-40B4-BE49-F238E27FC236}">
                <a16:creationId xmlns:a16="http://schemas.microsoft.com/office/drawing/2014/main" id="{A8A6BF26-67C7-4AFD-82B4-5F8831E6276B}"/>
              </a:ext>
            </a:extLst>
          </p:cNvPr>
          <p:cNvSpPr>
            <a:spLocks noGrp="1"/>
          </p:cNvSpPr>
          <p:nvPr>
            <p:ph type="body" sz="quarter" idx="25" hasCustomPrompt="1"/>
          </p:nvPr>
        </p:nvSpPr>
        <p:spPr>
          <a:xfrm>
            <a:off x="802766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9" name="Text Placeholder 14">
            <a:extLst>
              <a:ext uri="{FF2B5EF4-FFF2-40B4-BE49-F238E27FC236}">
                <a16:creationId xmlns:a16="http://schemas.microsoft.com/office/drawing/2014/main" id="{9D579002-8C14-4A35-90BB-43E508420D98}"/>
              </a:ext>
            </a:extLst>
          </p:cNvPr>
          <p:cNvSpPr>
            <a:spLocks noGrp="1"/>
          </p:cNvSpPr>
          <p:nvPr>
            <p:ph type="body" sz="quarter" idx="26" hasCustomPrompt="1"/>
          </p:nvPr>
        </p:nvSpPr>
        <p:spPr>
          <a:xfrm>
            <a:off x="881708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0" name="Text Placeholder 14">
            <a:extLst>
              <a:ext uri="{FF2B5EF4-FFF2-40B4-BE49-F238E27FC236}">
                <a16:creationId xmlns:a16="http://schemas.microsoft.com/office/drawing/2014/main" id="{AA2D386B-15E3-4543-8D79-5B890CB60E7F}"/>
              </a:ext>
            </a:extLst>
          </p:cNvPr>
          <p:cNvSpPr>
            <a:spLocks noGrp="1"/>
          </p:cNvSpPr>
          <p:nvPr>
            <p:ph type="body" sz="quarter" idx="27" hasCustomPrompt="1"/>
          </p:nvPr>
        </p:nvSpPr>
        <p:spPr>
          <a:xfrm>
            <a:off x="960649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1" name="Text Placeholder 14">
            <a:extLst>
              <a:ext uri="{FF2B5EF4-FFF2-40B4-BE49-F238E27FC236}">
                <a16:creationId xmlns:a16="http://schemas.microsoft.com/office/drawing/2014/main" id="{D1BBCCCB-0A70-4CE2-AC23-DC53C20096BA}"/>
              </a:ext>
            </a:extLst>
          </p:cNvPr>
          <p:cNvSpPr>
            <a:spLocks noGrp="1"/>
          </p:cNvSpPr>
          <p:nvPr>
            <p:ph type="body" sz="quarter" idx="28" hasCustomPrompt="1"/>
          </p:nvPr>
        </p:nvSpPr>
        <p:spPr>
          <a:xfrm>
            <a:off x="10395907"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61" name="Text Placeholder 14">
            <a:extLst>
              <a:ext uri="{FF2B5EF4-FFF2-40B4-BE49-F238E27FC236}">
                <a16:creationId xmlns:a16="http://schemas.microsoft.com/office/drawing/2014/main" id="{83DD38EA-382F-4255-927F-5F23153D51A7}"/>
              </a:ext>
            </a:extLst>
          </p:cNvPr>
          <p:cNvSpPr>
            <a:spLocks noGrp="1"/>
          </p:cNvSpPr>
          <p:nvPr>
            <p:ph type="body" sz="quarter" idx="46" hasCustomPrompt="1"/>
          </p:nvPr>
        </p:nvSpPr>
        <p:spPr>
          <a:xfrm>
            <a:off x="2029367" y="400313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62" name="Text Placeholder 14">
            <a:extLst>
              <a:ext uri="{FF2B5EF4-FFF2-40B4-BE49-F238E27FC236}">
                <a16:creationId xmlns:a16="http://schemas.microsoft.com/office/drawing/2014/main" id="{DDBB317C-ECEA-48F8-B070-51A7C7B4CDB2}"/>
              </a:ext>
            </a:extLst>
          </p:cNvPr>
          <p:cNvSpPr>
            <a:spLocks noGrp="1"/>
          </p:cNvSpPr>
          <p:nvPr>
            <p:ph type="body" sz="quarter" idx="47" hasCustomPrompt="1"/>
          </p:nvPr>
        </p:nvSpPr>
        <p:spPr>
          <a:xfrm>
            <a:off x="5976442" y="4003137"/>
            <a:ext cx="1440088" cy="408780"/>
          </a:xfrm>
          <a:prstGeom prst="rect">
            <a:avLst/>
          </a:prstGeom>
        </p:spPr>
        <p:txBody>
          <a:bodyPr anchor="b"/>
          <a:lstStyle>
            <a:lvl1pPr marL="0" indent="0" algn="ctr">
              <a:lnSpc>
                <a:spcPct val="100000"/>
              </a:lnSpc>
              <a:spcBef>
                <a:spcPts val="0"/>
              </a:spcBef>
              <a:buNone/>
              <a:defRPr sz="1400" b="0" cap="none" spc="100" baseline="0">
                <a:solidFill>
                  <a:schemeClr val="accent5">
                    <a:lumMod val="50000"/>
                  </a:schemeClr>
                </a:solidFill>
                <a:latin typeface="+mn-lt"/>
              </a:defRPr>
            </a:lvl1pPr>
          </a:lstStyle>
          <a:p>
            <a:pPr lvl="0"/>
            <a:r>
              <a:rPr lang="en-US" dirty="0"/>
              <a:t>Click to add text</a:t>
            </a:r>
          </a:p>
        </p:txBody>
      </p:sp>
      <p:sp>
        <p:nvSpPr>
          <p:cNvPr id="63" name="Text Placeholder 14">
            <a:extLst>
              <a:ext uri="{FF2B5EF4-FFF2-40B4-BE49-F238E27FC236}">
                <a16:creationId xmlns:a16="http://schemas.microsoft.com/office/drawing/2014/main" id="{5C19CD78-318A-4E21-9027-254A8711F4C1}"/>
              </a:ext>
            </a:extLst>
          </p:cNvPr>
          <p:cNvSpPr>
            <a:spLocks noGrp="1"/>
          </p:cNvSpPr>
          <p:nvPr>
            <p:ph type="body" sz="quarter" idx="48" hasCustomPrompt="1"/>
          </p:nvPr>
        </p:nvSpPr>
        <p:spPr>
          <a:xfrm>
            <a:off x="9923517" y="400313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j-lt"/>
              </a:defRPr>
            </a:lvl1pPr>
          </a:lstStyle>
          <a:p>
            <a:pPr lvl="0"/>
            <a:r>
              <a:rPr lang="en-US" dirty="0"/>
              <a:t>Click to add text</a:t>
            </a:r>
          </a:p>
        </p:txBody>
      </p:sp>
      <p:sp>
        <p:nvSpPr>
          <p:cNvPr id="57" name="Text Placeholder 14">
            <a:extLst>
              <a:ext uri="{FF2B5EF4-FFF2-40B4-BE49-F238E27FC236}">
                <a16:creationId xmlns:a16="http://schemas.microsoft.com/office/drawing/2014/main" id="{A437805B-FB40-4996-AD55-1BF1A2D64F0B}"/>
              </a:ext>
            </a:extLst>
          </p:cNvPr>
          <p:cNvSpPr>
            <a:spLocks noGrp="1"/>
          </p:cNvSpPr>
          <p:nvPr>
            <p:ph type="body" sz="quarter" idx="42" hasCustomPrompt="1"/>
          </p:nvPr>
        </p:nvSpPr>
        <p:spPr>
          <a:xfrm>
            <a:off x="696804" y="4437609"/>
            <a:ext cx="1021001" cy="501726"/>
          </a:xfrm>
          <a:prstGeom prst="rect">
            <a:avLst/>
          </a:prstGeom>
        </p:spPr>
        <p:txBody>
          <a:bodyPr anchor="ctr"/>
          <a:lstStyle>
            <a:lvl1pPr marL="0" indent="0" algn="ctr">
              <a:buNone/>
              <a:defRPr sz="2000" cap="none" spc="100" baseline="0">
                <a:solidFill>
                  <a:schemeClr val="accent5">
                    <a:lumMod val="50000"/>
                  </a:schemeClr>
                </a:solidFill>
                <a:latin typeface="+mj-lt"/>
              </a:defRPr>
            </a:lvl1pPr>
          </a:lstStyle>
          <a:p>
            <a:pPr lvl="0"/>
            <a:r>
              <a:rPr lang="en-US" dirty="0"/>
              <a:t>Add year</a:t>
            </a:r>
          </a:p>
        </p:txBody>
      </p:sp>
      <p:sp>
        <p:nvSpPr>
          <p:cNvPr id="32" name="Text Placeholder 14">
            <a:extLst>
              <a:ext uri="{FF2B5EF4-FFF2-40B4-BE49-F238E27FC236}">
                <a16:creationId xmlns:a16="http://schemas.microsoft.com/office/drawing/2014/main" id="{40A55730-770B-4851-B7C1-A3AE260339EC}"/>
              </a:ext>
            </a:extLst>
          </p:cNvPr>
          <p:cNvSpPr>
            <a:spLocks noGrp="1"/>
          </p:cNvSpPr>
          <p:nvPr>
            <p:ph type="body" sz="quarter" idx="29" hasCustomPrompt="1"/>
          </p:nvPr>
        </p:nvSpPr>
        <p:spPr>
          <a:xfrm>
            <a:off x="171234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3" name="Text Placeholder 14">
            <a:extLst>
              <a:ext uri="{FF2B5EF4-FFF2-40B4-BE49-F238E27FC236}">
                <a16:creationId xmlns:a16="http://schemas.microsoft.com/office/drawing/2014/main" id="{32F5F67C-8450-4CC2-984C-18CEA2A424FA}"/>
              </a:ext>
            </a:extLst>
          </p:cNvPr>
          <p:cNvSpPr>
            <a:spLocks noGrp="1"/>
          </p:cNvSpPr>
          <p:nvPr>
            <p:ph type="body" sz="quarter" idx="30" hasCustomPrompt="1"/>
          </p:nvPr>
        </p:nvSpPr>
        <p:spPr>
          <a:xfrm>
            <a:off x="250176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4" name="Text Placeholder 14">
            <a:extLst>
              <a:ext uri="{FF2B5EF4-FFF2-40B4-BE49-F238E27FC236}">
                <a16:creationId xmlns:a16="http://schemas.microsoft.com/office/drawing/2014/main" id="{205940B1-D0A7-4FA0-8075-1DD875262A2B}"/>
              </a:ext>
            </a:extLst>
          </p:cNvPr>
          <p:cNvSpPr>
            <a:spLocks noGrp="1"/>
          </p:cNvSpPr>
          <p:nvPr>
            <p:ph type="body" sz="quarter" idx="31" hasCustomPrompt="1"/>
          </p:nvPr>
        </p:nvSpPr>
        <p:spPr>
          <a:xfrm>
            <a:off x="329117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5" name="Text Placeholder 14">
            <a:extLst>
              <a:ext uri="{FF2B5EF4-FFF2-40B4-BE49-F238E27FC236}">
                <a16:creationId xmlns:a16="http://schemas.microsoft.com/office/drawing/2014/main" id="{FF257E24-EF53-4359-8CF5-CC42A8F66184}"/>
              </a:ext>
            </a:extLst>
          </p:cNvPr>
          <p:cNvSpPr>
            <a:spLocks noGrp="1"/>
          </p:cNvSpPr>
          <p:nvPr>
            <p:ph type="body" sz="quarter" idx="32" hasCustomPrompt="1"/>
          </p:nvPr>
        </p:nvSpPr>
        <p:spPr>
          <a:xfrm>
            <a:off x="408059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6" name="Text Placeholder 14">
            <a:extLst>
              <a:ext uri="{FF2B5EF4-FFF2-40B4-BE49-F238E27FC236}">
                <a16:creationId xmlns:a16="http://schemas.microsoft.com/office/drawing/2014/main" id="{5A2166B8-0F7E-45E9-970E-79F921472A30}"/>
              </a:ext>
            </a:extLst>
          </p:cNvPr>
          <p:cNvSpPr>
            <a:spLocks noGrp="1"/>
          </p:cNvSpPr>
          <p:nvPr>
            <p:ph type="body" sz="quarter" idx="33" hasCustomPrompt="1"/>
          </p:nvPr>
        </p:nvSpPr>
        <p:spPr>
          <a:xfrm>
            <a:off x="4810807" y="4871997"/>
            <a:ext cx="61531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7" name="Text Placeholder 14">
            <a:extLst>
              <a:ext uri="{FF2B5EF4-FFF2-40B4-BE49-F238E27FC236}">
                <a16:creationId xmlns:a16="http://schemas.microsoft.com/office/drawing/2014/main" id="{FF45DCBF-40C1-4B85-9196-4C0237FA8CE9}"/>
              </a:ext>
            </a:extLst>
          </p:cNvPr>
          <p:cNvSpPr>
            <a:spLocks noGrp="1"/>
          </p:cNvSpPr>
          <p:nvPr>
            <p:ph type="body" sz="quarter" idx="34" hasCustomPrompt="1"/>
          </p:nvPr>
        </p:nvSpPr>
        <p:spPr>
          <a:xfrm>
            <a:off x="565942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8" name="Text Placeholder 14">
            <a:extLst>
              <a:ext uri="{FF2B5EF4-FFF2-40B4-BE49-F238E27FC236}">
                <a16:creationId xmlns:a16="http://schemas.microsoft.com/office/drawing/2014/main" id="{E0182695-A664-4408-ACB6-D9273831D560}"/>
              </a:ext>
            </a:extLst>
          </p:cNvPr>
          <p:cNvSpPr>
            <a:spLocks noGrp="1"/>
          </p:cNvSpPr>
          <p:nvPr>
            <p:ph type="body" sz="quarter" idx="35" hasCustomPrompt="1"/>
          </p:nvPr>
        </p:nvSpPr>
        <p:spPr>
          <a:xfrm>
            <a:off x="644883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9" name="Text Placeholder 14">
            <a:extLst>
              <a:ext uri="{FF2B5EF4-FFF2-40B4-BE49-F238E27FC236}">
                <a16:creationId xmlns:a16="http://schemas.microsoft.com/office/drawing/2014/main" id="{2928531F-4FEC-4B06-9428-27244D33B936}"/>
              </a:ext>
            </a:extLst>
          </p:cNvPr>
          <p:cNvSpPr>
            <a:spLocks noGrp="1"/>
          </p:cNvSpPr>
          <p:nvPr>
            <p:ph type="body" sz="quarter" idx="36" hasCustomPrompt="1"/>
          </p:nvPr>
        </p:nvSpPr>
        <p:spPr>
          <a:xfrm>
            <a:off x="723825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0" name="Text Placeholder 14">
            <a:extLst>
              <a:ext uri="{FF2B5EF4-FFF2-40B4-BE49-F238E27FC236}">
                <a16:creationId xmlns:a16="http://schemas.microsoft.com/office/drawing/2014/main" id="{E678C8DB-AF28-4A99-B976-36F54BA279CD}"/>
              </a:ext>
            </a:extLst>
          </p:cNvPr>
          <p:cNvSpPr>
            <a:spLocks noGrp="1"/>
          </p:cNvSpPr>
          <p:nvPr>
            <p:ph type="body" sz="quarter" idx="37" hasCustomPrompt="1"/>
          </p:nvPr>
        </p:nvSpPr>
        <p:spPr>
          <a:xfrm>
            <a:off x="802766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1" name="Text Placeholder 14">
            <a:extLst>
              <a:ext uri="{FF2B5EF4-FFF2-40B4-BE49-F238E27FC236}">
                <a16:creationId xmlns:a16="http://schemas.microsoft.com/office/drawing/2014/main" id="{FB1CBFC6-0E9C-4ECA-A915-798C00479D6B}"/>
              </a:ext>
            </a:extLst>
          </p:cNvPr>
          <p:cNvSpPr>
            <a:spLocks noGrp="1"/>
          </p:cNvSpPr>
          <p:nvPr>
            <p:ph type="body" sz="quarter" idx="38" hasCustomPrompt="1"/>
          </p:nvPr>
        </p:nvSpPr>
        <p:spPr>
          <a:xfrm>
            <a:off x="881708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2" name="Text Placeholder 14">
            <a:extLst>
              <a:ext uri="{FF2B5EF4-FFF2-40B4-BE49-F238E27FC236}">
                <a16:creationId xmlns:a16="http://schemas.microsoft.com/office/drawing/2014/main" id="{B4EC71CB-AE6D-46A0-87B4-6E2BD6A1CF6F}"/>
              </a:ext>
            </a:extLst>
          </p:cNvPr>
          <p:cNvSpPr>
            <a:spLocks noGrp="1"/>
          </p:cNvSpPr>
          <p:nvPr>
            <p:ph type="body" sz="quarter" idx="39" hasCustomPrompt="1"/>
          </p:nvPr>
        </p:nvSpPr>
        <p:spPr>
          <a:xfrm>
            <a:off x="960649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3" name="Text Placeholder 14">
            <a:extLst>
              <a:ext uri="{FF2B5EF4-FFF2-40B4-BE49-F238E27FC236}">
                <a16:creationId xmlns:a16="http://schemas.microsoft.com/office/drawing/2014/main" id="{16A1EE39-3790-4721-9E09-19024F590A96}"/>
              </a:ext>
            </a:extLst>
          </p:cNvPr>
          <p:cNvSpPr>
            <a:spLocks noGrp="1"/>
          </p:cNvSpPr>
          <p:nvPr>
            <p:ph type="body" sz="quarter" idx="40" hasCustomPrompt="1"/>
          </p:nvPr>
        </p:nvSpPr>
        <p:spPr>
          <a:xfrm>
            <a:off x="10395907"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grpSp>
        <p:nvGrpSpPr>
          <p:cNvPr id="44" name="Group 43">
            <a:extLst>
              <a:ext uri="{FF2B5EF4-FFF2-40B4-BE49-F238E27FC236}">
                <a16:creationId xmlns:a16="http://schemas.microsoft.com/office/drawing/2014/main" id="{D4F8B141-9EE2-47E7-AF2A-94CECF90771C}"/>
              </a:ext>
              <a:ext uri="{C183D7F6-B498-43B3-948B-1728B52AA6E4}">
                <adec:decorative xmlns:adec="http://schemas.microsoft.com/office/drawing/2017/decorative" val="1"/>
              </a:ext>
            </a:extLst>
          </p:cNvPr>
          <p:cNvGrpSpPr/>
          <p:nvPr userDrawn="1"/>
        </p:nvGrpSpPr>
        <p:grpSpPr>
          <a:xfrm>
            <a:off x="2047081" y="4694680"/>
            <a:ext cx="8510121" cy="0"/>
            <a:chOff x="1504814" y="2488864"/>
            <a:chExt cx="8510121" cy="0"/>
          </a:xfrm>
        </p:grpSpPr>
        <p:cxnSp>
          <p:nvCxnSpPr>
            <p:cNvPr id="45" name="Straight Connector 44">
              <a:extLst>
                <a:ext uri="{FF2B5EF4-FFF2-40B4-BE49-F238E27FC236}">
                  <a16:creationId xmlns:a16="http://schemas.microsoft.com/office/drawing/2014/main" id="{0D73D561-653C-420E-BC66-5DA51DD36C89}"/>
                </a:ext>
              </a:extLst>
            </p:cNvPr>
            <p:cNvCxnSpPr>
              <a:cxnSpLocks/>
            </p:cNvCxnSpPr>
            <p:nvPr userDrawn="1"/>
          </p:nvCxnSpPr>
          <p:spPr>
            <a:xfrm>
              <a:off x="1504814"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3729D46-C590-474A-BF51-5B9D4359EB74}"/>
                </a:ext>
              </a:extLst>
            </p:cNvPr>
            <p:cNvCxnSpPr>
              <a:cxnSpLocks/>
            </p:cNvCxnSpPr>
            <p:nvPr userDrawn="1"/>
          </p:nvCxnSpPr>
          <p:spPr>
            <a:xfrm>
              <a:off x="2301137"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48D21A3-16A8-4ECB-832A-29159F1D20E9}"/>
                </a:ext>
              </a:extLst>
            </p:cNvPr>
            <p:cNvCxnSpPr>
              <a:cxnSpLocks/>
            </p:cNvCxnSpPr>
            <p:nvPr userDrawn="1"/>
          </p:nvCxnSpPr>
          <p:spPr>
            <a:xfrm>
              <a:off x="308377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B217E3B-A68A-4BBD-889D-C078F6616CB6}"/>
                </a:ext>
              </a:extLst>
            </p:cNvPr>
            <p:cNvCxnSpPr>
              <a:cxnSpLocks/>
            </p:cNvCxnSpPr>
            <p:nvPr userDrawn="1"/>
          </p:nvCxnSpPr>
          <p:spPr>
            <a:xfrm>
              <a:off x="388009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AC64796-B68D-4AE1-A16E-54663926A7FD}"/>
                </a:ext>
              </a:extLst>
            </p:cNvPr>
            <p:cNvCxnSpPr>
              <a:cxnSpLocks/>
            </p:cNvCxnSpPr>
            <p:nvPr userDrawn="1"/>
          </p:nvCxnSpPr>
          <p:spPr>
            <a:xfrm>
              <a:off x="465589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69D787A-5A6E-4ADB-BAAA-FC5EF3EF1BE0}"/>
                </a:ext>
              </a:extLst>
            </p:cNvPr>
            <p:cNvCxnSpPr>
              <a:cxnSpLocks/>
            </p:cNvCxnSpPr>
            <p:nvPr userDrawn="1"/>
          </p:nvCxnSpPr>
          <p:spPr>
            <a:xfrm>
              <a:off x="545221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371F89-9862-4F45-9CA4-A53BF2C3F720}"/>
                </a:ext>
              </a:extLst>
            </p:cNvPr>
            <p:cNvCxnSpPr>
              <a:cxnSpLocks/>
            </p:cNvCxnSpPr>
            <p:nvPr userDrawn="1"/>
          </p:nvCxnSpPr>
          <p:spPr>
            <a:xfrm>
              <a:off x="6234858"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19AC00F-FB14-4E51-ABB2-C72FB6C0A0F7}"/>
                </a:ext>
              </a:extLst>
            </p:cNvPr>
            <p:cNvCxnSpPr>
              <a:cxnSpLocks/>
            </p:cNvCxnSpPr>
            <p:nvPr userDrawn="1"/>
          </p:nvCxnSpPr>
          <p:spPr>
            <a:xfrm>
              <a:off x="7031181"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083D041-D6E2-4DFF-A37E-21E03F46AF94}"/>
                </a:ext>
              </a:extLst>
            </p:cNvPr>
            <p:cNvCxnSpPr>
              <a:cxnSpLocks/>
            </p:cNvCxnSpPr>
            <p:nvPr userDrawn="1"/>
          </p:nvCxnSpPr>
          <p:spPr>
            <a:xfrm>
              <a:off x="7813820"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4589E1D-9976-4550-917F-D88195CDCE9F}"/>
                </a:ext>
              </a:extLst>
            </p:cNvPr>
            <p:cNvCxnSpPr>
              <a:cxnSpLocks/>
            </p:cNvCxnSpPr>
            <p:nvPr userDrawn="1"/>
          </p:nvCxnSpPr>
          <p:spPr>
            <a:xfrm>
              <a:off x="8610143"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065CC16-DED3-4048-8705-CA87554422D7}"/>
                </a:ext>
              </a:extLst>
            </p:cNvPr>
            <p:cNvCxnSpPr>
              <a:cxnSpLocks/>
            </p:cNvCxnSpPr>
            <p:nvPr userDrawn="1"/>
          </p:nvCxnSpPr>
          <p:spPr>
            <a:xfrm>
              <a:off x="9399625"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3" name="Group 132">
            <a:extLst>
              <a:ext uri="{FF2B5EF4-FFF2-40B4-BE49-F238E27FC236}">
                <a16:creationId xmlns:a16="http://schemas.microsoft.com/office/drawing/2014/main" id="{4EDC1B45-4090-4B45-80FB-8DF542E67EC0}"/>
              </a:ext>
              <a:ext uri="{C183D7F6-B498-43B3-948B-1728B52AA6E4}">
                <adec:decorative xmlns:adec="http://schemas.microsoft.com/office/drawing/2017/decorative" val="1"/>
              </a:ext>
            </a:extLst>
          </p:cNvPr>
          <p:cNvGrpSpPr/>
          <p:nvPr userDrawn="1"/>
        </p:nvGrpSpPr>
        <p:grpSpPr>
          <a:xfrm>
            <a:off x="1872910" y="4599626"/>
            <a:ext cx="8858463" cy="174171"/>
            <a:chOff x="1835966" y="4162015"/>
            <a:chExt cx="8858463" cy="174171"/>
          </a:xfrm>
        </p:grpSpPr>
        <p:sp>
          <p:nvSpPr>
            <p:cNvPr id="90" name="Oval 234">
              <a:extLst>
                <a:ext uri="{FF2B5EF4-FFF2-40B4-BE49-F238E27FC236}">
                  <a16:creationId xmlns:a16="http://schemas.microsoft.com/office/drawing/2014/main" id="{1EFAF30E-1CB4-4DCC-B1A8-30450AECDE71}"/>
                </a:ext>
                <a:ext uri="{C183D7F6-B498-43B3-948B-1728B52AA6E4}">
                  <adec:decorative xmlns:adec="http://schemas.microsoft.com/office/drawing/2017/decorative" val="1"/>
                </a:ext>
              </a:extLst>
            </p:cNvPr>
            <p:cNvSpPr/>
            <p:nvPr userDrawn="1"/>
          </p:nvSpPr>
          <p:spPr>
            <a:xfrm>
              <a:off x="183596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236">
              <a:extLst>
                <a:ext uri="{FF2B5EF4-FFF2-40B4-BE49-F238E27FC236}">
                  <a16:creationId xmlns:a16="http://schemas.microsoft.com/office/drawing/2014/main" id="{A53911EE-BFCB-48ED-9821-C8FD0449842D}"/>
                </a:ext>
                <a:ext uri="{C183D7F6-B498-43B3-948B-1728B52AA6E4}">
                  <adec:decorative xmlns:adec="http://schemas.microsoft.com/office/drawing/2017/decorative" val="1"/>
                </a:ext>
              </a:extLst>
            </p:cNvPr>
            <p:cNvSpPr/>
            <p:nvPr userDrawn="1"/>
          </p:nvSpPr>
          <p:spPr>
            <a:xfrm>
              <a:off x="2625447"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238">
              <a:extLst>
                <a:ext uri="{FF2B5EF4-FFF2-40B4-BE49-F238E27FC236}">
                  <a16:creationId xmlns:a16="http://schemas.microsoft.com/office/drawing/2014/main" id="{AE84E691-02AF-4C42-B3B7-EE46E825C03F}"/>
                </a:ext>
                <a:ext uri="{C183D7F6-B498-43B3-948B-1728B52AA6E4}">
                  <adec:decorative xmlns:adec="http://schemas.microsoft.com/office/drawing/2017/decorative" val="1"/>
                </a:ext>
              </a:extLst>
            </p:cNvPr>
            <p:cNvSpPr/>
            <p:nvPr userDrawn="1"/>
          </p:nvSpPr>
          <p:spPr>
            <a:xfrm>
              <a:off x="341492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240">
              <a:extLst>
                <a:ext uri="{FF2B5EF4-FFF2-40B4-BE49-F238E27FC236}">
                  <a16:creationId xmlns:a16="http://schemas.microsoft.com/office/drawing/2014/main" id="{EB9041A9-2967-41AF-BE0A-A7476B97B2CA}"/>
                </a:ext>
                <a:ext uri="{C183D7F6-B498-43B3-948B-1728B52AA6E4}">
                  <adec:decorative xmlns:adec="http://schemas.microsoft.com/office/drawing/2017/decorative" val="1"/>
                </a:ext>
              </a:extLst>
            </p:cNvPr>
            <p:cNvSpPr/>
            <p:nvPr userDrawn="1"/>
          </p:nvSpPr>
          <p:spPr>
            <a:xfrm>
              <a:off x="4204409"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242">
              <a:extLst>
                <a:ext uri="{FF2B5EF4-FFF2-40B4-BE49-F238E27FC236}">
                  <a16:creationId xmlns:a16="http://schemas.microsoft.com/office/drawing/2014/main" id="{2B7F05AE-8C2E-43EB-BBA0-897D173AF613}"/>
                </a:ext>
                <a:ext uri="{C183D7F6-B498-43B3-948B-1728B52AA6E4}">
                  <adec:decorative xmlns:adec="http://schemas.microsoft.com/office/drawing/2017/decorative" val="1"/>
                </a:ext>
              </a:extLst>
            </p:cNvPr>
            <p:cNvSpPr/>
            <p:nvPr userDrawn="1"/>
          </p:nvSpPr>
          <p:spPr>
            <a:xfrm>
              <a:off x="4993890"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244">
              <a:extLst>
                <a:ext uri="{FF2B5EF4-FFF2-40B4-BE49-F238E27FC236}">
                  <a16:creationId xmlns:a16="http://schemas.microsoft.com/office/drawing/2014/main" id="{4248E8A5-3D01-49ED-BEC6-0D27C4C50B7E}"/>
                </a:ext>
                <a:ext uri="{C183D7F6-B498-43B3-948B-1728B52AA6E4}">
                  <adec:decorative xmlns:adec="http://schemas.microsoft.com/office/drawing/2017/decorative" val="1"/>
                </a:ext>
              </a:extLst>
            </p:cNvPr>
            <p:cNvSpPr/>
            <p:nvPr userDrawn="1"/>
          </p:nvSpPr>
          <p:spPr>
            <a:xfrm>
              <a:off x="5783371"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246">
              <a:extLst>
                <a:ext uri="{FF2B5EF4-FFF2-40B4-BE49-F238E27FC236}">
                  <a16:creationId xmlns:a16="http://schemas.microsoft.com/office/drawing/2014/main" id="{A50B1FA2-FFAB-4A04-8C04-CF6BC1BCDC98}"/>
                </a:ext>
                <a:ext uri="{C183D7F6-B498-43B3-948B-1728B52AA6E4}">
                  <adec:decorative xmlns:adec="http://schemas.microsoft.com/office/drawing/2017/decorative" val="1"/>
                </a:ext>
              </a:extLst>
            </p:cNvPr>
            <p:cNvSpPr/>
            <p:nvPr userDrawn="1"/>
          </p:nvSpPr>
          <p:spPr>
            <a:xfrm>
              <a:off x="6572852"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248">
              <a:extLst>
                <a:ext uri="{FF2B5EF4-FFF2-40B4-BE49-F238E27FC236}">
                  <a16:creationId xmlns:a16="http://schemas.microsoft.com/office/drawing/2014/main" id="{B70F9284-E3A9-4E8C-9C28-93D985513A99}"/>
                </a:ext>
                <a:ext uri="{C183D7F6-B498-43B3-948B-1728B52AA6E4}">
                  <adec:decorative xmlns:adec="http://schemas.microsoft.com/office/drawing/2017/decorative" val="1"/>
                </a:ext>
              </a:extLst>
            </p:cNvPr>
            <p:cNvSpPr/>
            <p:nvPr userDrawn="1"/>
          </p:nvSpPr>
          <p:spPr>
            <a:xfrm>
              <a:off x="7362333"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250">
              <a:extLst>
                <a:ext uri="{FF2B5EF4-FFF2-40B4-BE49-F238E27FC236}">
                  <a16:creationId xmlns:a16="http://schemas.microsoft.com/office/drawing/2014/main" id="{494AA308-491E-44AE-A81D-E62D362FC479}"/>
                </a:ext>
                <a:ext uri="{C183D7F6-B498-43B3-948B-1728B52AA6E4}">
                  <adec:decorative xmlns:adec="http://schemas.microsoft.com/office/drawing/2017/decorative" val="1"/>
                </a:ext>
              </a:extLst>
            </p:cNvPr>
            <p:cNvSpPr/>
            <p:nvPr userDrawn="1"/>
          </p:nvSpPr>
          <p:spPr>
            <a:xfrm>
              <a:off x="8151814"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252">
              <a:extLst>
                <a:ext uri="{FF2B5EF4-FFF2-40B4-BE49-F238E27FC236}">
                  <a16:creationId xmlns:a16="http://schemas.microsoft.com/office/drawing/2014/main" id="{03B58A61-0691-4D1F-9A25-7CCB12DA9159}"/>
                </a:ext>
                <a:ext uri="{C183D7F6-B498-43B3-948B-1728B52AA6E4}">
                  <adec:decorative xmlns:adec="http://schemas.microsoft.com/office/drawing/2017/decorative" val="1"/>
                </a:ext>
              </a:extLst>
            </p:cNvPr>
            <p:cNvSpPr/>
            <p:nvPr userDrawn="1"/>
          </p:nvSpPr>
          <p:spPr>
            <a:xfrm>
              <a:off x="8941295"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254">
              <a:extLst>
                <a:ext uri="{FF2B5EF4-FFF2-40B4-BE49-F238E27FC236}">
                  <a16:creationId xmlns:a16="http://schemas.microsoft.com/office/drawing/2014/main" id="{57F5DE50-7369-4681-A8F6-5E935A517811}"/>
                </a:ext>
                <a:ext uri="{C183D7F6-B498-43B3-948B-1728B52AA6E4}">
                  <adec:decorative xmlns:adec="http://schemas.microsoft.com/office/drawing/2017/decorative" val="1"/>
                </a:ext>
              </a:extLst>
            </p:cNvPr>
            <p:cNvSpPr/>
            <p:nvPr userDrawn="1"/>
          </p:nvSpPr>
          <p:spPr>
            <a:xfrm>
              <a:off x="973077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256">
              <a:extLst>
                <a:ext uri="{FF2B5EF4-FFF2-40B4-BE49-F238E27FC236}">
                  <a16:creationId xmlns:a16="http://schemas.microsoft.com/office/drawing/2014/main" id="{4C666F7C-EBDE-456E-B607-1E0FA692438A}"/>
                </a:ext>
                <a:ext uri="{C183D7F6-B498-43B3-948B-1728B52AA6E4}">
                  <adec:decorative xmlns:adec="http://schemas.microsoft.com/office/drawing/2017/decorative" val="1"/>
                </a:ext>
              </a:extLst>
            </p:cNvPr>
            <p:cNvSpPr/>
            <p:nvPr userDrawn="1"/>
          </p:nvSpPr>
          <p:spPr>
            <a:xfrm>
              <a:off x="10520258"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 name="Group 104">
            <a:extLst>
              <a:ext uri="{FF2B5EF4-FFF2-40B4-BE49-F238E27FC236}">
                <a16:creationId xmlns:a16="http://schemas.microsoft.com/office/drawing/2014/main" id="{FFFF66A7-062A-4A45-8A10-A8F847AF1847}"/>
              </a:ext>
              <a:ext uri="{C183D7F6-B498-43B3-948B-1728B52AA6E4}">
                <adec:decorative xmlns:adec="http://schemas.microsoft.com/office/drawing/2017/decorative" val="1"/>
              </a:ext>
            </a:extLst>
          </p:cNvPr>
          <p:cNvGrpSpPr/>
          <p:nvPr userDrawn="1"/>
        </p:nvGrpSpPr>
        <p:grpSpPr>
          <a:xfrm>
            <a:off x="2049387" y="2999128"/>
            <a:ext cx="8510121" cy="0"/>
            <a:chOff x="1504814" y="2488864"/>
            <a:chExt cx="8510121" cy="0"/>
          </a:xfrm>
        </p:grpSpPr>
        <p:cxnSp>
          <p:nvCxnSpPr>
            <p:cNvPr id="106" name="Straight Connector 105">
              <a:extLst>
                <a:ext uri="{FF2B5EF4-FFF2-40B4-BE49-F238E27FC236}">
                  <a16:creationId xmlns:a16="http://schemas.microsoft.com/office/drawing/2014/main" id="{A2090933-BFE5-4598-998F-C2857039426F}"/>
                </a:ext>
              </a:extLst>
            </p:cNvPr>
            <p:cNvCxnSpPr>
              <a:cxnSpLocks/>
            </p:cNvCxnSpPr>
            <p:nvPr userDrawn="1"/>
          </p:nvCxnSpPr>
          <p:spPr>
            <a:xfrm>
              <a:off x="1504814"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7E50B9E-AD14-448E-B2DF-ED1D0F490865}"/>
                </a:ext>
              </a:extLst>
            </p:cNvPr>
            <p:cNvCxnSpPr>
              <a:cxnSpLocks/>
            </p:cNvCxnSpPr>
            <p:nvPr userDrawn="1"/>
          </p:nvCxnSpPr>
          <p:spPr>
            <a:xfrm>
              <a:off x="2301137"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F782020-9AE0-4B20-ACD4-057C60173A6C}"/>
                </a:ext>
              </a:extLst>
            </p:cNvPr>
            <p:cNvCxnSpPr>
              <a:cxnSpLocks/>
            </p:cNvCxnSpPr>
            <p:nvPr userDrawn="1"/>
          </p:nvCxnSpPr>
          <p:spPr>
            <a:xfrm>
              <a:off x="308377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E1A502D-7651-4CBE-81DE-FF4F102DAA73}"/>
                </a:ext>
              </a:extLst>
            </p:cNvPr>
            <p:cNvCxnSpPr>
              <a:cxnSpLocks/>
            </p:cNvCxnSpPr>
            <p:nvPr userDrawn="1"/>
          </p:nvCxnSpPr>
          <p:spPr>
            <a:xfrm>
              <a:off x="388009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4C29AAF-4E83-44DA-A084-3FF3C70F6155}"/>
                </a:ext>
              </a:extLst>
            </p:cNvPr>
            <p:cNvCxnSpPr>
              <a:cxnSpLocks/>
            </p:cNvCxnSpPr>
            <p:nvPr userDrawn="1"/>
          </p:nvCxnSpPr>
          <p:spPr>
            <a:xfrm>
              <a:off x="465589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C5616E9-1DAC-4713-A257-8682DD24AC5C}"/>
                </a:ext>
              </a:extLst>
            </p:cNvPr>
            <p:cNvCxnSpPr>
              <a:cxnSpLocks/>
            </p:cNvCxnSpPr>
            <p:nvPr userDrawn="1"/>
          </p:nvCxnSpPr>
          <p:spPr>
            <a:xfrm>
              <a:off x="545221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ACDC726D-AB0E-4ED3-82DB-9DD54ADB100A}"/>
                </a:ext>
              </a:extLst>
            </p:cNvPr>
            <p:cNvCxnSpPr>
              <a:cxnSpLocks/>
            </p:cNvCxnSpPr>
            <p:nvPr userDrawn="1"/>
          </p:nvCxnSpPr>
          <p:spPr>
            <a:xfrm>
              <a:off x="6234858"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2F1E4A6-E07E-4550-AB72-53438E0C4F0E}"/>
                </a:ext>
              </a:extLst>
            </p:cNvPr>
            <p:cNvCxnSpPr>
              <a:cxnSpLocks/>
            </p:cNvCxnSpPr>
            <p:nvPr userDrawn="1"/>
          </p:nvCxnSpPr>
          <p:spPr>
            <a:xfrm>
              <a:off x="7031181"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6B638F82-2127-4858-AA45-F08A1CADABB9}"/>
                </a:ext>
              </a:extLst>
            </p:cNvPr>
            <p:cNvCxnSpPr>
              <a:cxnSpLocks/>
            </p:cNvCxnSpPr>
            <p:nvPr userDrawn="1"/>
          </p:nvCxnSpPr>
          <p:spPr>
            <a:xfrm>
              <a:off x="7813820"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028005E8-9894-4966-8BDE-95577A6039DC}"/>
                </a:ext>
              </a:extLst>
            </p:cNvPr>
            <p:cNvCxnSpPr>
              <a:cxnSpLocks/>
            </p:cNvCxnSpPr>
            <p:nvPr userDrawn="1"/>
          </p:nvCxnSpPr>
          <p:spPr>
            <a:xfrm>
              <a:off x="8610143"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FFBFEB2-9943-4D83-86DB-1A86AC15E8EF}"/>
                </a:ext>
              </a:extLst>
            </p:cNvPr>
            <p:cNvCxnSpPr>
              <a:cxnSpLocks/>
            </p:cNvCxnSpPr>
            <p:nvPr userDrawn="1"/>
          </p:nvCxnSpPr>
          <p:spPr>
            <a:xfrm>
              <a:off x="9399625"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id="{67045F09-8CF5-4E51-A65C-54F8BF015868}"/>
              </a:ext>
              <a:ext uri="{C183D7F6-B498-43B3-948B-1728B52AA6E4}">
                <adec:decorative xmlns:adec="http://schemas.microsoft.com/office/drawing/2017/decorative" val="1"/>
              </a:ext>
            </a:extLst>
          </p:cNvPr>
          <p:cNvGrpSpPr/>
          <p:nvPr userDrawn="1"/>
        </p:nvGrpSpPr>
        <p:grpSpPr>
          <a:xfrm>
            <a:off x="1872910" y="2903401"/>
            <a:ext cx="8858463" cy="174171"/>
            <a:chOff x="1835966" y="4162015"/>
            <a:chExt cx="8858463" cy="174171"/>
          </a:xfrm>
        </p:grpSpPr>
        <p:sp>
          <p:nvSpPr>
            <p:cNvPr id="135" name="Oval 234">
              <a:extLst>
                <a:ext uri="{FF2B5EF4-FFF2-40B4-BE49-F238E27FC236}">
                  <a16:creationId xmlns:a16="http://schemas.microsoft.com/office/drawing/2014/main" id="{09B4CFFD-0C29-4685-915E-4DC40D4DFD91}"/>
                </a:ext>
                <a:ext uri="{C183D7F6-B498-43B3-948B-1728B52AA6E4}">
                  <adec:decorative xmlns:adec="http://schemas.microsoft.com/office/drawing/2017/decorative" val="1"/>
                </a:ext>
              </a:extLst>
            </p:cNvPr>
            <p:cNvSpPr/>
            <p:nvPr userDrawn="1"/>
          </p:nvSpPr>
          <p:spPr>
            <a:xfrm>
              <a:off x="183596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236">
              <a:extLst>
                <a:ext uri="{FF2B5EF4-FFF2-40B4-BE49-F238E27FC236}">
                  <a16:creationId xmlns:a16="http://schemas.microsoft.com/office/drawing/2014/main" id="{736381B7-7D05-4040-9A1B-1918415768F3}"/>
                </a:ext>
                <a:ext uri="{C183D7F6-B498-43B3-948B-1728B52AA6E4}">
                  <adec:decorative xmlns:adec="http://schemas.microsoft.com/office/drawing/2017/decorative" val="1"/>
                </a:ext>
              </a:extLst>
            </p:cNvPr>
            <p:cNvSpPr/>
            <p:nvPr userDrawn="1"/>
          </p:nvSpPr>
          <p:spPr>
            <a:xfrm>
              <a:off x="2625447"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238">
              <a:extLst>
                <a:ext uri="{FF2B5EF4-FFF2-40B4-BE49-F238E27FC236}">
                  <a16:creationId xmlns:a16="http://schemas.microsoft.com/office/drawing/2014/main" id="{4F77152F-41F4-45EC-B530-B38C5111C2BA}"/>
                </a:ext>
                <a:ext uri="{C183D7F6-B498-43B3-948B-1728B52AA6E4}">
                  <adec:decorative xmlns:adec="http://schemas.microsoft.com/office/drawing/2017/decorative" val="1"/>
                </a:ext>
              </a:extLst>
            </p:cNvPr>
            <p:cNvSpPr/>
            <p:nvPr userDrawn="1"/>
          </p:nvSpPr>
          <p:spPr>
            <a:xfrm>
              <a:off x="341492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240">
              <a:extLst>
                <a:ext uri="{FF2B5EF4-FFF2-40B4-BE49-F238E27FC236}">
                  <a16:creationId xmlns:a16="http://schemas.microsoft.com/office/drawing/2014/main" id="{8FB428D5-0A0E-4CF3-A223-9F4F7B386105}"/>
                </a:ext>
                <a:ext uri="{C183D7F6-B498-43B3-948B-1728B52AA6E4}">
                  <adec:decorative xmlns:adec="http://schemas.microsoft.com/office/drawing/2017/decorative" val="1"/>
                </a:ext>
              </a:extLst>
            </p:cNvPr>
            <p:cNvSpPr/>
            <p:nvPr userDrawn="1"/>
          </p:nvSpPr>
          <p:spPr>
            <a:xfrm>
              <a:off x="4204409"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242">
              <a:extLst>
                <a:ext uri="{FF2B5EF4-FFF2-40B4-BE49-F238E27FC236}">
                  <a16:creationId xmlns:a16="http://schemas.microsoft.com/office/drawing/2014/main" id="{A4275727-B33C-4EB0-9E6E-7CE33560321C}"/>
                </a:ext>
                <a:ext uri="{C183D7F6-B498-43B3-948B-1728B52AA6E4}">
                  <adec:decorative xmlns:adec="http://schemas.microsoft.com/office/drawing/2017/decorative" val="1"/>
                </a:ext>
              </a:extLst>
            </p:cNvPr>
            <p:cNvSpPr/>
            <p:nvPr userDrawn="1"/>
          </p:nvSpPr>
          <p:spPr>
            <a:xfrm>
              <a:off x="4993890"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244">
              <a:extLst>
                <a:ext uri="{FF2B5EF4-FFF2-40B4-BE49-F238E27FC236}">
                  <a16:creationId xmlns:a16="http://schemas.microsoft.com/office/drawing/2014/main" id="{7998F366-05B2-42D3-9B4E-CD7F91FB9396}"/>
                </a:ext>
                <a:ext uri="{C183D7F6-B498-43B3-948B-1728B52AA6E4}">
                  <adec:decorative xmlns:adec="http://schemas.microsoft.com/office/drawing/2017/decorative" val="1"/>
                </a:ext>
              </a:extLst>
            </p:cNvPr>
            <p:cNvSpPr/>
            <p:nvPr userDrawn="1"/>
          </p:nvSpPr>
          <p:spPr>
            <a:xfrm>
              <a:off x="5783371"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246">
              <a:extLst>
                <a:ext uri="{FF2B5EF4-FFF2-40B4-BE49-F238E27FC236}">
                  <a16:creationId xmlns:a16="http://schemas.microsoft.com/office/drawing/2014/main" id="{8593BF6C-17E2-4AB7-85D7-0B93D2376884}"/>
                </a:ext>
                <a:ext uri="{C183D7F6-B498-43B3-948B-1728B52AA6E4}">
                  <adec:decorative xmlns:adec="http://schemas.microsoft.com/office/drawing/2017/decorative" val="1"/>
                </a:ext>
              </a:extLst>
            </p:cNvPr>
            <p:cNvSpPr/>
            <p:nvPr userDrawn="1"/>
          </p:nvSpPr>
          <p:spPr>
            <a:xfrm>
              <a:off x="6572852"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248">
              <a:extLst>
                <a:ext uri="{FF2B5EF4-FFF2-40B4-BE49-F238E27FC236}">
                  <a16:creationId xmlns:a16="http://schemas.microsoft.com/office/drawing/2014/main" id="{74F85EBE-E43B-4B81-85F1-89969EC56D55}"/>
                </a:ext>
                <a:ext uri="{C183D7F6-B498-43B3-948B-1728B52AA6E4}">
                  <adec:decorative xmlns:adec="http://schemas.microsoft.com/office/drawing/2017/decorative" val="1"/>
                </a:ext>
              </a:extLst>
            </p:cNvPr>
            <p:cNvSpPr/>
            <p:nvPr userDrawn="1"/>
          </p:nvSpPr>
          <p:spPr>
            <a:xfrm>
              <a:off x="7362333"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250">
              <a:extLst>
                <a:ext uri="{FF2B5EF4-FFF2-40B4-BE49-F238E27FC236}">
                  <a16:creationId xmlns:a16="http://schemas.microsoft.com/office/drawing/2014/main" id="{16C21525-8829-45F3-8C9F-05274678E7C1}"/>
                </a:ext>
                <a:ext uri="{C183D7F6-B498-43B3-948B-1728B52AA6E4}">
                  <adec:decorative xmlns:adec="http://schemas.microsoft.com/office/drawing/2017/decorative" val="1"/>
                </a:ext>
              </a:extLst>
            </p:cNvPr>
            <p:cNvSpPr/>
            <p:nvPr userDrawn="1"/>
          </p:nvSpPr>
          <p:spPr>
            <a:xfrm>
              <a:off x="8151814"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252">
              <a:extLst>
                <a:ext uri="{FF2B5EF4-FFF2-40B4-BE49-F238E27FC236}">
                  <a16:creationId xmlns:a16="http://schemas.microsoft.com/office/drawing/2014/main" id="{8FFF03BC-2EFF-4AF5-B788-A1FEA5378092}"/>
                </a:ext>
                <a:ext uri="{C183D7F6-B498-43B3-948B-1728B52AA6E4}">
                  <adec:decorative xmlns:adec="http://schemas.microsoft.com/office/drawing/2017/decorative" val="1"/>
                </a:ext>
              </a:extLst>
            </p:cNvPr>
            <p:cNvSpPr/>
            <p:nvPr userDrawn="1"/>
          </p:nvSpPr>
          <p:spPr>
            <a:xfrm>
              <a:off x="8941295"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254">
              <a:extLst>
                <a:ext uri="{FF2B5EF4-FFF2-40B4-BE49-F238E27FC236}">
                  <a16:creationId xmlns:a16="http://schemas.microsoft.com/office/drawing/2014/main" id="{D811BD14-6461-4DD9-9A2C-BFC2C955390B}"/>
                </a:ext>
                <a:ext uri="{C183D7F6-B498-43B3-948B-1728B52AA6E4}">
                  <adec:decorative xmlns:adec="http://schemas.microsoft.com/office/drawing/2017/decorative" val="1"/>
                </a:ext>
              </a:extLst>
            </p:cNvPr>
            <p:cNvSpPr/>
            <p:nvPr userDrawn="1"/>
          </p:nvSpPr>
          <p:spPr>
            <a:xfrm>
              <a:off x="973077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256">
              <a:extLst>
                <a:ext uri="{FF2B5EF4-FFF2-40B4-BE49-F238E27FC236}">
                  <a16:creationId xmlns:a16="http://schemas.microsoft.com/office/drawing/2014/main" id="{929BB859-9DB9-433D-8C7B-91E7FED48B59}"/>
                </a:ext>
                <a:ext uri="{C183D7F6-B498-43B3-948B-1728B52AA6E4}">
                  <adec:decorative xmlns:adec="http://schemas.microsoft.com/office/drawing/2017/decorative" val="1"/>
                </a:ext>
              </a:extLst>
            </p:cNvPr>
            <p:cNvSpPr/>
            <p:nvPr userDrawn="1"/>
          </p:nvSpPr>
          <p:spPr>
            <a:xfrm>
              <a:off x="1052025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9" name="Graphic 158">
            <a:extLst>
              <a:ext uri="{FF2B5EF4-FFF2-40B4-BE49-F238E27FC236}">
                <a16:creationId xmlns:a16="http://schemas.microsoft.com/office/drawing/2014/main" id="{A24C8354-AD07-4B50-9334-314D6B2B101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6237133"/>
            <a:ext cx="12191999" cy="620867"/>
          </a:xfrm>
          <a:prstGeom prst="rect">
            <a:avLst/>
          </a:prstGeom>
        </p:spPr>
      </p:pic>
      <p:sp>
        <p:nvSpPr>
          <p:cNvPr id="160" name="Date Placeholder 2">
            <a:extLst>
              <a:ext uri="{FF2B5EF4-FFF2-40B4-BE49-F238E27FC236}">
                <a16:creationId xmlns:a16="http://schemas.microsoft.com/office/drawing/2014/main" id="{D3F09D93-A56A-41E4-A3BA-42472B0A3850}"/>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r>
              <a:rPr lang="en-US"/>
              <a:t>20XX</a:t>
            </a:r>
          </a:p>
        </p:txBody>
      </p:sp>
      <p:sp>
        <p:nvSpPr>
          <p:cNvPr id="161" name="Footer Placeholder 3">
            <a:extLst>
              <a:ext uri="{FF2B5EF4-FFF2-40B4-BE49-F238E27FC236}">
                <a16:creationId xmlns:a16="http://schemas.microsoft.com/office/drawing/2014/main" id="{5951592E-5737-43C9-B6B0-D134076610B8}"/>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US"/>
              <a:t>Pitch deck</a:t>
            </a:r>
          </a:p>
        </p:txBody>
      </p:sp>
      <p:sp>
        <p:nvSpPr>
          <p:cNvPr id="162" name="Slide Number Placeholder 4">
            <a:extLst>
              <a:ext uri="{FF2B5EF4-FFF2-40B4-BE49-F238E27FC236}">
                <a16:creationId xmlns:a16="http://schemas.microsoft.com/office/drawing/2014/main" id="{3B542197-0399-4FBD-A10C-B97A68AA2A07}"/>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3706256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nancia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96D4A-16D3-4C35-A383-2DF039D54CF4}"/>
              </a:ext>
            </a:extLst>
          </p:cNvPr>
          <p:cNvSpPr>
            <a:spLocks noGrp="1"/>
          </p:cNvSpPr>
          <p:nvPr>
            <p:ph type="title" hasCustomPrompt="1"/>
          </p:nvPr>
        </p:nvSpPr>
        <p:spPr>
          <a:xfrm>
            <a:off x="819728" y="317739"/>
            <a:ext cx="4114800" cy="623923"/>
          </a:xfrm>
          <a:prstGeom prst="rect">
            <a:avLst/>
          </a:prstGeom>
        </p:spPr>
        <p:txBody>
          <a:bodyPr anchor="ctr"/>
          <a:lstStyle>
            <a:lvl1pPr>
              <a:defRPr sz="2400" cap="all" spc="100" baseline="0">
                <a:solidFill>
                  <a:schemeClr val="tx2"/>
                </a:solidFill>
              </a:defRPr>
            </a:lvl1pPr>
          </a:lstStyle>
          <a:p>
            <a:r>
              <a:rPr lang="en-US" dirty="0"/>
              <a:t>Click to add title</a:t>
            </a:r>
          </a:p>
        </p:txBody>
      </p:sp>
      <p:sp>
        <p:nvSpPr>
          <p:cNvPr id="10" name="Content Placeholder 9">
            <a:extLst>
              <a:ext uri="{FF2B5EF4-FFF2-40B4-BE49-F238E27FC236}">
                <a16:creationId xmlns:a16="http://schemas.microsoft.com/office/drawing/2014/main" id="{FF255611-8280-41F3-A5FA-821E144AEAE7}"/>
              </a:ext>
            </a:extLst>
          </p:cNvPr>
          <p:cNvSpPr>
            <a:spLocks noGrp="1"/>
          </p:cNvSpPr>
          <p:nvPr>
            <p:ph sz="quarter" idx="15" hasCustomPrompt="1"/>
          </p:nvPr>
        </p:nvSpPr>
        <p:spPr>
          <a:xfrm>
            <a:off x="914400" y="905856"/>
            <a:ext cx="5759450" cy="5047269"/>
          </a:xfrm>
          <a:prstGeom prst="rect">
            <a:avLst/>
          </a:prstGeom>
        </p:spPr>
        <p:txBody>
          <a:bodyPr/>
          <a:lstStyle>
            <a:lvl1pPr marL="0" indent="0">
              <a:buNone/>
              <a:defRPr sz="1800" cap="all" baseline="0">
                <a:solidFill>
                  <a:schemeClr val="accent5">
                    <a:lumMod val="50000"/>
                  </a:schemeClr>
                </a:solidFill>
              </a:defRPr>
            </a:lvl1pPr>
            <a:lvl2pPr marL="457200" indent="0">
              <a:buNone/>
              <a:defRPr sz="1600" cap="all" baseline="0">
                <a:solidFill>
                  <a:schemeClr val="accent5">
                    <a:lumMod val="50000"/>
                  </a:schemeClr>
                </a:solidFill>
              </a:defRPr>
            </a:lvl2pPr>
            <a:lvl3pPr marL="914400" indent="0">
              <a:buNone/>
              <a:defRPr sz="1400" cap="all" baseline="0">
                <a:solidFill>
                  <a:schemeClr val="accent5">
                    <a:lumMod val="50000"/>
                  </a:schemeClr>
                </a:solidFill>
              </a:defRPr>
            </a:lvl3pPr>
            <a:lvl4pPr marL="1371600" indent="0">
              <a:buNone/>
              <a:defRPr sz="1200" cap="all" baseline="0">
                <a:solidFill>
                  <a:schemeClr val="accent5">
                    <a:lumMod val="50000"/>
                  </a:schemeClr>
                </a:solidFill>
              </a:defRPr>
            </a:lvl4pPr>
            <a:lvl5pPr marL="1828800" indent="0">
              <a:buNone/>
              <a:defRPr sz="1200" cap="all" baseline="0">
                <a:solidFill>
                  <a:schemeClr val="accent5">
                    <a:lumMod val="50000"/>
                  </a:schemeClr>
                </a:solidFill>
              </a:defRPr>
            </a:lvl5pPr>
          </a:lstStyle>
          <a:p>
            <a:pPr lvl="0"/>
            <a:r>
              <a:rPr lang="en-US" dirty="0"/>
              <a:t>Click to add content</a:t>
            </a:r>
          </a:p>
        </p:txBody>
      </p:sp>
      <p:sp>
        <p:nvSpPr>
          <p:cNvPr id="3" name="Date Placeholder 2">
            <a:extLst>
              <a:ext uri="{FF2B5EF4-FFF2-40B4-BE49-F238E27FC236}">
                <a16:creationId xmlns:a16="http://schemas.microsoft.com/office/drawing/2014/main" id="{33453DB9-3C4B-4136-96D2-08A7D5AD418F}"/>
              </a:ext>
            </a:extLst>
          </p:cNvPr>
          <p:cNvSpPr>
            <a:spLocks noGrp="1"/>
          </p:cNvSpPr>
          <p:nvPr>
            <p:ph type="dt" sz="half" idx="10"/>
          </p:nvPr>
        </p:nvSpPr>
        <p:spPr>
          <a:xfrm>
            <a:off x="838200" y="6356350"/>
            <a:ext cx="2743200" cy="365125"/>
          </a:xfrm>
          <a:prstGeom prst="rect">
            <a:avLst/>
          </a:prstGeom>
        </p:spPr>
        <p:txBody>
          <a:bodyPr/>
          <a:lstStyle/>
          <a:p>
            <a:r>
              <a:rPr lang="en-US"/>
              <a:t>20XX</a:t>
            </a:r>
          </a:p>
        </p:txBody>
      </p:sp>
      <p:sp>
        <p:nvSpPr>
          <p:cNvPr id="4" name="Footer Placeholder 3">
            <a:extLst>
              <a:ext uri="{FF2B5EF4-FFF2-40B4-BE49-F238E27FC236}">
                <a16:creationId xmlns:a16="http://schemas.microsoft.com/office/drawing/2014/main" id="{81464841-801A-499A-BFD2-9731D2D89C25}"/>
              </a:ext>
            </a:extLst>
          </p:cNvPr>
          <p:cNvSpPr>
            <a:spLocks noGrp="1"/>
          </p:cNvSpPr>
          <p:nvPr>
            <p:ph type="ftr" sz="quarter" idx="11"/>
          </p:nvPr>
        </p:nvSpPr>
        <p:spPr>
          <a:xfrm>
            <a:off x="4038600" y="6356350"/>
            <a:ext cx="4114800" cy="365125"/>
          </a:xfrm>
          <a:prstGeom prst="rect">
            <a:avLst/>
          </a:prstGeom>
        </p:spPr>
        <p:txBody>
          <a:bodyPr/>
          <a:lstStyle/>
          <a:p>
            <a:r>
              <a:rPr lang="en-US"/>
              <a:t>Pitch deck</a:t>
            </a:r>
          </a:p>
        </p:txBody>
      </p:sp>
      <p:sp>
        <p:nvSpPr>
          <p:cNvPr id="8" name="Picture Placeholder 8">
            <a:extLst>
              <a:ext uri="{FF2B5EF4-FFF2-40B4-BE49-F238E27FC236}">
                <a16:creationId xmlns:a16="http://schemas.microsoft.com/office/drawing/2014/main" id="{A6BF61C1-4A8C-44D4-901D-E065B7B42A25}"/>
              </a:ext>
            </a:extLst>
          </p:cNvPr>
          <p:cNvSpPr>
            <a:spLocks noGrp="1"/>
          </p:cNvSpPr>
          <p:nvPr>
            <p:ph type="pic" sz="quarter" idx="14" hasCustomPrompt="1"/>
          </p:nvPr>
        </p:nvSpPr>
        <p:spPr>
          <a:xfrm>
            <a:off x="7598229" y="0"/>
            <a:ext cx="4593770" cy="6858000"/>
          </a:xfrm>
          <a:prstGeom prst="rect">
            <a:avLst/>
          </a:prstGeom>
        </p:spPr>
        <p:txBody>
          <a:bodyPr/>
          <a:lstStyle>
            <a:lvl1pPr marL="0" indent="0" algn="ctr">
              <a:buNone/>
              <a:defRPr/>
            </a:lvl1pPr>
          </a:lstStyle>
          <a:p>
            <a:r>
              <a:rPr lang="en-US"/>
              <a:t>Click to add photo</a:t>
            </a:r>
          </a:p>
        </p:txBody>
      </p:sp>
      <p:sp>
        <p:nvSpPr>
          <p:cNvPr id="5" name="Slide Number Placeholder 4">
            <a:extLst>
              <a:ext uri="{FF2B5EF4-FFF2-40B4-BE49-F238E27FC236}">
                <a16:creationId xmlns:a16="http://schemas.microsoft.com/office/drawing/2014/main" id="{F9C78F9D-CD73-4D53-A871-D6C0B643A68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378806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ur Team 4-Up">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7726902C-381D-4629-AF04-0689A76C513B}"/>
              </a:ext>
              <a:ext uri="{C183D7F6-B498-43B3-948B-1728B52AA6E4}">
                <adec:decorative xmlns:adec="http://schemas.microsoft.com/office/drawing/2017/decorative" val="1"/>
              </a:ext>
            </a:extLst>
          </p:cNvPr>
          <p:cNvSpPr/>
          <p:nvPr userDrawn="1"/>
        </p:nvSpPr>
        <p:spPr>
          <a:xfrm>
            <a:off x="-1" y="4354286"/>
            <a:ext cx="12192001" cy="2503713"/>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80C3F3-53A4-4049-96CE-C6C4EB9DA62C}"/>
              </a:ext>
            </a:extLst>
          </p:cNvPr>
          <p:cNvSpPr>
            <a:spLocks noGrp="1"/>
          </p:cNvSpPr>
          <p:nvPr>
            <p:ph type="title" hasCustomPrompt="1"/>
          </p:nvPr>
        </p:nvSpPr>
        <p:spPr>
          <a:xfrm>
            <a:off x="4038600" y="544286"/>
            <a:ext cx="4114800" cy="747929"/>
          </a:xfrm>
          <a:prstGeom prst="rect">
            <a:avLst/>
          </a:prstGeom>
        </p:spPr>
        <p:txBody>
          <a:bodyPr anchor="ctr"/>
          <a:lstStyle>
            <a:lvl1pPr algn="ctr">
              <a:defRPr sz="2400" cap="all" spc="100" baseline="0">
                <a:solidFill>
                  <a:schemeClr val="accent2"/>
                </a:solidFill>
              </a:defRPr>
            </a:lvl1pPr>
          </a:lstStyle>
          <a:p>
            <a:r>
              <a:rPr lang="en-US" dirty="0"/>
              <a:t>Click to add title</a:t>
            </a:r>
          </a:p>
        </p:txBody>
      </p:sp>
      <p:sp>
        <p:nvSpPr>
          <p:cNvPr id="10" name="Picture Placeholder 9">
            <a:extLst>
              <a:ext uri="{FF2B5EF4-FFF2-40B4-BE49-F238E27FC236}">
                <a16:creationId xmlns:a16="http://schemas.microsoft.com/office/drawing/2014/main" id="{3F669E6E-28BD-4FC9-BFB3-B42707D25AE2}"/>
              </a:ext>
            </a:extLst>
          </p:cNvPr>
          <p:cNvSpPr>
            <a:spLocks noGrp="1"/>
          </p:cNvSpPr>
          <p:nvPr>
            <p:ph type="pic" sz="quarter" idx="14" hasCustomPrompt="1"/>
          </p:nvPr>
        </p:nvSpPr>
        <p:spPr>
          <a:xfrm>
            <a:off x="897731" y="2427897"/>
            <a:ext cx="2099702" cy="2115227"/>
          </a:xfrm>
          <a:prstGeom prst="rect">
            <a:avLst/>
          </a:prstGeom>
        </p:spPr>
        <p:txBody>
          <a:bodyPr/>
          <a:lstStyle>
            <a:lvl1pPr marL="0" indent="0" algn="ctr">
              <a:buNone/>
              <a:defRPr/>
            </a:lvl1pPr>
          </a:lstStyle>
          <a:p>
            <a:r>
              <a:rPr lang="en-US"/>
              <a:t>Click to add photo</a:t>
            </a:r>
          </a:p>
        </p:txBody>
      </p:sp>
      <p:sp>
        <p:nvSpPr>
          <p:cNvPr id="14" name="Text Placeholder 10">
            <a:extLst>
              <a:ext uri="{FF2B5EF4-FFF2-40B4-BE49-F238E27FC236}">
                <a16:creationId xmlns:a16="http://schemas.microsoft.com/office/drawing/2014/main" id="{B0CE1D3C-6E95-41C8-9202-B6BACEA97CBA}"/>
              </a:ext>
            </a:extLst>
          </p:cNvPr>
          <p:cNvSpPr>
            <a:spLocks noGrp="1"/>
          </p:cNvSpPr>
          <p:nvPr>
            <p:ph type="body" sz="quarter" idx="18" hasCustomPrompt="1"/>
          </p:nvPr>
        </p:nvSpPr>
        <p:spPr>
          <a:xfrm>
            <a:off x="703729"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dirty="0"/>
              <a:t>Add name</a:t>
            </a:r>
          </a:p>
        </p:txBody>
      </p:sp>
      <p:sp>
        <p:nvSpPr>
          <p:cNvPr id="15" name="Text Placeholder 10">
            <a:extLst>
              <a:ext uri="{FF2B5EF4-FFF2-40B4-BE49-F238E27FC236}">
                <a16:creationId xmlns:a16="http://schemas.microsoft.com/office/drawing/2014/main" id="{A90F4B16-F669-4D35-8B6D-5DE38097DD9A}"/>
              </a:ext>
            </a:extLst>
          </p:cNvPr>
          <p:cNvSpPr>
            <a:spLocks noGrp="1"/>
          </p:cNvSpPr>
          <p:nvPr>
            <p:ph type="body" sz="quarter" idx="19" hasCustomPrompt="1"/>
          </p:nvPr>
        </p:nvSpPr>
        <p:spPr>
          <a:xfrm>
            <a:off x="703728"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dirty="0"/>
              <a:t>Add title</a:t>
            </a:r>
          </a:p>
        </p:txBody>
      </p:sp>
      <p:sp>
        <p:nvSpPr>
          <p:cNvPr id="17" name="Rectangle 16">
            <a:extLst>
              <a:ext uri="{FF2B5EF4-FFF2-40B4-BE49-F238E27FC236}">
                <a16:creationId xmlns:a16="http://schemas.microsoft.com/office/drawing/2014/main" id="{E90D56BE-BB71-4ADC-B308-883B7BB63CDE}"/>
              </a:ext>
              <a:ext uri="{C183D7F6-B498-43B3-948B-1728B52AA6E4}">
                <adec:decorative xmlns:adec="http://schemas.microsoft.com/office/drawing/2017/decorative" val="1"/>
              </a:ext>
            </a:extLst>
          </p:cNvPr>
          <p:cNvSpPr/>
          <p:nvPr userDrawn="1"/>
        </p:nvSpPr>
        <p:spPr>
          <a:xfrm>
            <a:off x="703729"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icture Placeholder 9">
            <a:extLst>
              <a:ext uri="{FF2B5EF4-FFF2-40B4-BE49-F238E27FC236}">
                <a16:creationId xmlns:a16="http://schemas.microsoft.com/office/drawing/2014/main" id="{24532133-7BD7-49DF-96C1-B4A992CE4DF0}"/>
              </a:ext>
            </a:extLst>
          </p:cNvPr>
          <p:cNvSpPr>
            <a:spLocks noGrp="1"/>
          </p:cNvSpPr>
          <p:nvPr>
            <p:ph type="pic" sz="quarter" idx="20" hasCustomPrompt="1"/>
          </p:nvPr>
        </p:nvSpPr>
        <p:spPr>
          <a:xfrm>
            <a:off x="3667826" y="2427897"/>
            <a:ext cx="2099702" cy="2115227"/>
          </a:xfrm>
          <a:prstGeom prst="rect">
            <a:avLst/>
          </a:prstGeom>
        </p:spPr>
        <p:txBody>
          <a:bodyPr/>
          <a:lstStyle>
            <a:lvl1pPr marL="0" indent="0" algn="ctr">
              <a:buNone/>
              <a:defRPr/>
            </a:lvl1pPr>
          </a:lstStyle>
          <a:p>
            <a:r>
              <a:rPr lang="en-US"/>
              <a:t>Click to add photo</a:t>
            </a:r>
          </a:p>
        </p:txBody>
      </p:sp>
      <p:sp>
        <p:nvSpPr>
          <p:cNvPr id="19" name="Rectangle 18">
            <a:extLst>
              <a:ext uri="{FF2B5EF4-FFF2-40B4-BE49-F238E27FC236}">
                <a16:creationId xmlns:a16="http://schemas.microsoft.com/office/drawing/2014/main" id="{4AF4F5B9-821C-4A57-B5E2-055949CECC07}"/>
              </a:ext>
              <a:ext uri="{C183D7F6-B498-43B3-948B-1728B52AA6E4}">
                <adec:decorative xmlns:adec="http://schemas.microsoft.com/office/drawing/2017/decorative" val="1"/>
              </a:ext>
            </a:extLst>
          </p:cNvPr>
          <p:cNvSpPr/>
          <p:nvPr userDrawn="1"/>
        </p:nvSpPr>
        <p:spPr>
          <a:xfrm>
            <a:off x="3473824"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0">
            <a:extLst>
              <a:ext uri="{FF2B5EF4-FFF2-40B4-BE49-F238E27FC236}">
                <a16:creationId xmlns:a16="http://schemas.microsoft.com/office/drawing/2014/main" id="{63893EB3-C98E-4A69-A71C-7C922128375E}"/>
              </a:ext>
            </a:extLst>
          </p:cNvPr>
          <p:cNvSpPr>
            <a:spLocks noGrp="1"/>
          </p:cNvSpPr>
          <p:nvPr>
            <p:ph type="body" sz="quarter" idx="23" hasCustomPrompt="1"/>
          </p:nvPr>
        </p:nvSpPr>
        <p:spPr>
          <a:xfrm>
            <a:off x="3473826"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dirty="0"/>
              <a:t>Add name</a:t>
            </a:r>
          </a:p>
        </p:txBody>
      </p:sp>
      <p:sp>
        <p:nvSpPr>
          <p:cNvPr id="27" name="Text Placeholder 10">
            <a:extLst>
              <a:ext uri="{FF2B5EF4-FFF2-40B4-BE49-F238E27FC236}">
                <a16:creationId xmlns:a16="http://schemas.microsoft.com/office/drawing/2014/main" id="{5D0352AF-E877-45F2-9868-A8A1E017A91E}"/>
              </a:ext>
            </a:extLst>
          </p:cNvPr>
          <p:cNvSpPr>
            <a:spLocks noGrp="1"/>
          </p:cNvSpPr>
          <p:nvPr>
            <p:ph type="body" sz="quarter" idx="24" hasCustomPrompt="1"/>
          </p:nvPr>
        </p:nvSpPr>
        <p:spPr>
          <a:xfrm>
            <a:off x="3473825"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dirty="0"/>
              <a:t>Add title</a:t>
            </a:r>
          </a:p>
        </p:txBody>
      </p:sp>
      <p:sp>
        <p:nvSpPr>
          <p:cNvPr id="20" name="Picture Placeholder 9">
            <a:extLst>
              <a:ext uri="{FF2B5EF4-FFF2-40B4-BE49-F238E27FC236}">
                <a16:creationId xmlns:a16="http://schemas.microsoft.com/office/drawing/2014/main" id="{750DAF93-603B-44B6-99DC-79A63DC3A1F4}"/>
              </a:ext>
            </a:extLst>
          </p:cNvPr>
          <p:cNvSpPr>
            <a:spLocks noGrp="1"/>
          </p:cNvSpPr>
          <p:nvPr>
            <p:ph type="pic" sz="quarter" idx="21" hasCustomPrompt="1"/>
          </p:nvPr>
        </p:nvSpPr>
        <p:spPr>
          <a:xfrm>
            <a:off x="6437921" y="2427897"/>
            <a:ext cx="2099702" cy="2115227"/>
          </a:xfrm>
          <a:prstGeom prst="rect">
            <a:avLst/>
          </a:prstGeom>
        </p:spPr>
        <p:txBody>
          <a:bodyPr/>
          <a:lstStyle>
            <a:lvl1pPr marL="0" indent="0" algn="ctr">
              <a:buNone/>
              <a:defRPr/>
            </a:lvl1pPr>
          </a:lstStyle>
          <a:p>
            <a:r>
              <a:rPr lang="en-US"/>
              <a:t>Click to add photo</a:t>
            </a:r>
          </a:p>
        </p:txBody>
      </p:sp>
      <p:sp>
        <p:nvSpPr>
          <p:cNvPr id="21" name="Rectangle 20">
            <a:extLst>
              <a:ext uri="{FF2B5EF4-FFF2-40B4-BE49-F238E27FC236}">
                <a16:creationId xmlns:a16="http://schemas.microsoft.com/office/drawing/2014/main" id="{C372AD67-26BA-4843-BAFE-B661A05BBE9D}"/>
              </a:ext>
              <a:ext uri="{C183D7F6-B498-43B3-948B-1728B52AA6E4}">
                <adec:decorative xmlns:adec="http://schemas.microsoft.com/office/drawing/2017/decorative" val="1"/>
              </a:ext>
            </a:extLst>
          </p:cNvPr>
          <p:cNvSpPr/>
          <p:nvPr userDrawn="1"/>
        </p:nvSpPr>
        <p:spPr>
          <a:xfrm>
            <a:off x="6243919"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E0EAD7F-FBD0-4EA0-A7E7-5E65604B4716}"/>
              </a:ext>
              <a:ext uri="{C183D7F6-B498-43B3-948B-1728B52AA6E4}">
                <adec:decorative xmlns:adec="http://schemas.microsoft.com/office/drawing/2017/decorative" val="1"/>
              </a:ext>
            </a:extLst>
          </p:cNvPr>
          <p:cNvSpPr/>
          <p:nvPr userDrawn="1"/>
        </p:nvSpPr>
        <p:spPr>
          <a:xfrm>
            <a:off x="9014014"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10">
            <a:extLst>
              <a:ext uri="{FF2B5EF4-FFF2-40B4-BE49-F238E27FC236}">
                <a16:creationId xmlns:a16="http://schemas.microsoft.com/office/drawing/2014/main" id="{DA3EAA29-D608-4031-9C0E-0610D1886CA5}"/>
              </a:ext>
            </a:extLst>
          </p:cNvPr>
          <p:cNvSpPr>
            <a:spLocks noGrp="1"/>
          </p:cNvSpPr>
          <p:nvPr>
            <p:ph type="body" sz="quarter" idx="25" hasCustomPrompt="1"/>
          </p:nvPr>
        </p:nvSpPr>
        <p:spPr>
          <a:xfrm>
            <a:off x="6243921"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dirty="0"/>
              <a:t>Add name</a:t>
            </a:r>
          </a:p>
        </p:txBody>
      </p:sp>
      <p:sp>
        <p:nvSpPr>
          <p:cNvPr id="29" name="Text Placeholder 10">
            <a:extLst>
              <a:ext uri="{FF2B5EF4-FFF2-40B4-BE49-F238E27FC236}">
                <a16:creationId xmlns:a16="http://schemas.microsoft.com/office/drawing/2014/main" id="{1DC4676B-9880-4C33-A8A2-88FB0944CF3B}"/>
              </a:ext>
            </a:extLst>
          </p:cNvPr>
          <p:cNvSpPr>
            <a:spLocks noGrp="1"/>
          </p:cNvSpPr>
          <p:nvPr>
            <p:ph type="body" sz="quarter" idx="26" hasCustomPrompt="1"/>
          </p:nvPr>
        </p:nvSpPr>
        <p:spPr>
          <a:xfrm>
            <a:off x="6243920"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dirty="0"/>
              <a:t>Add title</a:t>
            </a:r>
          </a:p>
        </p:txBody>
      </p:sp>
      <p:sp>
        <p:nvSpPr>
          <p:cNvPr id="24" name="Picture Placeholder 9">
            <a:extLst>
              <a:ext uri="{FF2B5EF4-FFF2-40B4-BE49-F238E27FC236}">
                <a16:creationId xmlns:a16="http://schemas.microsoft.com/office/drawing/2014/main" id="{AF6D479F-D265-4CD5-88BE-FC37AFC5FF4B}"/>
              </a:ext>
            </a:extLst>
          </p:cNvPr>
          <p:cNvSpPr>
            <a:spLocks noGrp="1"/>
          </p:cNvSpPr>
          <p:nvPr>
            <p:ph type="pic" sz="quarter" idx="22" hasCustomPrompt="1"/>
          </p:nvPr>
        </p:nvSpPr>
        <p:spPr>
          <a:xfrm>
            <a:off x="9208016" y="2427897"/>
            <a:ext cx="2099702" cy="2115227"/>
          </a:xfrm>
          <a:prstGeom prst="rect">
            <a:avLst/>
          </a:prstGeom>
        </p:spPr>
        <p:txBody>
          <a:bodyPr/>
          <a:lstStyle>
            <a:lvl1pPr marL="0" indent="0" algn="ctr">
              <a:buNone/>
              <a:defRPr/>
            </a:lvl1pPr>
          </a:lstStyle>
          <a:p>
            <a:r>
              <a:rPr lang="en-US"/>
              <a:t>Click to add photo</a:t>
            </a:r>
          </a:p>
        </p:txBody>
      </p:sp>
      <p:sp>
        <p:nvSpPr>
          <p:cNvPr id="30" name="Text Placeholder 10">
            <a:extLst>
              <a:ext uri="{FF2B5EF4-FFF2-40B4-BE49-F238E27FC236}">
                <a16:creationId xmlns:a16="http://schemas.microsoft.com/office/drawing/2014/main" id="{ED618ADF-296A-4300-A8AE-A1837B390A9F}"/>
              </a:ext>
            </a:extLst>
          </p:cNvPr>
          <p:cNvSpPr>
            <a:spLocks noGrp="1"/>
          </p:cNvSpPr>
          <p:nvPr>
            <p:ph type="body" sz="quarter" idx="27" hasCustomPrompt="1"/>
          </p:nvPr>
        </p:nvSpPr>
        <p:spPr>
          <a:xfrm>
            <a:off x="9014015"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dirty="0"/>
              <a:t>Add name</a:t>
            </a:r>
          </a:p>
        </p:txBody>
      </p:sp>
      <p:sp>
        <p:nvSpPr>
          <p:cNvPr id="31" name="Text Placeholder 10">
            <a:extLst>
              <a:ext uri="{FF2B5EF4-FFF2-40B4-BE49-F238E27FC236}">
                <a16:creationId xmlns:a16="http://schemas.microsoft.com/office/drawing/2014/main" id="{CA503612-3331-4786-8298-4A1E0C1C75DD}"/>
              </a:ext>
            </a:extLst>
          </p:cNvPr>
          <p:cNvSpPr>
            <a:spLocks noGrp="1"/>
          </p:cNvSpPr>
          <p:nvPr>
            <p:ph type="body" sz="quarter" idx="28" hasCustomPrompt="1"/>
          </p:nvPr>
        </p:nvSpPr>
        <p:spPr>
          <a:xfrm>
            <a:off x="9014014"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dirty="0"/>
              <a:t>Add title</a:t>
            </a:r>
          </a:p>
        </p:txBody>
      </p:sp>
      <p:sp>
        <p:nvSpPr>
          <p:cNvPr id="3" name="Date Placeholder 2">
            <a:extLst>
              <a:ext uri="{FF2B5EF4-FFF2-40B4-BE49-F238E27FC236}">
                <a16:creationId xmlns:a16="http://schemas.microsoft.com/office/drawing/2014/main" id="{75A1D0F5-2B0B-4318-B5DC-AECB09851E41}"/>
              </a:ext>
            </a:extLst>
          </p:cNvPr>
          <p:cNvSpPr>
            <a:spLocks noGrp="1"/>
          </p:cNvSpPr>
          <p:nvPr>
            <p:ph type="dt" sz="half" idx="10"/>
          </p:nvPr>
        </p:nvSpPr>
        <p:spPr>
          <a:xfrm>
            <a:off x="838200" y="6356350"/>
            <a:ext cx="2743200" cy="365125"/>
          </a:xfrm>
          <a:prstGeom prst="rect">
            <a:avLst/>
          </a:prstGeom>
        </p:spPr>
        <p:txBody>
          <a:bodyPr/>
          <a:lstStyle/>
          <a:p>
            <a:r>
              <a:rPr lang="en-US"/>
              <a:t>20XX</a:t>
            </a:r>
          </a:p>
        </p:txBody>
      </p:sp>
      <p:sp>
        <p:nvSpPr>
          <p:cNvPr id="4" name="Footer Placeholder 3">
            <a:extLst>
              <a:ext uri="{FF2B5EF4-FFF2-40B4-BE49-F238E27FC236}">
                <a16:creationId xmlns:a16="http://schemas.microsoft.com/office/drawing/2014/main" id="{E63A8939-F5BE-47FA-AE2F-AF66C45B1355}"/>
              </a:ext>
            </a:extLst>
          </p:cNvPr>
          <p:cNvSpPr>
            <a:spLocks noGrp="1"/>
          </p:cNvSpPr>
          <p:nvPr>
            <p:ph type="ftr" sz="quarter" idx="11"/>
          </p:nvPr>
        </p:nvSpPr>
        <p:spPr>
          <a:xfrm>
            <a:off x="4038600" y="6356350"/>
            <a:ext cx="4114800" cy="365125"/>
          </a:xfrm>
          <a:prstGeom prst="rect">
            <a:avLst/>
          </a:prstGeom>
        </p:spPr>
        <p:txBody>
          <a:bodyPr/>
          <a:lstStyle/>
          <a:p>
            <a:r>
              <a:rPr lang="en-US"/>
              <a:t>Pitch deck</a:t>
            </a:r>
          </a:p>
        </p:txBody>
      </p:sp>
      <p:sp>
        <p:nvSpPr>
          <p:cNvPr id="5" name="Slide Number Placeholder 4">
            <a:extLst>
              <a:ext uri="{FF2B5EF4-FFF2-40B4-BE49-F238E27FC236}">
                <a16:creationId xmlns:a16="http://schemas.microsoft.com/office/drawing/2014/main" id="{798A3F37-FB91-4420-832B-EA39AE37BFF9}"/>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a:p>
        </p:txBody>
      </p:sp>
    </p:spTree>
    <p:extLst>
      <p:ext uri="{BB962C8B-B14F-4D97-AF65-F5344CB8AC3E}">
        <p14:creationId xmlns:p14="http://schemas.microsoft.com/office/powerpoint/2010/main" val="723259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ur Team 8-Up">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B70B2057-9B78-4391-A15F-27A41A72F11D}"/>
              </a:ext>
              <a:ext uri="{C183D7F6-B498-43B3-948B-1728B52AA6E4}">
                <adec:decorative xmlns:adec="http://schemas.microsoft.com/office/drawing/2017/decorative" val="1"/>
              </a:ext>
            </a:extLst>
          </p:cNvPr>
          <p:cNvSpPr/>
          <p:nvPr userDrawn="1"/>
        </p:nvSpPr>
        <p:spPr>
          <a:xfrm>
            <a:off x="-1" y="4354286"/>
            <a:ext cx="12192001" cy="2503713"/>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059CD-37AB-48A3-9976-0B38FF7A5A95}"/>
              </a:ext>
            </a:extLst>
          </p:cNvPr>
          <p:cNvSpPr>
            <a:spLocks noGrp="1"/>
          </p:cNvSpPr>
          <p:nvPr>
            <p:ph type="title" hasCustomPrompt="1"/>
          </p:nvPr>
        </p:nvSpPr>
        <p:spPr>
          <a:xfrm>
            <a:off x="4097106" y="589720"/>
            <a:ext cx="4006114" cy="657784"/>
          </a:xfrm>
          <a:prstGeom prst="rect">
            <a:avLst/>
          </a:prstGeom>
        </p:spPr>
        <p:txBody>
          <a:bodyPr anchor="ctr"/>
          <a:lstStyle>
            <a:lvl1pPr algn="ctr">
              <a:defRPr sz="2400" cap="all" spc="100" baseline="0">
                <a:solidFill>
                  <a:schemeClr val="accent2"/>
                </a:solidFill>
              </a:defRPr>
            </a:lvl1pPr>
          </a:lstStyle>
          <a:p>
            <a:r>
              <a:rPr lang="en-US" dirty="0"/>
              <a:t>Click to add title</a:t>
            </a:r>
          </a:p>
        </p:txBody>
      </p:sp>
      <p:sp>
        <p:nvSpPr>
          <p:cNvPr id="10" name="Picture Placeholder 9">
            <a:extLst>
              <a:ext uri="{FF2B5EF4-FFF2-40B4-BE49-F238E27FC236}">
                <a16:creationId xmlns:a16="http://schemas.microsoft.com/office/drawing/2014/main" id="{236E0B0A-0B1B-438D-8971-570ACA956B88}"/>
              </a:ext>
            </a:extLst>
          </p:cNvPr>
          <p:cNvSpPr>
            <a:spLocks noGrp="1"/>
          </p:cNvSpPr>
          <p:nvPr>
            <p:ph type="pic" sz="quarter" idx="14" hasCustomPrompt="1"/>
          </p:nvPr>
        </p:nvSpPr>
        <p:spPr>
          <a:xfrm>
            <a:off x="1564029" y="1862038"/>
            <a:ext cx="1243292" cy="1144666"/>
          </a:xfrm>
          <a:prstGeom prst="rect">
            <a:avLst/>
          </a:prstGeom>
        </p:spPr>
        <p:txBody>
          <a:bodyPr/>
          <a:lstStyle>
            <a:lvl1pPr marL="0" indent="0" algn="ctr">
              <a:buNone/>
              <a:defRPr/>
            </a:lvl1pPr>
          </a:lstStyle>
          <a:p>
            <a:r>
              <a:rPr lang="en-US"/>
              <a:t>Click to add photo</a:t>
            </a:r>
          </a:p>
        </p:txBody>
      </p:sp>
      <p:sp>
        <p:nvSpPr>
          <p:cNvPr id="11" name="Rectangle 10">
            <a:extLst>
              <a:ext uri="{FF2B5EF4-FFF2-40B4-BE49-F238E27FC236}">
                <a16:creationId xmlns:a16="http://schemas.microsoft.com/office/drawing/2014/main" id="{21FB8438-2DA4-4B23-ACCD-3DEADF3E753E}"/>
              </a:ext>
              <a:ext uri="{C183D7F6-B498-43B3-948B-1728B52AA6E4}">
                <adec:decorative xmlns:adec="http://schemas.microsoft.com/office/drawing/2017/decorative" val="1"/>
              </a:ext>
            </a:extLst>
          </p:cNvPr>
          <p:cNvSpPr/>
          <p:nvPr userDrawn="1"/>
        </p:nvSpPr>
        <p:spPr>
          <a:xfrm>
            <a:off x="1449156"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 Placeholder 10">
            <a:extLst>
              <a:ext uri="{FF2B5EF4-FFF2-40B4-BE49-F238E27FC236}">
                <a16:creationId xmlns:a16="http://schemas.microsoft.com/office/drawing/2014/main" id="{3E63EE1F-208F-40D0-9307-47F66C8581BD}"/>
              </a:ext>
            </a:extLst>
          </p:cNvPr>
          <p:cNvSpPr>
            <a:spLocks noGrp="1"/>
          </p:cNvSpPr>
          <p:nvPr>
            <p:ph type="body" sz="quarter" idx="22" hasCustomPrompt="1"/>
          </p:nvPr>
        </p:nvSpPr>
        <p:spPr>
          <a:xfrm>
            <a:off x="1028073"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47" name="Text Placeholder 10">
            <a:extLst>
              <a:ext uri="{FF2B5EF4-FFF2-40B4-BE49-F238E27FC236}">
                <a16:creationId xmlns:a16="http://schemas.microsoft.com/office/drawing/2014/main" id="{40F7C878-62A1-4A30-AA27-C5F502C8D315}"/>
              </a:ext>
            </a:extLst>
          </p:cNvPr>
          <p:cNvSpPr>
            <a:spLocks noGrp="1"/>
          </p:cNvSpPr>
          <p:nvPr>
            <p:ph type="body" sz="quarter" idx="23" hasCustomPrompt="1"/>
          </p:nvPr>
        </p:nvSpPr>
        <p:spPr>
          <a:xfrm>
            <a:off x="1028073"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48" name="Picture Placeholder 9">
            <a:extLst>
              <a:ext uri="{FF2B5EF4-FFF2-40B4-BE49-F238E27FC236}">
                <a16:creationId xmlns:a16="http://schemas.microsoft.com/office/drawing/2014/main" id="{5D495D18-EB49-4AD5-A7EE-1E6D2496B69A}"/>
              </a:ext>
            </a:extLst>
          </p:cNvPr>
          <p:cNvSpPr>
            <a:spLocks noGrp="1"/>
          </p:cNvSpPr>
          <p:nvPr>
            <p:ph type="pic" sz="quarter" idx="24" hasCustomPrompt="1"/>
          </p:nvPr>
        </p:nvSpPr>
        <p:spPr>
          <a:xfrm>
            <a:off x="4211979" y="1862038"/>
            <a:ext cx="1243292" cy="1144666"/>
          </a:xfrm>
          <a:prstGeom prst="rect">
            <a:avLst/>
          </a:prstGeom>
        </p:spPr>
        <p:txBody>
          <a:bodyPr/>
          <a:lstStyle>
            <a:lvl1pPr marL="0" indent="0" algn="ctr">
              <a:buNone/>
              <a:defRPr/>
            </a:lvl1pPr>
          </a:lstStyle>
          <a:p>
            <a:r>
              <a:rPr lang="en-US"/>
              <a:t>Click to add photo</a:t>
            </a:r>
          </a:p>
        </p:txBody>
      </p:sp>
      <p:sp>
        <p:nvSpPr>
          <p:cNvPr id="49" name="Rectangle 48">
            <a:extLst>
              <a:ext uri="{FF2B5EF4-FFF2-40B4-BE49-F238E27FC236}">
                <a16:creationId xmlns:a16="http://schemas.microsoft.com/office/drawing/2014/main" id="{9248BBAE-0CA8-464A-A4E0-AB7D697DA0F5}"/>
              </a:ext>
              <a:ext uri="{C183D7F6-B498-43B3-948B-1728B52AA6E4}">
                <adec:decorative xmlns:adec="http://schemas.microsoft.com/office/drawing/2017/decorative" val="1"/>
              </a:ext>
            </a:extLst>
          </p:cNvPr>
          <p:cNvSpPr/>
          <p:nvPr userDrawn="1"/>
        </p:nvSpPr>
        <p:spPr>
          <a:xfrm>
            <a:off x="4097106"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Placeholder 10">
            <a:extLst>
              <a:ext uri="{FF2B5EF4-FFF2-40B4-BE49-F238E27FC236}">
                <a16:creationId xmlns:a16="http://schemas.microsoft.com/office/drawing/2014/main" id="{03551339-A94F-4674-8165-3BFA78946D07}"/>
              </a:ext>
            </a:extLst>
          </p:cNvPr>
          <p:cNvSpPr>
            <a:spLocks noGrp="1"/>
          </p:cNvSpPr>
          <p:nvPr>
            <p:ph type="body" sz="quarter" idx="25" hasCustomPrompt="1"/>
          </p:nvPr>
        </p:nvSpPr>
        <p:spPr>
          <a:xfrm>
            <a:off x="3676023"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51" name="Text Placeholder 10">
            <a:extLst>
              <a:ext uri="{FF2B5EF4-FFF2-40B4-BE49-F238E27FC236}">
                <a16:creationId xmlns:a16="http://schemas.microsoft.com/office/drawing/2014/main" id="{D1839C5B-C216-4FB8-A285-4D99AF56E826}"/>
              </a:ext>
            </a:extLst>
          </p:cNvPr>
          <p:cNvSpPr>
            <a:spLocks noGrp="1"/>
          </p:cNvSpPr>
          <p:nvPr>
            <p:ph type="body" sz="quarter" idx="26" hasCustomPrompt="1"/>
          </p:nvPr>
        </p:nvSpPr>
        <p:spPr>
          <a:xfrm>
            <a:off x="3676023"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52" name="Picture Placeholder 9">
            <a:extLst>
              <a:ext uri="{FF2B5EF4-FFF2-40B4-BE49-F238E27FC236}">
                <a16:creationId xmlns:a16="http://schemas.microsoft.com/office/drawing/2014/main" id="{ACA22B55-1DD2-4FE6-95FC-D8BC2BBECF0A}"/>
              </a:ext>
            </a:extLst>
          </p:cNvPr>
          <p:cNvSpPr>
            <a:spLocks noGrp="1"/>
          </p:cNvSpPr>
          <p:nvPr>
            <p:ph type="pic" sz="quarter" idx="27" hasCustomPrompt="1"/>
          </p:nvPr>
        </p:nvSpPr>
        <p:spPr>
          <a:xfrm>
            <a:off x="6859928" y="1862038"/>
            <a:ext cx="1243292" cy="1144666"/>
          </a:xfrm>
          <a:prstGeom prst="rect">
            <a:avLst/>
          </a:prstGeom>
        </p:spPr>
        <p:txBody>
          <a:bodyPr/>
          <a:lstStyle>
            <a:lvl1pPr marL="0" indent="0" algn="ctr">
              <a:buNone/>
              <a:defRPr/>
            </a:lvl1pPr>
          </a:lstStyle>
          <a:p>
            <a:r>
              <a:rPr lang="en-US"/>
              <a:t>Click to add photo</a:t>
            </a:r>
          </a:p>
        </p:txBody>
      </p:sp>
      <p:sp>
        <p:nvSpPr>
          <p:cNvPr id="53" name="Rectangle 52">
            <a:extLst>
              <a:ext uri="{FF2B5EF4-FFF2-40B4-BE49-F238E27FC236}">
                <a16:creationId xmlns:a16="http://schemas.microsoft.com/office/drawing/2014/main" id="{9473BE6D-AE02-42D4-838E-F7916980D8B2}"/>
              </a:ext>
              <a:ext uri="{C183D7F6-B498-43B3-948B-1728B52AA6E4}">
                <adec:decorative xmlns:adec="http://schemas.microsoft.com/office/drawing/2017/decorative" val="1"/>
              </a:ext>
            </a:extLst>
          </p:cNvPr>
          <p:cNvSpPr/>
          <p:nvPr userDrawn="1"/>
        </p:nvSpPr>
        <p:spPr>
          <a:xfrm>
            <a:off x="6745055"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 Placeholder 10">
            <a:extLst>
              <a:ext uri="{FF2B5EF4-FFF2-40B4-BE49-F238E27FC236}">
                <a16:creationId xmlns:a16="http://schemas.microsoft.com/office/drawing/2014/main" id="{35C2A2FE-AA36-4715-97F6-B743D26DE3F2}"/>
              </a:ext>
            </a:extLst>
          </p:cNvPr>
          <p:cNvSpPr>
            <a:spLocks noGrp="1"/>
          </p:cNvSpPr>
          <p:nvPr>
            <p:ph type="body" sz="quarter" idx="28" hasCustomPrompt="1"/>
          </p:nvPr>
        </p:nvSpPr>
        <p:spPr>
          <a:xfrm>
            <a:off x="6323972"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55" name="Text Placeholder 10">
            <a:extLst>
              <a:ext uri="{FF2B5EF4-FFF2-40B4-BE49-F238E27FC236}">
                <a16:creationId xmlns:a16="http://schemas.microsoft.com/office/drawing/2014/main" id="{B98652DE-F8C8-4EA5-8CDA-9985B636DEA1}"/>
              </a:ext>
            </a:extLst>
          </p:cNvPr>
          <p:cNvSpPr>
            <a:spLocks noGrp="1"/>
          </p:cNvSpPr>
          <p:nvPr>
            <p:ph type="body" sz="quarter" idx="29" hasCustomPrompt="1"/>
          </p:nvPr>
        </p:nvSpPr>
        <p:spPr>
          <a:xfrm>
            <a:off x="6323972"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56" name="Picture Placeholder 9">
            <a:extLst>
              <a:ext uri="{FF2B5EF4-FFF2-40B4-BE49-F238E27FC236}">
                <a16:creationId xmlns:a16="http://schemas.microsoft.com/office/drawing/2014/main" id="{40C3D084-82F3-4C1C-95E8-56362097EDFB}"/>
              </a:ext>
            </a:extLst>
          </p:cNvPr>
          <p:cNvSpPr>
            <a:spLocks noGrp="1"/>
          </p:cNvSpPr>
          <p:nvPr>
            <p:ph type="pic" sz="quarter" idx="30" hasCustomPrompt="1"/>
          </p:nvPr>
        </p:nvSpPr>
        <p:spPr>
          <a:xfrm>
            <a:off x="9507876" y="1858432"/>
            <a:ext cx="1243292" cy="1144666"/>
          </a:xfrm>
          <a:prstGeom prst="rect">
            <a:avLst/>
          </a:prstGeom>
        </p:spPr>
        <p:txBody>
          <a:bodyPr/>
          <a:lstStyle>
            <a:lvl1pPr marL="0" indent="0" algn="ctr">
              <a:buNone/>
              <a:defRPr/>
            </a:lvl1pPr>
          </a:lstStyle>
          <a:p>
            <a:r>
              <a:rPr lang="en-US"/>
              <a:t>Click to add photo</a:t>
            </a:r>
          </a:p>
        </p:txBody>
      </p:sp>
      <p:sp>
        <p:nvSpPr>
          <p:cNvPr id="57" name="Rectangle 56">
            <a:extLst>
              <a:ext uri="{FF2B5EF4-FFF2-40B4-BE49-F238E27FC236}">
                <a16:creationId xmlns:a16="http://schemas.microsoft.com/office/drawing/2014/main" id="{E0EC4B6A-1FAA-43D1-9436-A3BFF08A8493}"/>
              </a:ext>
              <a:ext uri="{C183D7F6-B498-43B3-948B-1728B52AA6E4}">
                <adec:decorative xmlns:adec="http://schemas.microsoft.com/office/drawing/2017/decorative" val="1"/>
              </a:ext>
            </a:extLst>
          </p:cNvPr>
          <p:cNvSpPr/>
          <p:nvPr userDrawn="1"/>
        </p:nvSpPr>
        <p:spPr>
          <a:xfrm>
            <a:off x="9393003" y="1715538"/>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10">
            <a:extLst>
              <a:ext uri="{FF2B5EF4-FFF2-40B4-BE49-F238E27FC236}">
                <a16:creationId xmlns:a16="http://schemas.microsoft.com/office/drawing/2014/main" id="{ABB7ACFA-C6F3-4D7A-A6D8-73035EF164D6}"/>
              </a:ext>
            </a:extLst>
          </p:cNvPr>
          <p:cNvSpPr>
            <a:spLocks noGrp="1"/>
          </p:cNvSpPr>
          <p:nvPr>
            <p:ph type="body" sz="quarter" idx="31" hasCustomPrompt="1"/>
          </p:nvPr>
        </p:nvSpPr>
        <p:spPr>
          <a:xfrm>
            <a:off x="8971920" y="3209081"/>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59" name="Text Placeholder 10">
            <a:extLst>
              <a:ext uri="{FF2B5EF4-FFF2-40B4-BE49-F238E27FC236}">
                <a16:creationId xmlns:a16="http://schemas.microsoft.com/office/drawing/2014/main" id="{F9CBC3B9-EDF1-45E0-BFBF-53888131CBA0}"/>
              </a:ext>
            </a:extLst>
          </p:cNvPr>
          <p:cNvSpPr>
            <a:spLocks noGrp="1"/>
          </p:cNvSpPr>
          <p:nvPr>
            <p:ph type="body" sz="quarter" idx="32" hasCustomPrompt="1"/>
          </p:nvPr>
        </p:nvSpPr>
        <p:spPr>
          <a:xfrm>
            <a:off x="8971920" y="3492671"/>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60" name="Picture Placeholder 9">
            <a:extLst>
              <a:ext uri="{FF2B5EF4-FFF2-40B4-BE49-F238E27FC236}">
                <a16:creationId xmlns:a16="http://schemas.microsoft.com/office/drawing/2014/main" id="{A7D13807-1ECF-4830-AB8D-D33E4F22330E}"/>
              </a:ext>
            </a:extLst>
          </p:cNvPr>
          <p:cNvSpPr>
            <a:spLocks noGrp="1"/>
          </p:cNvSpPr>
          <p:nvPr>
            <p:ph type="pic" sz="quarter" idx="33" hasCustomPrompt="1"/>
          </p:nvPr>
        </p:nvSpPr>
        <p:spPr>
          <a:xfrm>
            <a:off x="1564029" y="4129478"/>
            <a:ext cx="1243292" cy="1144666"/>
          </a:xfrm>
          <a:prstGeom prst="rect">
            <a:avLst/>
          </a:prstGeom>
        </p:spPr>
        <p:txBody>
          <a:bodyPr/>
          <a:lstStyle>
            <a:lvl1pPr marL="0" indent="0" algn="ctr">
              <a:buNone/>
              <a:defRPr/>
            </a:lvl1pPr>
          </a:lstStyle>
          <a:p>
            <a:r>
              <a:rPr lang="en-US"/>
              <a:t>Click to add photo</a:t>
            </a:r>
          </a:p>
        </p:txBody>
      </p:sp>
      <p:sp>
        <p:nvSpPr>
          <p:cNvPr id="61" name="Rectangle 60">
            <a:extLst>
              <a:ext uri="{FF2B5EF4-FFF2-40B4-BE49-F238E27FC236}">
                <a16:creationId xmlns:a16="http://schemas.microsoft.com/office/drawing/2014/main" id="{40E1F756-2737-4291-8D41-307BFE737E46}"/>
              </a:ext>
              <a:ext uri="{C183D7F6-B498-43B3-948B-1728B52AA6E4}">
                <adec:decorative xmlns:adec="http://schemas.microsoft.com/office/drawing/2017/decorative" val="1"/>
              </a:ext>
            </a:extLst>
          </p:cNvPr>
          <p:cNvSpPr/>
          <p:nvPr userDrawn="1"/>
        </p:nvSpPr>
        <p:spPr>
          <a:xfrm>
            <a:off x="1449156"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 Placeholder 10">
            <a:extLst>
              <a:ext uri="{FF2B5EF4-FFF2-40B4-BE49-F238E27FC236}">
                <a16:creationId xmlns:a16="http://schemas.microsoft.com/office/drawing/2014/main" id="{C5BD35EC-547F-4A42-85C6-E2C94C2A03CE}"/>
              </a:ext>
            </a:extLst>
          </p:cNvPr>
          <p:cNvSpPr>
            <a:spLocks noGrp="1"/>
          </p:cNvSpPr>
          <p:nvPr>
            <p:ph type="body" sz="quarter" idx="34" hasCustomPrompt="1"/>
          </p:nvPr>
        </p:nvSpPr>
        <p:spPr>
          <a:xfrm>
            <a:off x="1028073"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63" name="Text Placeholder 10">
            <a:extLst>
              <a:ext uri="{FF2B5EF4-FFF2-40B4-BE49-F238E27FC236}">
                <a16:creationId xmlns:a16="http://schemas.microsoft.com/office/drawing/2014/main" id="{D89797D3-65B3-414D-9657-B5DA3934914C}"/>
              </a:ext>
            </a:extLst>
          </p:cNvPr>
          <p:cNvSpPr>
            <a:spLocks noGrp="1"/>
          </p:cNvSpPr>
          <p:nvPr>
            <p:ph type="body" sz="quarter" idx="35" hasCustomPrompt="1"/>
          </p:nvPr>
        </p:nvSpPr>
        <p:spPr>
          <a:xfrm>
            <a:off x="1028073"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64" name="Picture Placeholder 9">
            <a:extLst>
              <a:ext uri="{FF2B5EF4-FFF2-40B4-BE49-F238E27FC236}">
                <a16:creationId xmlns:a16="http://schemas.microsoft.com/office/drawing/2014/main" id="{280147ED-89CE-475D-A96F-AA7A912E00B8}"/>
              </a:ext>
            </a:extLst>
          </p:cNvPr>
          <p:cNvSpPr>
            <a:spLocks noGrp="1"/>
          </p:cNvSpPr>
          <p:nvPr>
            <p:ph type="pic" sz="quarter" idx="36" hasCustomPrompt="1"/>
          </p:nvPr>
        </p:nvSpPr>
        <p:spPr>
          <a:xfrm>
            <a:off x="4211979" y="4129478"/>
            <a:ext cx="1243292" cy="1144666"/>
          </a:xfrm>
          <a:prstGeom prst="rect">
            <a:avLst/>
          </a:prstGeom>
        </p:spPr>
        <p:txBody>
          <a:bodyPr/>
          <a:lstStyle>
            <a:lvl1pPr marL="0" indent="0" algn="ctr">
              <a:buNone/>
              <a:defRPr/>
            </a:lvl1pPr>
          </a:lstStyle>
          <a:p>
            <a:r>
              <a:rPr lang="en-US"/>
              <a:t>Click to add photo</a:t>
            </a:r>
          </a:p>
        </p:txBody>
      </p:sp>
      <p:sp>
        <p:nvSpPr>
          <p:cNvPr id="65" name="Rectangle 64">
            <a:extLst>
              <a:ext uri="{FF2B5EF4-FFF2-40B4-BE49-F238E27FC236}">
                <a16:creationId xmlns:a16="http://schemas.microsoft.com/office/drawing/2014/main" id="{B10D74ED-CECE-4A22-B877-966D53821E46}"/>
              </a:ext>
              <a:ext uri="{C183D7F6-B498-43B3-948B-1728B52AA6E4}">
                <adec:decorative xmlns:adec="http://schemas.microsoft.com/office/drawing/2017/decorative" val="1"/>
              </a:ext>
            </a:extLst>
          </p:cNvPr>
          <p:cNvSpPr/>
          <p:nvPr userDrawn="1"/>
        </p:nvSpPr>
        <p:spPr>
          <a:xfrm>
            <a:off x="4097106"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 Placeholder 10">
            <a:extLst>
              <a:ext uri="{FF2B5EF4-FFF2-40B4-BE49-F238E27FC236}">
                <a16:creationId xmlns:a16="http://schemas.microsoft.com/office/drawing/2014/main" id="{0C937A25-DAA7-4478-ADF6-728F4D61897E}"/>
              </a:ext>
            </a:extLst>
          </p:cNvPr>
          <p:cNvSpPr>
            <a:spLocks noGrp="1"/>
          </p:cNvSpPr>
          <p:nvPr>
            <p:ph type="body" sz="quarter" idx="37" hasCustomPrompt="1"/>
          </p:nvPr>
        </p:nvSpPr>
        <p:spPr>
          <a:xfrm>
            <a:off x="3676023"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67" name="Text Placeholder 10">
            <a:extLst>
              <a:ext uri="{FF2B5EF4-FFF2-40B4-BE49-F238E27FC236}">
                <a16:creationId xmlns:a16="http://schemas.microsoft.com/office/drawing/2014/main" id="{8AB48703-9A4A-440C-9049-7FE889764E5D}"/>
              </a:ext>
            </a:extLst>
          </p:cNvPr>
          <p:cNvSpPr>
            <a:spLocks noGrp="1"/>
          </p:cNvSpPr>
          <p:nvPr>
            <p:ph type="body" sz="quarter" idx="38" hasCustomPrompt="1"/>
          </p:nvPr>
        </p:nvSpPr>
        <p:spPr>
          <a:xfrm>
            <a:off x="3676023"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68" name="Picture Placeholder 9">
            <a:extLst>
              <a:ext uri="{FF2B5EF4-FFF2-40B4-BE49-F238E27FC236}">
                <a16:creationId xmlns:a16="http://schemas.microsoft.com/office/drawing/2014/main" id="{5D9D5119-D677-47FD-AEEB-49FE4DDEF6B0}"/>
              </a:ext>
            </a:extLst>
          </p:cNvPr>
          <p:cNvSpPr>
            <a:spLocks noGrp="1"/>
          </p:cNvSpPr>
          <p:nvPr>
            <p:ph type="pic" sz="quarter" idx="39" hasCustomPrompt="1"/>
          </p:nvPr>
        </p:nvSpPr>
        <p:spPr>
          <a:xfrm>
            <a:off x="6859928" y="4129478"/>
            <a:ext cx="1243292" cy="1144666"/>
          </a:xfrm>
          <a:prstGeom prst="rect">
            <a:avLst/>
          </a:prstGeom>
        </p:spPr>
        <p:txBody>
          <a:bodyPr/>
          <a:lstStyle>
            <a:lvl1pPr marL="0" indent="0" algn="ctr">
              <a:buNone/>
              <a:defRPr/>
            </a:lvl1pPr>
          </a:lstStyle>
          <a:p>
            <a:r>
              <a:rPr lang="en-US"/>
              <a:t>Click to add photo</a:t>
            </a:r>
          </a:p>
        </p:txBody>
      </p:sp>
      <p:sp>
        <p:nvSpPr>
          <p:cNvPr id="69" name="Rectangle 68">
            <a:extLst>
              <a:ext uri="{FF2B5EF4-FFF2-40B4-BE49-F238E27FC236}">
                <a16:creationId xmlns:a16="http://schemas.microsoft.com/office/drawing/2014/main" id="{0AF0F623-CF57-4D6B-87F3-FD410516E16D}"/>
              </a:ext>
              <a:ext uri="{C183D7F6-B498-43B3-948B-1728B52AA6E4}">
                <adec:decorative xmlns:adec="http://schemas.microsoft.com/office/drawing/2017/decorative" val="1"/>
              </a:ext>
            </a:extLst>
          </p:cNvPr>
          <p:cNvSpPr/>
          <p:nvPr userDrawn="1"/>
        </p:nvSpPr>
        <p:spPr>
          <a:xfrm>
            <a:off x="6745055"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 Placeholder 10">
            <a:extLst>
              <a:ext uri="{FF2B5EF4-FFF2-40B4-BE49-F238E27FC236}">
                <a16:creationId xmlns:a16="http://schemas.microsoft.com/office/drawing/2014/main" id="{3BE3B8C3-ECB9-46D2-B11F-A55699097486}"/>
              </a:ext>
            </a:extLst>
          </p:cNvPr>
          <p:cNvSpPr>
            <a:spLocks noGrp="1"/>
          </p:cNvSpPr>
          <p:nvPr>
            <p:ph type="body" sz="quarter" idx="40" hasCustomPrompt="1"/>
          </p:nvPr>
        </p:nvSpPr>
        <p:spPr>
          <a:xfrm>
            <a:off x="6323972"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71" name="Text Placeholder 10">
            <a:extLst>
              <a:ext uri="{FF2B5EF4-FFF2-40B4-BE49-F238E27FC236}">
                <a16:creationId xmlns:a16="http://schemas.microsoft.com/office/drawing/2014/main" id="{FB1EE68D-97FA-4EA4-B792-5AC6C49F9021}"/>
              </a:ext>
            </a:extLst>
          </p:cNvPr>
          <p:cNvSpPr>
            <a:spLocks noGrp="1"/>
          </p:cNvSpPr>
          <p:nvPr>
            <p:ph type="body" sz="quarter" idx="41" hasCustomPrompt="1"/>
          </p:nvPr>
        </p:nvSpPr>
        <p:spPr>
          <a:xfrm>
            <a:off x="6323972"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72" name="Picture Placeholder 9">
            <a:extLst>
              <a:ext uri="{FF2B5EF4-FFF2-40B4-BE49-F238E27FC236}">
                <a16:creationId xmlns:a16="http://schemas.microsoft.com/office/drawing/2014/main" id="{7E98343B-32E9-4538-991A-B5EACD651D41}"/>
              </a:ext>
            </a:extLst>
          </p:cNvPr>
          <p:cNvSpPr>
            <a:spLocks noGrp="1"/>
          </p:cNvSpPr>
          <p:nvPr>
            <p:ph type="pic" sz="quarter" idx="42" hasCustomPrompt="1"/>
          </p:nvPr>
        </p:nvSpPr>
        <p:spPr>
          <a:xfrm>
            <a:off x="9507876" y="4125872"/>
            <a:ext cx="1243292" cy="1144666"/>
          </a:xfrm>
          <a:prstGeom prst="rect">
            <a:avLst/>
          </a:prstGeom>
        </p:spPr>
        <p:txBody>
          <a:bodyPr/>
          <a:lstStyle>
            <a:lvl1pPr marL="0" indent="0" algn="ctr">
              <a:buNone/>
              <a:defRPr/>
            </a:lvl1pPr>
          </a:lstStyle>
          <a:p>
            <a:r>
              <a:rPr lang="en-US"/>
              <a:t>Click to add photo</a:t>
            </a:r>
          </a:p>
        </p:txBody>
      </p:sp>
      <p:sp>
        <p:nvSpPr>
          <p:cNvPr id="73" name="Rectangle 72">
            <a:extLst>
              <a:ext uri="{FF2B5EF4-FFF2-40B4-BE49-F238E27FC236}">
                <a16:creationId xmlns:a16="http://schemas.microsoft.com/office/drawing/2014/main" id="{823CC91A-02A3-4B96-BCEE-76C1D25CCDC3}"/>
              </a:ext>
              <a:ext uri="{C183D7F6-B498-43B3-948B-1728B52AA6E4}">
                <adec:decorative xmlns:adec="http://schemas.microsoft.com/office/drawing/2017/decorative" val="1"/>
              </a:ext>
            </a:extLst>
          </p:cNvPr>
          <p:cNvSpPr/>
          <p:nvPr userDrawn="1"/>
        </p:nvSpPr>
        <p:spPr>
          <a:xfrm>
            <a:off x="9393003" y="3982978"/>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 Placeholder 10">
            <a:extLst>
              <a:ext uri="{FF2B5EF4-FFF2-40B4-BE49-F238E27FC236}">
                <a16:creationId xmlns:a16="http://schemas.microsoft.com/office/drawing/2014/main" id="{DBE2EAAB-674D-41E1-92E6-A7459FEFDAEC}"/>
              </a:ext>
            </a:extLst>
          </p:cNvPr>
          <p:cNvSpPr>
            <a:spLocks noGrp="1"/>
          </p:cNvSpPr>
          <p:nvPr>
            <p:ph type="body" sz="quarter" idx="43" hasCustomPrompt="1"/>
          </p:nvPr>
        </p:nvSpPr>
        <p:spPr>
          <a:xfrm>
            <a:off x="8971920" y="5476521"/>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75" name="Text Placeholder 10">
            <a:extLst>
              <a:ext uri="{FF2B5EF4-FFF2-40B4-BE49-F238E27FC236}">
                <a16:creationId xmlns:a16="http://schemas.microsoft.com/office/drawing/2014/main" id="{C60D862C-3474-4A4A-8557-AD2C7917BFE2}"/>
              </a:ext>
            </a:extLst>
          </p:cNvPr>
          <p:cNvSpPr>
            <a:spLocks noGrp="1"/>
          </p:cNvSpPr>
          <p:nvPr>
            <p:ph type="body" sz="quarter" idx="44" hasCustomPrompt="1"/>
          </p:nvPr>
        </p:nvSpPr>
        <p:spPr>
          <a:xfrm>
            <a:off x="8971920" y="5760111"/>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3" name="Date Placeholder 2">
            <a:extLst>
              <a:ext uri="{FF2B5EF4-FFF2-40B4-BE49-F238E27FC236}">
                <a16:creationId xmlns:a16="http://schemas.microsoft.com/office/drawing/2014/main" id="{63508728-25CF-4DB1-9A83-FAFA5ABEC903}"/>
              </a:ext>
            </a:extLst>
          </p:cNvPr>
          <p:cNvSpPr>
            <a:spLocks noGrp="1"/>
          </p:cNvSpPr>
          <p:nvPr>
            <p:ph type="dt" sz="half" idx="10"/>
          </p:nvPr>
        </p:nvSpPr>
        <p:spPr>
          <a:xfrm>
            <a:off x="838200" y="6356350"/>
            <a:ext cx="2743200" cy="365125"/>
          </a:xfrm>
          <a:prstGeom prst="rect">
            <a:avLst/>
          </a:prstGeom>
        </p:spPr>
        <p:txBody>
          <a:bodyPr/>
          <a:lstStyle/>
          <a:p>
            <a:r>
              <a:rPr lang="en-US"/>
              <a:t>20XX</a:t>
            </a:r>
          </a:p>
        </p:txBody>
      </p:sp>
      <p:sp>
        <p:nvSpPr>
          <p:cNvPr id="4" name="Footer Placeholder 3">
            <a:extLst>
              <a:ext uri="{FF2B5EF4-FFF2-40B4-BE49-F238E27FC236}">
                <a16:creationId xmlns:a16="http://schemas.microsoft.com/office/drawing/2014/main" id="{99D454F9-A55F-44A0-9695-FC40C6684C20}"/>
              </a:ext>
            </a:extLst>
          </p:cNvPr>
          <p:cNvSpPr>
            <a:spLocks noGrp="1"/>
          </p:cNvSpPr>
          <p:nvPr>
            <p:ph type="ftr" sz="quarter" idx="11"/>
          </p:nvPr>
        </p:nvSpPr>
        <p:spPr>
          <a:xfrm>
            <a:off x="4038600" y="6356350"/>
            <a:ext cx="4114800" cy="365125"/>
          </a:xfrm>
          <a:prstGeom prst="rect">
            <a:avLst/>
          </a:prstGeom>
        </p:spPr>
        <p:txBody>
          <a:bodyPr/>
          <a:lstStyle/>
          <a:p>
            <a:r>
              <a:rPr lang="en-US"/>
              <a:t>Pitch deck</a:t>
            </a:r>
          </a:p>
        </p:txBody>
      </p:sp>
      <p:sp>
        <p:nvSpPr>
          <p:cNvPr id="5" name="Slide Number Placeholder 4">
            <a:extLst>
              <a:ext uri="{FF2B5EF4-FFF2-40B4-BE49-F238E27FC236}">
                <a16:creationId xmlns:a16="http://schemas.microsoft.com/office/drawing/2014/main" id="{0A38C64F-7F14-454A-B830-80CCE5B1D7B9}"/>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a:p>
        </p:txBody>
      </p:sp>
    </p:spTree>
    <p:extLst>
      <p:ext uri="{BB962C8B-B14F-4D97-AF65-F5344CB8AC3E}">
        <p14:creationId xmlns:p14="http://schemas.microsoft.com/office/powerpoint/2010/main" val="1828162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C64230-8BD4-4150-967D-421B6FE432E3}"/>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BA8AE08-0788-4D8A-8C9D-7E5AAA112A39}"/>
              </a:ext>
            </a:extLst>
          </p:cNvPr>
          <p:cNvSpPr>
            <a:spLocks noGrp="1"/>
          </p:cNvSpPr>
          <p:nvPr>
            <p:ph type="title" hasCustomPrompt="1"/>
          </p:nvPr>
        </p:nvSpPr>
        <p:spPr>
          <a:xfrm>
            <a:off x="4038600" y="615940"/>
            <a:ext cx="4137262" cy="938778"/>
          </a:xfrm>
          <a:prstGeom prst="rect">
            <a:avLst/>
          </a:prstGeom>
        </p:spPr>
        <p:txBody>
          <a:bodyPr anchor="ctr"/>
          <a:lstStyle>
            <a:lvl1pPr algn="ctr">
              <a:defRPr lang="en-US" sz="2400" cap="all" spc="100" baseline="0">
                <a:solidFill>
                  <a:schemeClr val="tx2">
                    <a:lumMod val="75000"/>
                  </a:schemeClr>
                </a:solidFill>
              </a:defRPr>
            </a:lvl1pPr>
          </a:lstStyle>
          <a:p>
            <a:r>
              <a:rPr lang="en-US" dirty="0"/>
              <a:t>Click to add title</a:t>
            </a:r>
          </a:p>
        </p:txBody>
      </p:sp>
      <p:sp>
        <p:nvSpPr>
          <p:cNvPr id="18" name="Text Placeholder 10">
            <a:extLst>
              <a:ext uri="{FF2B5EF4-FFF2-40B4-BE49-F238E27FC236}">
                <a16:creationId xmlns:a16="http://schemas.microsoft.com/office/drawing/2014/main" id="{8A119E1C-2243-42E2-8A58-CC171131D195}"/>
              </a:ext>
            </a:extLst>
          </p:cNvPr>
          <p:cNvSpPr>
            <a:spLocks noGrp="1"/>
          </p:cNvSpPr>
          <p:nvPr>
            <p:ph type="body" sz="quarter" idx="21" hasCustomPrompt="1"/>
          </p:nvPr>
        </p:nvSpPr>
        <p:spPr>
          <a:xfrm>
            <a:off x="1101170" y="3079567"/>
            <a:ext cx="1200150"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59" name="Text Placeholder 10">
            <a:extLst>
              <a:ext uri="{FF2B5EF4-FFF2-40B4-BE49-F238E27FC236}">
                <a16:creationId xmlns:a16="http://schemas.microsoft.com/office/drawing/2014/main" id="{337797F5-74CE-492B-806B-221CAF3535C7}"/>
              </a:ext>
            </a:extLst>
          </p:cNvPr>
          <p:cNvSpPr>
            <a:spLocks noGrp="1"/>
          </p:cNvSpPr>
          <p:nvPr>
            <p:ph type="body" sz="quarter" idx="27" hasCustomPrompt="1"/>
          </p:nvPr>
        </p:nvSpPr>
        <p:spPr>
          <a:xfrm>
            <a:off x="4010890" y="3079567"/>
            <a:ext cx="1223858"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60" name="Text Placeholder 10">
            <a:extLst>
              <a:ext uri="{FF2B5EF4-FFF2-40B4-BE49-F238E27FC236}">
                <a16:creationId xmlns:a16="http://schemas.microsoft.com/office/drawing/2014/main" id="{2431D1A0-10D1-4D2E-AC6F-F8C9E6A22601}"/>
              </a:ext>
            </a:extLst>
          </p:cNvPr>
          <p:cNvSpPr>
            <a:spLocks noGrp="1"/>
          </p:cNvSpPr>
          <p:nvPr>
            <p:ph type="body" sz="quarter" idx="28" hasCustomPrompt="1"/>
          </p:nvPr>
        </p:nvSpPr>
        <p:spPr>
          <a:xfrm>
            <a:off x="6988252" y="3079567"/>
            <a:ext cx="1187610"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61" name="Text Placeholder 10">
            <a:extLst>
              <a:ext uri="{FF2B5EF4-FFF2-40B4-BE49-F238E27FC236}">
                <a16:creationId xmlns:a16="http://schemas.microsoft.com/office/drawing/2014/main" id="{4028BD6A-568F-4A16-AE86-5D88861C3BB5}"/>
              </a:ext>
            </a:extLst>
          </p:cNvPr>
          <p:cNvSpPr>
            <a:spLocks noGrp="1"/>
          </p:cNvSpPr>
          <p:nvPr>
            <p:ph type="body" sz="quarter" idx="29" hasCustomPrompt="1"/>
          </p:nvPr>
        </p:nvSpPr>
        <p:spPr>
          <a:xfrm>
            <a:off x="9879382" y="3079567"/>
            <a:ext cx="1211785"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52" name="Text Placeholder 10">
            <a:extLst>
              <a:ext uri="{FF2B5EF4-FFF2-40B4-BE49-F238E27FC236}">
                <a16:creationId xmlns:a16="http://schemas.microsoft.com/office/drawing/2014/main" id="{2E935678-32B2-4589-933F-F74B3E68FFA6}"/>
              </a:ext>
            </a:extLst>
          </p:cNvPr>
          <p:cNvSpPr>
            <a:spLocks noGrp="1"/>
          </p:cNvSpPr>
          <p:nvPr>
            <p:ph type="body" sz="quarter" idx="16" hasCustomPrompt="1"/>
          </p:nvPr>
        </p:nvSpPr>
        <p:spPr>
          <a:xfrm>
            <a:off x="510458"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51" name="Text Placeholder 10">
            <a:extLst>
              <a:ext uri="{FF2B5EF4-FFF2-40B4-BE49-F238E27FC236}">
                <a16:creationId xmlns:a16="http://schemas.microsoft.com/office/drawing/2014/main" id="{B3C5A73C-51DD-4781-943C-235704BBF6B5}"/>
              </a:ext>
            </a:extLst>
          </p:cNvPr>
          <p:cNvSpPr>
            <a:spLocks noGrp="1"/>
          </p:cNvSpPr>
          <p:nvPr>
            <p:ph type="body" sz="quarter" idx="26" hasCustomPrompt="1"/>
          </p:nvPr>
        </p:nvSpPr>
        <p:spPr>
          <a:xfrm>
            <a:off x="510458" y="5156838"/>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78" name="Text Placeholder 10">
            <a:extLst>
              <a:ext uri="{FF2B5EF4-FFF2-40B4-BE49-F238E27FC236}">
                <a16:creationId xmlns:a16="http://schemas.microsoft.com/office/drawing/2014/main" id="{AD95FB24-5DA0-4000-B023-A00C32D53F08}"/>
              </a:ext>
            </a:extLst>
          </p:cNvPr>
          <p:cNvSpPr>
            <a:spLocks noGrp="1"/>
          </p:cNvSpPr>
          <p:nvPr>
            <p:ph type="body" sz="quarter" idx="31" hasCustomPrompt="1"/>
          </p:nvPr>
        </p:nvSpPr>
        <p:spPr>
          <a:xfrm>
            <a:off x="3432032"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77" name="Text Placeholder 10">
            <a:extLst>
              <a:ext uri="{FF2B5EF4-FFF2-40B4-BE49-F238E27FC236}">
                <a16:creationId xmlns:a16="http://schemas.microsoft.com/office/drawing/2014/main" id="{7455F56A-A263-4D13-A484-2D15CD61D0FC}"/>
              </a:ext>
            </a:extLst>
          </p:cNvPr>
          <p:cNvSpPr>
            <a:spLocks noGrp="1"/>
          </p:cNvSpPr>
          <p:nvPr>
            <p:ph type="body" sz="quarter" idx="30" hasCustomPrompt="1"/>
          </p:nvPr>
        </p:nvSpPr>
        <p:spPr>
          <a:xfrm>
            <a:off x="3432032" y="5156837"/>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80" name="Text Placeholder 10">
            <a:extLst>
              <a:ext uri="{FF2B5EF4-FFF2-40B4-BE49-F238E27FC236}">
                <a16:creationId xmlns:a16="http://schemas.microsoft.com/office/drawing/2014/main" id="{6C6ABB33-3D98-4D76-B96F-65F574936223}"/>
              </a:ext>
            </a:extLst>
          </p:cNvPr>
          <p:cNvSpPr>
            <a:spLocks noGrp="1"/>
          </p:cNvSpPr>
          <p:nvPr>
            <p:ph type="body" sz="quarter" idx="33" hasCustomPrompt="1"/>
          </p:nvPr>
        </p:nvSpPr>
        <p:spPr>
          <a:xfrm>
            <a:off x="6391270"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79" name="Text Placeholder 10">
            <a:extLst>
              <a:ext uri="{FF2B5EF4-FFF2-40B4-BE49-F238E27FC236}">
                <a16:creationId xmlns:a16="http://schemas.microsoft.com/office/drawing/2014/main" id="{8EA8275A-A17A-42ED-9DDC-5F06000BFBEF}"/>
              </a:ext>
            </a:extLst>
          </p:cNvPr>
          <p:cNvSpPr>
            <a:spLocks noGrp="1"/>
          </p:cNvSpPr>
          <p:nvPr>
            <p:ph type="body" sz="quarter" idx="32" hasCustomPrompt="1"/>
          </p:nvPr>
        </p:nvSpPr>
        <p:spPr>
          <a:xfrm>
            <a:off x="6391270" y="5157592"/>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82" name="Text Placeholder 10">
            <a:extLst>
              <a:ext uri="{FF2B5EF4-FFF2-40B4-BE49-F238E27FC236}">
                <a16:creationId xmlns:a16="http://schemas.microsoft.com/office/drawing/2014/main" id="{4AEA6122-22B2-49EC-8451-E43D40F3236D}"/>
              </a:ext>
            </a:extLst>
          </p:cNvPr>
          <p:cNvSpPr>
            <a:spLocks noGrp="1"/>
          </p:cNvSpPr>
          <p:nvPr>
            <p:ph type="body" sz="quarter" idx="35" hasCustomPrompt="1"/>
          </p:nvPr>
        </p:nvSpPr>
        <p:spPr>
          <a:xfrm>
            <a:off x="9294487"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81" name="Text Placeholder 10">
            <a:extLst>
              <a:ext uri="{FF2B5EF4-FFF2-40B4-BE49-F238E27FC236}">
                <a16:creationId xmlns:a16="http://schemas.microsoft.com/office/drawing/2014/main" id="{103D7EA4-00E4-43FA-8129-1CBE0C1291A0}"/>
              </a:ext>
            </a:extLst>
          </p:cNvPr>
          <p:cNvSpPr>
            <a:spLocks noGrp="1"/>
          </p:cNvSpPr>
          <p:nvPr>
            <p:ph type="body" sz="quarter" idx="34" hasCustomPrompt="1"/>
          </p:nvPr>
        </p:nvSpPr>
        <p:spPr>
          <a:xfrm>
            <a:off x="9294487" y="5166170"/>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68" name="Date Placeholder 2">
            <a:extLst>
              <a:ext uri="{FF2B5EF4-FFF2-40B4-BE49-F238E27FC236}">
                <a16:creationId xmlns:a16="http://schemas.microsoft.com/office/drawing/2014/main" id="{811592B2-2D21-495C-8C11-680EC81556F4}"/>
              </a:ext>
            </a:extLst>
          </p:cNvPr>
          <p:cNvSpPr>
            <a:spLocks noGrp="1"/>
          </p:cNvSpPr>
          <p:nvPr>
            <p:ph type="dt" sz="half" idx="10"/>
          </p:nvPr>
        </p:nvSpPr>
        <p:spPr>
          <a:xfrm>
            <a:off x="838200" y="6356350"/>
            <a:ext cx="2743200" cy="365125"/>
          </a:xfrm>
          <a:prstGeom prst="rect">
            <a:avLst/>
          </a:prstGeom>
        </p:spPr>
        <p:txBody>
          <a:bodyPr/>
          <a:lstStyle/>
          <a:p>
            <a:r>
              <a:rPr lang="en-US"/>
              <a:t>20XX</a:t>
            </a:r>
          </a:p>
        </p:txBody>
      </p:sp>
      <p:sp>
        <p:nvSpPr>
          <p:cNvPr id="4" name="Footer Placeholder 3">
            <a:extLst>
              <a:ext uri="{FF2B5EF4-FFF2-40B4-BE49-F238E27FC236}">
                <a16:creationId xmlns:a16="http://schemas.microsoft.com/office/drawing/2014/main" id="{BEFB73D1-17D7-400F-B750-F5EA2675DD25}"/>
              </a:ext>
            </a:extLst>
          </p:cNvPr>
          <p:cNvSpPr>
            <a:spLocks noGrp="1"/>
          </p:cNvSpPr>
          <p:nvPr>
            <p:ph type="ftr" sz="quarter" idx="11"/>
          </p:nvPr>
        </p:nvSpPr>
        <p:spPr>
          <a:xfrm>
            <a:off x="4038600" y="6356350"/>
            <a:ext cx="4114800" cy="365125"/>
          </a:xfrm>
          <a:prstGeom prst="rect">
            <a:avLst/>
          </a:prstGeom>
        </p:spPr>
        <p:txBody>
          <a:bodyPr/>
          <a:lstStyle/>
          <a:p>
            <a:r>
              <a:rPr lang="en-US"/>
              <a:t>Pitch deck</a:t>
            </a:r>
          </a:p>
        </p:txBody>
      </p:sp>
      <p:sp>
        <p:nvSpPr>
          <p:cNvPr id="5" name="Slide Number Placeholder 4">
            <a:extLst>
              <a:ext uri="{FF2B5EF4-FFF2-40B4-BE49-F238E27FC236}">
                <a16:creationId xmlns:a16="http://schemas.microsoft.com/office/drawing/2014/main" id="{DE30E81D-C76E-4DB7-9722-4BE8D7CF33E8}"/>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a:p>
        </p:txBody>
      </p:sp>
    </p:spTree>
    <p:extLst>
      <p:ext uri="{BB962C8B-B14F-4D97-AF65-F5344CB8AC3E}">
        <p14:creationId xmlns:p14="http://schemas.microsoft.com/office/powerpoint/2010/main" val="2294014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7C99-0702-4DEF-A72F-2451B3DC6D0C}"/>
              </a:ext>
            </a:extLst>
          </p:cNvPr>
          <p:cNvSpPr>
            <a:spLocks noGrp="1"/>
          </p:cNvSpPr>
          <p:nvPr>
            <p:ph type="title" hasCustomPrompt="1"/>
          </p:nvPr>
        </p:nvSpPr>
        <p:spPr>
          <a:xfrm>
            <a:off x="1186544" y="-1"/>
            <a:ext cx="3944790" cy="1845127"/>
          </a:xfrm>
          <a:prstGeom prst="rect">
            <a:avLst/>
          </a:prstGeom>
        </p:spPr>
        <p:txBody>
          <a:bodyPr anchor="ctr"/>
          <a:lstStyle>
            <a:lvl1pPr algn="r">
              <a:defRPr sz="2400" cap="all" spc="100" baseline="0">
                <a:solidFill>
                  <a:schemeClr val="accent2"/>
                </a:solidFill>
              </a:defRPr>
            </a:lvl1pPr>
          </a:lstStyle>
          <a:p>
            <a:r>
              <a:rPr lang="en-US" dirty="0"/>
              <a:t>Click to add title</a:t>
            </a:r>
          </a:p>
        </p:txBody>
      </p:sp>
      <p:sp>
        <p:nvSpPr>
          <p:cNvPr id="6" name="Picture Placeholder 7">
            <a:extLst>
              <a:ext uri="{FF2B5EF4-FFF2-40B4-BE49-F238E27FC236}">
                <a16:creationId xmlns:a16="http://schemas.microsoft.com/office/drawing/2014/main" id="{74497024-D7D5-447C-8133-660B1F47A190}"/>
              </a:ext>
            </a:extLst>
          </p:cNvPr>
          <p:cNvSpPr>
            <a:spLocks noGrp="1"/>
          </p:cNvSpPr>
          <p:nvPr>
            <p:ph type="pic" sz="quarter" idx="13" hasCustomPrompt="1"/>
          </p:nvPr>
        </p:nvSpPr>
        <p:spPr>
          <a:xfrm>
            <a:off x="0" y="1845128"/>
            <a:ext cx="12192000" cy="5012871"/>
          </a:xfrm>
          <a:prstGeom prst="rect">
            <a:avLst/>
          </a:prstGeom>
        </p:spPr>
        <p:txBody>
          <a:bodyPr/>
          <a:lstStyle>
            <a:lvl1pPr marL="0" indent="0" algn="l">
              <a:buNone/>
              <a:defRPr/>
            </a:lvl1pPr>
          </a:lstStyle>
          <a:p>
            <a:r>
              <a:rPr lang="en-US"/>
              <a:t>Click to add photo</a:t>
            </a:r>
          </a:p>
        </p:txBody>
      </p:sp>
      <p:sp>
        <p:nvSpPr>
          <p:cNvPr id="3" name="Date Placeholder 2">
            <a:extLst>
              <a:ext uri="{FF2B5EF4-FFF2-40B4-BE49-F238E27FC236}">
                <a16:creationId xmlns:a16="http://schemas.microsoft.com/office/drawing/2014/main" id="{AAE88F42-9013-4CBC-BF65-3FE1470550BE}"/>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r>
              <a:rPr lang="en-US"/>
              <a:t>20XX</a:t>
            </a:r>
          </a:p>
        </p:txBody>
      </p:sp>
      <p:sp>
        <p:nvSpPr>
          <p:cNvPr id="8" name="Text Placeholder 10">
            <a:extLst>
              <a:ext uri="{FF2B5EF4-FFF2-40B4-BE49-F238E27FC236}">
                <a16:creationId xmlns:a16="http://schemas.microsoft.com/office/drawing/2014/main" id="{91F54EB4-06CA-459B-8F8C-86061BA6F1B2}"/>
              </a:ext>
            </a:extLst>
          </p:cNvPr>
          <p:cNvSpPr>
            <a:spLocks noGrp="1"/>
          </p:cNvSpPr>
          <p:nvPr>
            <p:ph type="body" sz="quarter" idx="16" hasCustomPrompt="1"/>
          </p:nvPr>
        </p:nvSpPr>
        <p:spPr>
          <a:xfrm>
            <a:off x="5627913" y="0"/>
            <a:ext cx="6564087" cy="3614737"/>
          </a:xfrm>
          <a:prstGeom prst="rect">
            <a:avLst/>
          </a:prstGeom>
          <a:solidFill>
            <a:schemeClr val="accent2">
              <a:alpha val="92000"/>
            </a:schemeClr>
          </a:solidFill>
        </p:spPr>
        <p:txBody>
          <a:bodyPr lIns="640080" tIns="731520" rIns="548640" anchor="t"/>
          <a:lstStyle>
            <a:lvl1pPr marL="0" indent="0" algn="l">
              <a:lnSpc>
                <a:spcPct val="125000"/>
              </a:lnSpc>
              <a:spcBef>
                <a:spcPts val="0"/>
              </a:spcBef>
              <a:buNone/>
              <a:defRPr sz="1600" cap="none" spc="100" baseline="0">
                <a:solidFill>
                  <a:schemeClr val="bg1"/>
                </a:solidFill>
                <a:latin typeface="+mn-lt"/>
              </a:defRPr>
            </a:lvl1pPr>
          </a:lstStyle>
          <a:p>
            <a:pPr lvl="0"/>
            <a:r>
              <a:rPr lang="en-US" dirty="0"/>
              <a:t>Click to add subtitle</a:t>
            </a:r>
          </a:p>
        </p:txBody>
      </p:sp>
      <p:sp>
        <p:nvSpPr>
          <p:cNvPr id="4" name="Footer Placeholder 3">
            <a:extLst>
              <a:ext uri="{FF2B5EF4-FFF2-40B4-BE49-F238E27FC236}">
                <a16:creationId xmlns:a16="http://schemas.microsoft.com/office/drawing/2014/main" id="{9322B1A3-ADD1-4AAF-A733-AF9AEAB499A8}"/>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r>
              <a:rPr lang="en-US"/>
              <a:t>Pitch deck</a:t>
            </a:r>
          </a:p>
        </p:txBody>
      </p:sp>
      <p:sp>
        <p:nvSpPr>
          <p:cNvPr id="5" name="Slide Number Placeholder 4">
            <a:extLst>
              <a:ext uri="{FF2B5EF4-FFF2-40B4-BE49-F238E27FC236}">
                <a16:creationId xmlns:a16="http://schemas.microsoft.com/office/drawing/2014/main" id="{68AE2F48-AB83-42F0-93C2-9F943F0B00C0}"/>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502069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5511344" y="0"/>
            <a:ext cx="6680656" cy="6858000"/>
          </a:xfrm>
          <a:prstGeom prst="rect">
            <a:avLst/>
          </a:prstGeom>
        </p:spPr>
        <p:txBody>
          <a:bodyPr/>
          <a:lstStyle>
            <a:lvl1pPr marL="0" indent="0" algn="ctr">
              <a:buNone/>
              <a:defRPr/>
            </a:lvl1pPr>
          </a:lstStyle>
          <a:p>
            <a:r>
              <a:rPr lang="en-US"/>
              <a:t>Click to add photo</a:t>
            </a:r>
          </a:p>
        </p:txBody>
      </p:sp>
      <p:sp>
        <p:nvSpPr>
          <p:cNvPr id="11" name="Rectangle 10">
            <a:extLst>
              <a:ext uri="{FF2B5EF4-FFF2-40B4-BE49-F238E27FC236}">
                <a16:creationId xmlns:a16="http://schemas.microsoft.com/office/drawing/2014/main" id="{FAF4E84F-A3BE-442F-B9F1-68AB2244AF96}"/>
              </a:ext>
              <a:ext uri="{C183D7F6-B498-43B3-948B-1728B52AA6E4}">
                <adec:decorative xmlns:adec="http://schemas.microsoft.com/office/drawing/2017/decorative" val="1"/>
              </a:ext>
            </a:extLst>
          </p:cNvPr>
          <p:cNvSpPr/>
          <p:nvPr userDrawn="1"/>
        </p:nvSpPr>
        <p:spPr>
          <a:xfrm>
            <a:off x="-20320" y="-7084"/>
            <a:ext cx="5511344"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9AED10-F37C-48B3-A407-EDC6878C712E}"/>
              </a:ext>
            </a:extLst>
          </p:cNvPr>
          <p:cNvSpPr>
            <a:spLocks noGrp="1"/>
          </p:cNvSpPr>
          <p:nvPr>
            <p:ph type="title" hasCustomPrompt="1"/>
          </p:nvPr>
        </p:nvSpPr>
        <p:spPr>
          <a:xfrm>
            <a:off x="1486566" y="3035081"/>
            <a:ext cx="2341256" cy="640698"/>
          </a:xfrm>
          <a:prstGeom prst="rect">
            <a:avLst/>
          </a:prstGeom>
          <a:ln w="28575">
            <a:solidFill>
              <a:schemeClr val="accent4">
                <a:lumMod val="50000"/>
              </a:schemeClr>
            </a:solidFill>
          </a:ln>
        </p:spPr>
        <p:txBody>
          <a:bodyPr anchor="ctr"/>
          <a:lstStyle>
            <a:lvl1pPr algn="ctr">
              <a:defRPr sz="2400" cap="all" spc="100" baseline="0">
                <a:solidFill>
                  <a:schemeClr val="accent4">
                    <a:lumMod val="50000"/>
                  </a:schemeClr>
                </a:solidFill>
              </a:defRPr>
            </a:lvl1pPr>
          </a:lstStyle>
          <a:p>
            <a:r>
              <a:rPr lang="en-US" dirty="0"/>
              <a:t>Add title</a:t>
            </a:r>
          </a:p>
        </p:txBody>
      </p:sp>
      <p:sp>
        <p:nvSpPr>
          <p:cNvPr id="7" name="Text Placeholder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1704805" y="3959761"/>
            <a:ext cx="2879477" cy="1790164"/>
          </a:xfrm>
          <a:prstGeom prst="rect">
            <a:avLst/>
          </a:prstGeom>
        </p:spPr>
        <p:txBody>
          <a:bodyPr anchor="t"/>
          <a:lstStyle>
            <a:lvl1pPr marL="0" indent="0" algn="l">
              <a:lnSpc>
                <a:spcPct val="80000"/>
              </a:lnSpc>
              <a:spcBef>
                <a:spcPts val="0"/>
              </a:spcBef>
              <a:buNone/>
              <a:defRPr sz="1600" cap="none" spc="100" baseline="0">
                <a:solidFill>
                  <a:schemeClr val="tx1"/>
                </a:solidFill>
                <a:latin typeface="+mn-lt"/>
              </a:defRPr>
            </a:lvl1pPr>
          </a:lstStyle>
          <a:p>
            <a:pPr lvl="0"/>
            <a:r>
              <a:rPr lang="en-US" dirty="0"/>
              <a:t>Click to add text</a:t>
            </a:r>
          </a:p>
        </p:txBody>
      </p:sp>
      <p:sp>
        <p:nvSpPr>
          <p:cNvPr id="15" name="Date Placeholder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a:lstStyle>
            <a:lvl1pPr>
              <a:defRPr/>
            </a:lvl1pPr>
          </a:lstStyle>
          <a:p>
            <a:r>
              <a:rPr lang="en-US"/>
              <a:t>20XX</a:t>
            </a:r>
          </a:p>
        </p:txBody>
      </p:sp>
      <p:sp>
        <p:nvSpPr>
          <p:cNvPr id="12" name="Footer Placeholder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2671333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BE02389-643A-44A3-9E32-4459CAEAC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a:t>20XX</a:t>
            </a:r>
          </a:p>
        </p:txBody>
      </p:sp>
      <p:sp>
        <p:nvSpPr>
          <p:cNvPr id="5" name="Footer Placeholder 4">
            <a:extLst>
              <a:ext uri="{FF2B5EF4-FFF2-40B4-BE49-F238E27FC236}">
                <a16:creationId xmlns:a16="http://schemas.microsoft.com/office/drawing/2014/main" id="{1E3E221A-6F27-4890-B073-7BA27B8FB5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6" name="Slide Number Placeholder 5">
            <a:extLst>
              <a:ext uri="{FF2B5EF4-FFF2-40B4-BE49-F238E27FC236}">
                <a16:creationId xmlns:a16="http://schemas.microsoft.com/office/drawing/2014/main" id="{40B06CAC-A122-486F-81C6-4299D83E9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4230113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TbtNdlCEqHk?si=4NJG-hbLy24lJyX8&amp;t=465" TargetMode="External"/><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grass, sky, outdoor, mountain&#10;&#10;Description automatically generated">
            <a:extLst>
              <a:ext uri="{FF2B5EF4-FFF2-40B4-BE49-F238E27FC236}">
                <a16:creationId xmlns:a16="http://schemas.microsoft.com/office/drawing/2014/main" id="{F3C5C23F-299F-489B-B9DE-2A395FCD1273}"/>
              </a:ext>
            </a:extLst>
          </p:cNvPr>
          <p:cNvPicPr>
            <a:picLocks noGrp="1" noChangeAspect="1"/>
          </p:cNvPicPr>
          <p:nvPr>
            <p:ph type="pic" sz="quarter" idx="10"/>
          </p:nvPr>
        </p:nvPicPr>
        <p:blipFill>
          <a:blip r:embed="rId2">
            <a:alphaModFix amt="35000"/>
          </a:blip>
          <a:srcRect t="7813" b="7813"/>
          <a:stretch>
            <a:fillRect/>
          </a:stretch>
        </p:blipFill>
        <p:spPr/>
      </p:pic>
      <p:sp>
        <p:nvSpPr>
          <p:cNvPr id="8" name="TextBox 7">
            <a:extLst>
              <a:ext uri="{FF2B5EF4-FFF2-40B4-BE49-F238E27FC236}">
                <a16:creationId xmlns:a16="http://schemas.microsoft.com/office/drawing/2014/main" id="{A3EA607C-216D-4929-9832-695920B49990}"/>
              </a:ext>
            </a:extLst>
          </p:cNvPr>
          <p:cNvSpPr txBox="1"/>
          <p:nvPr/>
        </p:nvSpPr>
        <p:spPr>
          <a:xfrm>
            <a:off x="2253120" y="4131402"/>
            <a:ext cx="1648208" cy="646331"/>
          </a:xfrm>
          <a:prstGeom prst="rect">
            <a:avLst/>
          </a:prstGeom>
          <a:noFill/>
        </p:spPr>
        <p:txBody>
          <a:bodyPr wrap="none" rtlCol="0">
            <a:spAutoFit/>
          </a:bodyPr>
          <a:lstStyle/>
          <a:p>
            <a:r>
              <a:rPr lang="en-US" sz="3600" b="1" dirty="0">
                <a:solidFill>
                  <a:schemeClr val="tx2">
                    <a:lumMod val="60000"/>
                    <a:lumOff val="40000"/>
                  </a:schemeClr>
                </a:solidFill>
              </a:rPr>
              <a:t>Week 5</a:t>
            </a:r>
          </a:p>
        </p:txBody>
      </p:sp>
      <p:sp>
        <p:nvSpPr>
          <p:cNvPr id="13" name="Title 12">
            <a:extLst>
              <a:ext uri="{FF2B5EF4-FFF2-40B4-BE49-F238E27FC236}">
                <a16:creationId xmlns:a16="http://schemas.microsoft.com/office/drawing/2014/main" id="{190220A8-E548-4ECD-BE8A-FCF1E5AA1933}"/>
              </a:ext>
            </a:extLst>
          </p:cNvPr>
          <p:cNvSpPr>
            <a:spLocks noGrp="1"/>
          </p:cNvSpPr>
          <p:nvPr>
            <p:ph type="title"/>
          </p:nvPr>
        </p:nvSpPr>
        <p:spPr>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dirty="0">
                <a:solidFill>
                  <a:schemeClr val="accent1">
                    <a:lumMod val="50000"/>
                  </a:schemeClr>
                </a:solidFill>
              </a:rPr>
              <a:t>Environmental Ethics</a:t>
            </a:r>
          </a:p>
        </p:txBody>
      </p:sp>
    </p:spTree>
    <p:extLst>
      <p:ext uri="{BB962C8B-B14F-4D97-AF65-F5344CB8AC3E}">
        <p14:creationId xmlns:p14="http://schemas.microsoft.com/office/powerpoint/2010/main" val="2583275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F1544-2FA9-02E8-1520-DC0722DCD618}"/>
            </a:ext>
          </a:extLst>
        </p:cNvPr>
        <p:cNvGrpSpPr/>
        <p:nvPr/>
      </p:nvGrpSpPr>
      <p:grpSpPr>
        <a:xfrm>
          <a:off x="0" y="0"/>
          <a:ext cx="0" cy="0"/>
          <a:chOff x="0" y="0"/>
          <a:chExt cx="0" cy="0"/>
        </a:xfrm>
      </p:grpSpPr>
      <p:pic>
        <p:nvPicPr>
          <p:cNvPr id="4" name="Picture 3" descr="Thought Experiment: The Last Man on Earth – The Ethics Centre">
            <a:extLst>
              <a:ext uri="{FF2B5EF4-FFF2-40B4-BE49-F238E27FC236}">
                <a16:creationId xmlns:a16="http://schemas.microsoft.com/office/drawing/2014/main" id="{24ED8B4B-862F-F620-16DA-9B9D75B06FA7}"/>
              </a:ext>
            </a:extLst>
          </p:cNvPr>
          <p:cNvPicPr>
            <a:picLocks noChangeAspect="1"/>
          </p:cNvPicPr>
          <p:nvPr/>
        </p:nvPicPr>
        <p:blipFill>
          <a:blip r:embed="rId2"/>
          <a:srcRect t="29160" b="5051"/>
          <a:stretch>
            <a:fillRect/>
          </a:stretch>
        </p:blipFill>
        <p:spPr>
          <a:xfrm>
            <a:off x="20" y="10"/>
            <a:ext cx="12191980" cy="3428990"/>
          </a:xfrm>
          <a:prstGeom prst="rect">
            <a:avLst/>
          </a:prstGeom>
          <a:noFill/>
        </p:spPr>
      </p:pic>
      <p:sp>
        <p:nvSpPr>
          <p:cNvPr id="3" name="TextBox 2">
            <a:extLst>
              <a:ext uri="{FF2B5EF4-FFF2-40B4-BE49-F238E27FC236}">
                <a16:creationId xmlns:a16="http://schemas.microsoft.com/office/drawing/2014/main" id="{4775BBD6-0BE3-4849-908E-86AE3320004E}"/>
              </a:ext>
            </a:extLst>
          </p:cNvPr>
          <p:cNvSpPr txBox="1"/>
          <p:nvPr/>
        </p:nvSpPr>
        <p:spPr>
          <a:xfrm>
            <a:off x="81279" y="-136525"/>
            <a:ext cx="4979773" cy="6858000"/>
          </a:xfrm>
          <a:prstGeom prst="rect">
            <a:avLst/>
          </a:prstGeom>
          <a:solidFill>
            <a:schemeClr val="accent2">
              <a:alpha val="92000"/>
            </a:schemeClr>
          </a:solidFill>
        </p:spPr>
        <p:txBody>
          <a:bodyPr tIns="3246120" rtlCol="0" anchor="ctr">
            <a:normAutofit/>
          </a:bodyPr>
          <a:lstStyle/>
          <a:p>
            <a:pPr algn="ctr">
              <a:lnSpc>
                <a:spcPct val="90000"/>
              </a:lnSpc>
              <a:spcBef>
                <a:spcPct val="0"/>
              </a:spcBef>
              <a:spcAft>
                <a:spcPts val="600"/>
              </a:spcAft>
            </a:pPr>
            <a:r>
              <a:rPr lang="en-US" sz="2400" b="1" kern="1200" cap="all" spc="100" baseline="0">
                <a:solidFill>
                  <a:schemeClr val="bg1"/>
                </a:solidFill>
                <a:latin typeface="+mj-lt"/>
                <a:ea typeface="+mj-ea"/>
                <a:cs typeface="+mj-cs"/>
              </a:rPr>
              <a:t>“LAST MAN” THOUGHT EXPERIMENT</a:t>
            </a:r>
          </a:p>
        </p:txBody>
      </p:sp>
      <p:sp>
        <p:nvSpPr>
          <p:cNvPr id="17" name="Date Placeholder 3">
            <a:extLst>
              <a:ext uri="{FF2B5EF4-FFF2-40B4-BE49-F238E27FC236}">
                <a16:creationId xmlns:a16="http://schemas.microsoft.com/office/drawing/2014/main" id="{D1826A26-9B05-925E-4B6D-834467B298F5}"/>
              </a:ext>
            </a:extLst>
          </p:cNvPr>
          <p:cNvSpPr>
            <a:spLocks noGrp="1"/>
          </p:cNvSpPr>
          <p:nvPr>
            <p:ph type="dt" sz="half" idx="2"/>
          </p:nvPr>
        </p:nvSpPr>
        <p:spPr>
          <a:xfrm>
            <a:off x="838200" y="6356350"/>
            <a:ext cx="2743200" cy="365125"/>
          </a:xfrm>
        </p:spPr>
        <p:txBody>
          <a:bodyPr/>
          <a:lstStyle/>
          <a:p>
            <a:pPr>
              <a:spcAft>
                <a:spcPts val="600"/>
              </a:spcAft>
            </a:pPr>
            <a:r>
              <a:rPr lang="en-US"/>
              <a:t>20XX</a:t>
            </a:r>
          </a:p>
        </p:txBody>
      </p:sp>
      <p:sp>
        <p:nvSpPr>
          <p:cNvPr id="19" name="Footer Placeholder 4">
            <a:extLst>
              <a:ext uri="{FF2B5EF4-FFF2-40B4-BE49-F238E27FC236}">
                <a16:creationId xmlns:a16="http://schemas.microsoft.com/office/drawing/2014/main" id="{56105326-92A4-852C-AFFF-B74E8DBD8648}"/>
              </a:ext>
            </a:extLst>
          </p:cNvPr>
          <p:cNvSpPr>
            <a:spLocks noGrp="1"/>
          </p:cNvSpPr>
          <p:nvPr>
            <p:ph type="ftr" sz="quarter" idx="3"/>
          </p:nvPr>
        </p:nvSpPr>
        <p:spPr>
          <a:xfrm>
            <a:off x="4038600" y="6356350"/>
            <a:ext cx="4114800" cy="365125"/>
          </a:xfrm>
        </p:spPr>
        <p:txBody>
          <a:bodyPr/>
          <a:lstStyle/>
          <a:p>
            <a:pPr>
              <a:spcAft>
                <a:spcPts val="600"/>
              </a:spcAft>
            </a:pPr>
            <a:r>
              <a:rPr lang="en-US"/>
              <a:t>Pitch deck</a:t>
            </a:r>
          </a:p>
        </p:txBody>
      </p:sp>
      <p:sp>
        <p:nvSpPr>
          <p:cNvPr id="12" name="Slide Number Placeholder 11">
            <a:extLst>
              <a:ext uri="{FF2B5EF4-FFF2-40B4-BE49-F238E27FC236}">
                <a16:creationId xmlns:a16="http://schemas.microsoft.com/office/drawing/2014/main" id="{564F260D-6D49-0D66-C0F3-C5354C50B452}"/>
              </a:ext>
            </a:extLst>
          </p:cNvPr>
          <p:cNvSpPr>
            <a:spLocks noGrp="1"/>
          </p:cNvSpPr>
          <p:nvPr>
            <p:ph type="sldNum" sz="quarter" idx="4"/>
          </p:nvPr>
        </p:nvSpPr>
        <p:spPr>
          <a:xfrm>
            <a:off x="8610600" y="6356350"/>
            <a:ext cx="2743200" cy="365125"/>
          </a:xfrm>
        </p:spPr>
        <p:txBody>
          <a:bodyPr vert="horz" lIns="91440" tIns="45720" rIns="91440" bIns="45720" rtlCol="0" anchor="ctr">
            <a:normAutofit/>
          </a:bodyPr>
          <a:lstStyle/>
          <a:p>
            <a:pPr>
              <a:spcAft>
                <a:spcPts val="600"/>
              </a:spcAft>
            </a:pPr>
            <a:fld id="{EA87306C-81BA-4795-A5CA-9392456A8C1E}" type="slidenum">
              <a:rPr lang="en-US" smtClean="0"/>
              <a:pPr>
                <a:spcAft>
                  <a:spcPts val="600"/>
                </a:spcAft>
              </a:pPr>
              <a:t>2</a:t>
            </a:fld>
            <a:endParaRPr lang="en-US"/>
          </a:p>
        </p:txBody>
      </p:sp>
      <p:sp>
        <p:nvSpPr>
          <p:cNvPr id="10" name="TextBox 9">
            <a:extLst>
              <a:ext uri="{FF2B5EF4-FFF2-40B4-BE49-F238E27FC236}">
                <a16:creationId xmlns:a16="http://schemas.microsoft.com/office/drawing/2014/main" id="{4167E6FD-531F-D045-3B91-9F3D624E8019}"/>
              </a:ext>
            </a:extLst>
          </p:cNvPr>
          <p:cNvSpPr txBox="1"/>
          <p:nvPr/>
        </p:nvSpPr>
        <p:spPr>
          <a:xfrm>
            <a:off x="5253644" y="3972253"/>
            <a:ext cx="6567053" cy="1769419"/>
          </a:xfrm>
          <a:prstGeom prst="rect">
            <a:avLst/>
          </a:prstGeom>
        </p:spPr>
        <p:txBody>
          <a:bodyPr rtlCol="0" anchor="ctr">
            <a:normAutofit/>
          </a:bodyPr>
          <a:lstStyle/>
          <a:p>
            <a:pPr>
              <a:lnSpc>
                <a:spcPct val="190000"/>
              </a:lnSpc>
              <a:spcAft>
                <a:spcPts val="600"/>
              </a:spcAft>
            </a:pPr>
            <a:endParaRPr lang="en-US" sz="1700" b="1" kern="1200" cap="none" spc="100" baseline="0" dirty="0">
              <a:latin typeface="+mn-lt"/>
              <a:ea typeface="+mn-ea"/>
              <a:cs typeface="+mn-cs"/>
            </a:endParaRPr>
          </a:p>
          <a:p>
            <a:pPr>
              <a:lnSpc>
                <a:spcPct val="190000"/>
              </a:lnSpc>
              <a:spcAft>
                <a:spcPts val="600"/>
              </a:spcAft>
            </a:pPr>
            <a:r>
              <a:rPr lang="en-US" sz="1700" b="1" kern="1200" cap="none" spc="100" baseline="0" dirty="0">
                <a:latin typeface="+mn-lt"/>
                <a:ea typeface="+mn-ea"/>
                <a:cs typeface="+mn-cs"/>
                <a:hlinkClick r:id="rId3">
                  <a:extLst>
                    <a:ext uri="{A12FA001-AC4F-418D-AE19-62706E023703}">
                      <ahyp:hlinkClr xmlns:ahyp="http://schemas.microsoft.com/office/drawing/2018/hyperlinkcolor" val="tx"/>
                    </a:ext>
                  </a:extLst>
                </a:hlinkClick>
              </a:rPr>
              <a:t>https://youtu.be/TbtNdlCEqHk?si=4NJG-hbLy24lJyX8&amp;t=465</a:t>
            </a:r>
            <a:endParaRPr lang="en-US" sz="1700" b="1" kern="1200" cap="none" spc="100" baseline="0" dirty="0">
              <a:latin typeface="+mn-lt"/>
              <a:ea typeface="+mn-ea"/>
              <a:cs typeface="+mn-cs"/>
            </a:endParaRPr>
          </a:p>
          <a:p>
            <a:pPr>
              <a:lnSpc>
                <a:spcPct val="190000"/>
              </a:lnSpc>
              <a:spcAft>
                <a:spcPts val="600"/>
              </a:spcAft>
            </a:pPr>
            <a:endParaRPr lang="en-US" sz="1700" b="1" kern="1200" cap="none" spc="100" baseline="0" dirty="0">
              <a:latin typeface="+mn-lt"/>
              <a:ea typeface="+mn-ea"/>
              <a:cs typeface="+mn-cs"/>
            </a:endParaRPr>
          </a:p>
        </p:txBody>
      </p:sp>
    </p:spTree>
    <p:extLst>
      <p:ext uri="{BB962C8B-B14F-4D97-AF65-F5344CB8AC3E}">
        <p14:creationId xmlns:p14="http://schemas.microsoft.com/office/powerpoint/2010/main" val="17461585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F010C-FADE-835C-290A-F6D81B821E92}"/>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3F70B721-FFF9-7BAC-BD90-AFBD624261F4}"/>
              </a:ext>
            </a:extLst>
          </p:cNvPr>
          <p:cNvSpPr>
            <a:spLocks noGrp="1"/>
          </p:cNvSpPr>
          <p:nvPr>
            <p:ph type="sldNum" sz="quarter" idx="4"/>
          </p:nvPr>
        </p:nvSpPr>
        <p:spPr/>
        <p:txBody>
          <a:bodyPr/>
          <a:lstStyle/>
          <a:p>
            <a:fld id="{EA87306C-81BA-4795-A5CA-9392456A8C1E}" type="slidenum">
              <a:rPr lang="en-US" smtClean="0"/>
              <a:pPr/>
              <a:t>3</a:t>
            </a:fld>
            <a:endParaRPr lang="en-US"/>
          </a:p>
        </p:txBody>
      </p:sp>
      <p:sp>
        <p:nvSpPr>
          <p:cNvPr id="3" name="TextBox 2">
            <a:extLst>
              <a:ext uri="{FF2B5EF4-FFF2-40B4-BE49-F238E27FC236}">
                <a16:creationId xmlns:a16="http://schemas.microsoft.com/office/drawing/2014/main" id="{64C8CD60-543D-7771-9E18-EB657FF07EED}"/>
              </a:ext>
            </a:extLst>
          </p:cNvPr>
          <p:cNvSpPr txBox="1"/>
          <p:nvPr/>
        </p:nvSpPr>
        <p:spPr>
          <a:xfrm>
            <a:off x="965972" y="2051700"/>
            <a:ext cx="10387828" cy="2754600"/>
          </a:xfrm>
          <a:prstGeom prst="rect">
            <a:avLst/>
          </a:prstGeom>
          <a:noFill/>
        </p:spPr>
        <p:txBody>
          <a:bodyPr wrap="square">
            <a:spAutoFit/>
          </a:bodyPr>
          <a:lstStyle/>
          <a:p>
            <a:pPr>
              <a:spcBef>
                <a:spcPts val="600"/>
              </a:spcBef>
              <a:spcAft>
                <a:spcPts val="600"/>
              </a:spcAft>
              <a:buNone/>
            </a:pPr>
            <a:r>
              <a:rPr lang="en-US" sz="2400" dirty="0"/>
              <a:t>Imagine that humanity is about to disappear. The final human being knows that no other humans will ever exist. Before dying, she decides to destroy the remaining forests, kill the remaining animals, and poison the rivers—not because she needs to, but simply because she can.</a:t>
            </a:r>
          </a:p>
          <a:p>
            <a:pPr>
              <a:buNone/>
            </a:pPr>
            <a:endParaRPr lang="en-US" sz="2400" b="1" dirty="0"/>
          </a:p>
          <a:p>
            <a:pPr>
              <a:buNone/>
            </a:pPr>
            <a:r>
              <a:rPr lang="en-US" sz="2400" b="1" dirty="0"/>
              <a:t>Would she be doing something morally wrong? Why or why not? What moral principle did you use to arrive at your answer?</a:t>
            </a:r>
            <a:endParaRPr lang="en-US" sz="2400" dirty="0"/>
          </a:p>
        </p:txBody>
      </p:sp>
      <p:sp>
        <p:nvSpPr>
          <p:cNvPr id="4" name="TextBox 3">
            <a:extLst>
              <a:ext uri="{FF2B5EF4-FFF2-40B4-BE49-F238E27FC236}">
                <a16:creationId xmlns:a16="http://schemas.microsoft.com/office/drawing/2014/main" id="{8CF637A0-5FA4-6B01-3723-07E081B6B836}"/>
              </a:ext>
            </a:extLst>
          </p:cNvPr>
          <p:cNvSpPr txBox="1"/>
          <p:nvPr/>
        </p:nvSpPr>
        <p:spPr>
          <a:xfrm>
            <a:off x="1104729" y="922732"/>
            <a:ext cx="9982541" cy="707886"/>
          </a:xfrm>
          <a:prstGeom prst="rect">
            <a:avLst/>
          </a:prstGeom>
          <a:noFill/>
        </p:spPr>
        <p:txBody>
          <a:bodyPr wrap="none" rtlCol="0">
            <a:spAutoFit/>
          </a:bodyPr>
          <a:lstStyle/>
          <a:p>
            <a:r>
              <a:rPr lang="en-US" sz="4000" b="1" dirty="0">
                <a:solidFill>
                  <a:srgbClr val="002060"/>
                </a:solidFill>
              </a:rPr>
              <a:t>ROUTLEY’S THOUGHT EXPERIEMENT (1973)</a:t>
            </a:r>
          </a:p>
        </p:txBody>
      </p:sp>
    </p:spTree>
    <p:extLst>
      <p:ext uri="{BB962C8B-B14F-4D97-AF65-F5344CB8AC3E}">
        <p14:creationId xmlns:p14="http://schemas.microsoft.com/office/powerpoint/2010/main" val="14422920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A65ED-6D57-DDE4-7D3C-E4793A082692}"/>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143299C0-E54E-85D6-D3DB-1039FC8B990A}"/>
              </a:ext>
            </a:extLst>
          </p:cNvPr>
          <p:cNvSpPr>
            <a:spLocks noGrp="1"/>
          </p:cNvSpPr>
          <p:nvPr>
            <p:ph type="sldNum" sz="quarter" idx="4"/>
          </p:nvPr>
        </p:nvSpPr>
        <p:spPr/>
        <p:txBody>
          <a:bodyPr/>
          <a:lstStyle/>
          <a:p>
            <a:fld id="{EA87306C-81BA-4795-A5CA-9392456A8C1E}" type="slidenum">
              <a:rPr lang="en-US" smtClean="0"/>
              <a:pPr/>
              <a:t>4</a:t>
            </a:fld>
            <a:endParaRPr lang="en-US"/>
          </a:p>
        </p:txBody>
      </p:sp>
      <p:sp>
        <p:nvSpPr>
          <p:cNvPr id="3" name="TextBox 2">
            <a:extLst>
              <a:ext uri="{FF2B5EF4-FFF2-40B4-BE49-F238E27FC236}">
                <a16:creationId xmlns:a16="http://schemas.microsoft.com/office/drawing/2014/main" id="{65EEE6C0-CDAD-64CA-E931-D2070F7ACD89}"/>
              </a:ext>
            </a:extLst>
          </p:cNvPr>
          <p:cNvSpPr txBox="1"/>
          <p:nvPr/>
        </p:nvSpPr>
        <p:spPr>
          <a:xfrm>
            <a:off x="573039" y="1955504"/>
            <a:ext cx="11045919" cy="2123658"/>
          </a:xfrm>
          <a:prstGeom prst="rect">
            <a:avLst/>
          </a:prstGeom>
          <a:noFill/>
        </p:spPr>
        <p:txBody>
          <a:bodyPr wrap="square">
            <a:spAutoFit/>
          </a:bodyPr>
          <a:lstStyle/>
          <a:p>
            <a:pPr marL="577850" lvl="0" indent="-177800">
              <a:spcBef>
                <a:spcPts val="1800"/>
              </a:spcBef>
              <a:spcAft>
                <a:spcPts val="1800"/>
              </a:spcAft>
              <a:buFont typeface="Arial" panose="020B0604020202020204" pitchFamily="34" charset="0"/>
              <a:buChar char="•"/>
            </a:pPr>
            <a:r>
              <a:rPr lang="en-US" sz="2400" dirty="0"/>
              <a:t>Who, if anyone, is being wronged? </a:t>
            </a:r>
          </a:p>
          <a:p>
            <a:pPr marL="577850" lvl="0" indent="-176213">
              <a:spcBef>
                <a:spcPts val="1800"/>
              </a:spcBef>
              <a:spcAft>
                <a:spcPts val="1800"/>
              </a:spcAft>
              <a:buFont typeface="Arial" panose="020B0604020202020204" pitchFamily="34" charset="0"/>
              <a:buChar char="•"/>
            </a:pPr>
            <a:r>
              <a:rPr lang="en-US" sz="2400" dirty="0"/>
              <a:t>Does something have to harm a human being in order to be morally wrong? </a:t>
            </a:r>
          </a:p>
          <a:p>
            <a:pPr marL="577850" lvl="0" indent="-176213">
              <a:spcBef>
                <a:spcPts val="1800"/>
              </a:spcBef>
              <a:spcAft>
                <a:spcPts val="1800"/>
              </a:spcAft>
              <a:buFont typeface="Arial" panose="020B0604020202020204" pitchFamily="34" charset="0"/>
              <a:buChar char="•"/>
            </a:pPr>
            <a:r>
              <a:rPr lang="en-US" sz="2400" dirty="0"/>
              <a:t>Can plants, animals, species, or ecosystems matter “for their own sake”?</a:t>
            </a:r>
          </a:p>
        </p:txBody>
      </p:sp>
      <p:sp>
        <p:nvSpPr>
          <p:cNvPr id="5" name="TextBox 4">
            <a:extLst>
              <a:ext uri="{FF2B5EF4-FFF2-40B4-BE49-F238E27FC236}">
                <a16:creationId xmlns:a16="http://schemas.microsoft.com/office/drawing/2014/main" id="{D90B8F34-5AA7-006B-B024-1E7D688F436A}"/>
              </a:ext>
            </a:extLst>
          </p:cNvPr>
          <p:cNvSpPr txBox="1"/>
          <p:nvPr/>
        </p:nvSpPr>
        <p:spPr>
          <a:xfrm>
            <a:off x="1881576" y="811200"/>
            <a:ext cx="8428846" cy="707886"/>
          </a:xfrm>
          <a:prstGeom prst="rect">
            <a:avLst/>
          </a:prstGeom>
          <a:noFill/>
        </p:spPr>
        <p:txBody>
          <a:bodyPr wrap="none" rtlCol="0">
            <a:spAutoFit/>
          </a:bodyPr>
          <a:lstStyle/>
          <a:p>
            <a:r>
              <a:rPr lang="en-US" sz="4000" b="1" dirty="0">
                <a:solidFill>
                  <a:srgbClr val="002060"/>
                </a:solidFill>
              </a:rPr>
              <a:t>SOME RELEVENT QUESTIONS TO ASK</a:t>
            </a:r>
          </a:p>
        </p:txBody>
      </p:sp>
    </p:spTree>
    <p:extLst>
      <p:ext uri="{BB962C8B-B14F-4D97-AF65-F5344CB8AC3E}">
        <p14:creationId xmlns:p14="http://schemas.microsoft.com/office/powerpoint/2010/main" val="23484273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51EEA-7C8B-2CDC-B457-C945DF02F712}"/>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EF7B3A7C-4187-B9C9-BB88-8F9CC05846FF}"/>
              </a:ext>
            </a:extLst>
          </p:cNvPr>
          <p:cNvSpPr>
            <a:spLocks noGrp="1"/>
          </p:cNvSpPr>
          <p:nvPr>
            <p:ph type="sldNum" sz="quarter" idx="4"/>
          </p:nvPr>
        </p:nvSpPr>
        <p:spPr/>
        <p:txBody>
          <a:bodyPr/>
          <a:lstStyle/>
          <a:p>
            <a:fld id="{EA87306C-81BA-4795-A5CA-9392456A8C1E}" type="slidenum">
              <a:rPr lang="en-US" smtClean="0"/>
              <a:pPr/>
              <a:t>5</a:t>
            </a:fld>
            <a:endParaRPr lang="en-US"/>
          </a:p>
        </p:txBody>
      </p:sp>
      <p:sp>
        <p:nvSpPr>
          <p:cNvPr id="3" name="TextBox 2">
            <a:extLst>
              <a:ext uri="{FF2B5EF4-FFF2-40B4-BE49-F238E27FC236}">
                <a16:creationId xmlns:a16="http://schemas.microsoft.com/office/drawing/2014/main" id="{3BF59B81-BA13-FB38-6161-15AA51E7E646}"/>
              </a:ext>
            </a:extLst>
          </p:cNvPr>
          <p:cNvSpPr txBox="1"/>
          <p:nvPr/>
        </p:nvSpPr>
        <p:spPr>
          <a:xfrm>
            <a:off x="573038" y="1965895"/>
            <a:ext cx="11045919" cy="3016210"/>
          </a:xfrm>
          <a:prstGeom prst="rect">
            <a:avLst/>
          </a:prstGeom>
          <a:noFill/>
        </p:spPr>
        <p:txBody>
          <a:bodyPr wrap="square">
            <a:spAutoFit/>
          </a:bodyPr>
          <a:lstStyle/>
          <a:p>
            <a:pPr lvl="0">
              <a:spcBef>
                <a:spcPts val="1200"/>
              </a:spcBef>
              <a:spcAft>
                <a:spcPts val="1200"/>
              </a:spcAft>
            </a:pPr>
            <a:r>
              <a:rPr lang="en-US" sz="2400" b="1" u="sng" dirty="0"/>
              <a:t>Anthropocentrism</a:t>
            </a:r>
            <a:r>
              <a:rPr lang="en-US" sz="2400" b="1" dirty="0"/>
              <a:t>:</a:t>
            </a:r>
            <a:r>
              <a:rPr lang="en-US" sz="2400" dirty="0"/>
              <a:t> Nature matters morally because of its relationship to human beings. </a:t>
            </a:r>
          </a:p>
          <a:p>
            <a:pPr lvl="0">
              <a:spcBef>
                <a:spcPts val="2400"/>
              </a:spcBef>
              <a:spcAft>
                <a:spcPts val="2400"/>
              </a:spcAft>
            </a:pPr>
            <a:r>
              <a:rPr lang="en-US" sz="2400" b="1" u="sng" dirty="0"/>
              <a:t>Biocentrism</a:t>
            </a:r>
            <a:r>
              <a:rPr lang="en-US" sz="2400" b="1" dirty="0"/>
              <a:t>:</a:t>
            </a:r>
            <a:r>
              <a:rPr lang="en-US" sz="2400" dirty="0"/>
              <a:t> Individual living things can have moral importance in their own right. </a:t>
            </a:r>
          </a:p>
          <a:p>
            <a:pPr lvl="0">
              <a:spcBef>
                <a:spcPts val="2400"/>
              </a:spcBef>
              <a:spcAft>
                <a:spcPts val="2400"/>
              </a:spcAft>
            </a:pPr>
            <a:r>
              <a:rPr lang="en-US" sz="2400" b="1" u="sng" dirty="0"/>
              <a:t>Ecocentrism</a:t>
            </a:r>
            <a:r>
              <a:rPr lang="en-US" sz="2400" b="1" dirty="0"/>
              <a:t>:</a:t>
            </a:r>
            <a:r>
              <a:rPr lang="en-US" sz="2400" dirty="0"/>
              <a:t> Species, ecosystems, or ecological wholes may also have moral value in their own right.</a:t>
            </a:r>
          </a:p>
        </p:txBody>
      </p:sp>
      <p:sp>
        <p:nvSpPr>
          <p:cNvPr id="2" name="TextBox 1">
            <a:extLst>
              <a:ext uri="{FF2B5EF4-FFF2-40B4-BE49-F238E27FC236}">
                <a16:creationId xmlns:a16="http://schemas.microsoft.com/office/drawing/2014/main" id="{08134DEA-1D0A-A21F-E7EE-4594F2B993D2}"/>
              </a:ext>
            </a:extLst>
          </p:cNvPr>
          <p:cNvSpPr txBox="1"/>
          <p:nvPr/>
        </p:nvSpPr>
        <p:spPr>
          <a:xfrm>
            <a:off x="2310539" y="811200"/>
            <a:ext cx="7570919" cy="707886"/>
          </a:xfrm>
          <a:prstGeom prst="rect">
            <a:avLst/>
          </a:prstGeom>
          <a:noFill/>
        </p:spPr>
        <p:txBody>
          <a:bodyPr wrap="none" rtlCol="0">
            <a:spAutoFit/>
          </a:bodyPr>
          <a:lstStyle/>
          <a:p>
            <a:r>
              <a:rPr lang="en-US" sz="4000" b="1" dirty="0">
                <a:solidFill>
                  <a:srgbClr val="002060"/>
                </a:solidFill>
              </a:rPr>
              <a:t>WHERE DOES YOUR VIEW FIT IN?</a:t>
            </a:r>
          </a:p>
        </p:txBody>
      </p:sp>
    </p:spTree>
    <p:extLst>
      <p:ext uri="{BB962C8B-B14F-4D97-AF65-F5344CB8AC3E}">
        <p14:creationId xmlns:p14="http://schemas.microsoft.com/office/powerpoint/2010/main" val="33284908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AB8D9-9D8F-5C2B-BA31-84C5B5209F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624E73F-FF5F-4033-6928-13865EC5CD9C}"/>
              </a:ext>
            </a:extLst>
          </p:cNvPr>
          <p:cNvSpPr>
            <a:spLocks noGrp="1"/>
          </p:cNvSpPr>
          <p:nvPr>
            <p:ph type="title"/>
          </p:nvPr>
        </p:nvSpPr>
        <p:spPr>
          <a:xfrm>
            <a:off x="5024357" y="360470"/>
            <a:ext cx="5760374" cy="684560"/>
          </a:xfrm>
          <a:ln>
            <a:solidFill>
              <a:schemeClr val="accent1">
                <a:lumMod val="50000"/>
              </a:schemeClr>
            </a:solidFill>
          </a:ln>
        </p:spPr>
        <p:txBody>
          <a:bodyPr/>
          <a:lstStyle/>
          <a:p>
            <a:pPr algn="l"/>
            <a:r>
              <a:rPr lang="en-US" b="1" dirty="0">
                <a:solidFill>
                  <a:schemeClr val="accent1">
                    <a:lumMod val="50000"/>
                  </a:schemeClr>
                </a:solidFill>
              </a:rPr>
              <a:t>ENVIRONMENTAL ETHICS - OVERVIEW</a:t>
            </a:r>
            <a:endParaRPr lang="en-US" dirty="0">
              <a:solidFill>
                <a:schemeClr val="accent1">
                  <a:lumMod val="50000"/>
                </a:schemeClr>
              </a:solidFill>
            </a:endParaRPr>
          </a:p>
        </p:txBody>
      </p:sp>
      <p:sp>
        <p:nvSpPr>
          <p:cNvPr id="19" name="Text Placeholder 18">
            <a:extLst>
              <a:ext uri="{FF2B5EF4-FFF2-40B4-BE49-F238E27FC236}">
                <a16:creationId xmlns:a16="http://schemas.microsoft.com/office/drawing/2014/main" id="{ABB92A24-4197-D675-8881-9E5E247AEEA1}"/>
              </a:ext>
            </a:extLst>
          </p:cNvPr>
          <p:cNvSpPr>
            <a:spLocks noGrp="1"/>
          </p:cNvSpPr>
          <p:nvPr>
            <p:ph type="body" sz="quarter" idx="12"/>
          </p:nvPr>
        </p:nvSpPr>
        <p:spPr>
          <a:xfrm>
            <a:off x="5024357" y="1205346"/>
            <a:ext cx="6555234" cy="5427930"/>
          </a:xfrm>
        </p:spPr>
        <p:txBody>
          <a:bodyPr/>
          <a:lstStyle/>
          <a:p>
            <a:pPr marL="285750" indent="-285750">
              <a:lnSpc>
                <a:spcPct val="100000"/>
              </a:lnSpc>
              <a:spcAft>
                <a:spcPts val="1200"/>
              </a:spcAft>
              <a:buFont typeface="Arial" panose="020B0604020202020204" pitchFamily="34" charset="0"/>
              <a:buChar char="•"/>
            </a:pPr>
            <a:r>
              <a:rPr lang="en-US" sz="1800" spc="-20" dirty="0">
                <a:solidFill>
                  <a:schemeClr val="accent2">
                    <a:lumMod val="50000"/>
                  </a:schemeClr>
                </a:solidFill>
              </a:rPr>
              <a:t>Usually, ethics concerns questions about what actions are moral or immoral, good or bad, as they concern ourselves or other persons</a:t>
            </a:r>
          </a:p>
          <a:p>
            <a:pPr marL="285750" indent="-285750">
              <a:lnSpc>
                <a:spcPct val="100000"/>
              </a:lnSpc>
              <a:spcAft>
                <a:spcPts val="1200"/>
              </a:spcAft>
              <a:buFont typeface="Arial" panose="020B0604020202020204" pitchFamily="34" charset="0"/>
              <a:buChar char="•"/>
            </a:pPr>
            <a:r>
              <a:rPr lang="en-US" sz="1800" spc="-20" dirty="0">
                <a:solidFill>
                  <a:schemeClr val="accent2">
                    <a:lumMod val="50000"/>
                  </a:schemeClr>
                </a:solidFill>
              </a:rPr>
              <a:t>Environmental ethics asks what moral obligations human beings have concerning the </a:t>
            </a:r>
            <a:r>
              <a:rPr lang="en-US" sz="1800" b="1" spc="-20" dirty="0">
                <a:solidFill>
                  <a:schemeClr val="accent2">
                    <a:lumMod val="50000"/>
                  </a:schemeClr>
                </a:solidFill>
              </a:rPr>
              <a:t>nonhuman</a:t>
            </a:r>
            <a:r>
              <a:rPr lang="en-US" sz="1800" spc="-20" dirty="0">
                <a:solidFill>
                  <a:schemeClr val="accent2">
                    <a:lumMod val="50000"/>
                  </a:schemeClr>
                </a:solidFill>
              </a:rPr>
              <a:t> world</a:t>
            </a:r>
          </a:p>
          <a:p>
            <a:pPr marL="285750" indent="-285750">
              <a:lnSpc>
                <a:spcPct val="100000"/>
              </a:lnSpc>
              <a:spcAft>
                <a:spcPts val="1200"/>
              </a:spcAft>
              <a:buFont typeface="Arial" panose="020B0604020202020204" pitchFamily="34" charset="0"/>
              <a:buChar char="•"/>
            </a:pPr>
            <a:r>
              <a:rPr lang="en-US" sz="1800" spc="-20" dirty="0">
                <a:solidFill>
                  <a:schemeClr val="accent2">
                    <a:lumMod val="50000"/>
                  </a:schemeClr>
                </a:solidFill>
              </a:rPr>
              <a:t>Underneath familiar policy questions—pollution, climate change, endangered species, conservation—are more basic philosophical questions:</a:t>
            </a:r>
          </a:p>
          <a:p>
            <a:pPr marL="1028700" lvl="1" indent="-342900">
              <a:lnSpc>
                <a:spcPct val="100000"/>
              </a:lnSpc>
              <a:spcAft>
                <a:spcPts val="1200"/>
              </a:spcAft>
              <a:buFont typeface="Wingdings" pitchFamily="2" charset="2"/>
              <a:buChar char="ü"/>
            </a:pPr>
            <a:r>
              <a:rPr lang="en-US" sz="1800" spc="-20" dirty="0">
                <a:solidFill>
                  <a:schemeClr val="accent2">
                    <a:lumMod val="50000"/>
                  </a:schemeClr>
                </a:solidFill>
              </a:rPr>
              <a:t>What non-human things have moral </a:t>
            </a:r>
            <a:r>
              <a:rPr lang="en-US" sz="1800" b="1" spc="-20" dirty="0">
                <a:solidFill>
                  <a:schemeClr val="accent2">
                    <a:lumMod val="50000"/>
                  </a:schemeClr>
                </a:solidFill>
              </a:rPr>
              <a:t>standing</a:t>
            </a:r>
            <a:r>
              <a:rPr lang="en-US" sz="1800" spc="-20" dirty="0">
                <a:solidFill>
                  <a:schemeClr val="accent2">
                    <a:lumMod val="50000"/>
                  </a:schemeClr>
                </a:solidFill>
              </a:rPr>
              <a:t>, i.e., value for their own sakes or for the sakes of things or persons close to them?</a:t>
            </a:r>
          </a:p>
          <a:p>
            <a:pPr marL="1028700" lvl="1" indent="-342900">
              <a:lnSpc>
                <a:spcPct val="100000"/>
              </a:lnSpc>
              <a:spcAft>
                <a:spcPts val="1200"/>
              </a:spcAft>
              <a:buFont typeface="Wingdings" pitchFamily="2" charset="2"/>
              <a:buChar char="ü"/>
            </a:pPr>
            <a:r>
              <a:rPr lang="en-US" sz="1800" spc="-20" dirty="0">
                <a:solidFill>
                  <a:schemeClr val="accent2">
                    <a:lumMod val="50000"/>
                  </a:schemeClr>
                </a:solidFill>
              </a:rPr>
              <a:t>What has </a:t>
            </a:r>
            <a:r>
              <a:rPr lang="en-US" sz="1800" b="1" spc="-20" dirty="0">
                <a:solidFill>
                  <a:schemeClr val="accent2">
                    <a:lumMod val="50000"/>
                  </a:schemeClr>
                </a:solidFill>
              </a:rPr>
              <a:t>intrinsic value</a:t>
            </a:r>
            <a:r>
              <a:rPr lang="en-US" sz="1800" spc="-20" dirty="0">
                <a:solidFill>
                  <a:schemeClr val="accent2">
                    <a:lumMod val="50000"/>
                  </a:schemeClr>
                </a:solidFill>
              </a:rPr>
              <a:t>?</a:t>
            </a:r>
          </a:p>
          <a:p>
            <a:pPr marL="1028700" lvl="1" indent="-342900">
              <a:spcAft>
                <a:spcPts val="1200"/>
              </a:spcAft>
              <a:buFont typeface="Wingdings" pitchFamily="2" charset="2"/>
              <a:buChar char="ü"/>
            </a:pPr>
            <a:r>
              <a:rPr lang="en-US" sz="1800" dirty="0"/>
              <a:t>Are species and ecosystems </a:t>
            </a:r>
            <a:r>
              <a:rPr lang="en-US" sz="1800" b="1" dirty="0"/>
              <a:t>valuable independently </a:t>
            </a:r>
            <a:r>
              <a:rPr lang="en-US" sz="1800" dirty="0"/>
              <a:t>of their usefulness to us?</a:t>
            </a:r>
          </a:p>
          <a:p>
            <a:pPr marL="1028700" lvl="1" indent="-342900">
              <a:spcAft>
                <a:spcPts val="1200"/>
              </a:spcAft>
              <a:buFont typeface="Wingdings" pitchFamily="2" charset="2"/>
              <a:buChar char="ü"/>
            </a:pPr>
            <a:r>
              <a:rPr lang="en-US" sz="1800" spc="-20" dirty="0">
                <a:solidFill>
                  <a:schemeClr val="accent2">
                    <a:lumMod val="50000"/>
                  </a:schemeClr>
                </a:solidFill>
              </a:rPr>
              <a:t>Do </a:t>
            </a:r>
            <a:r>
              <a:rPr lang="en-US" sz="1800" b="1" spc="-20" dirty="0">
                <a:solidFill>
                  <a:schemeClr val="accent2">
                    <a:lumMod val="50000"/>
                  </a:schemeClr>
                </a:solidFill>
              </a:rPr>
              <a:t>future beings </a:t>
            </a:r>
            <a:r>
              <a:rPr lang="en-US" sz="1800" spc="-20" dirty="0">
                <a:solidFill>
                  <a:schemeClr val="accent2">
                    <a:lumMod val="50000"/>
                  </a:schemeClr>
                </a:solidFill>
              </a:rPr>
              <a:t>count?</a:t>
            </a:r>
          </a:p>
          <a:p>
            <a:pPr marL="1028700" lvl="1" indent="-342900">
              <a:lnSpc>
                <a:spcPct val="100000"/>
              </a:lnSpc>
              <a:spcAft>
                <a:spcPts val="1200"/>
              </a:spcAft>
              <a:buFont typeface="Wingdings" pitchFamily="2" charset="2"/>
              <a:buChar char="ü"/>
            </a:pPr>
            <a:endParaRPr lang="en-US" sz="1600" spc="-20" dirty="0">
              <a:solidFill>
                <a:schemeClr val="accent2">
                  <a:lumMod val="50000"/>
                </a:schemeClr>
              </a:solidFill>
            </a:endParaRPr>
          </a:p>
        </p:txBody>
      </p:sp>
      <p:sp>
        <p:nvSpPr>
          <p:cNvPr id="258" name="Slide Number Placeholder 257">
            <a:extLst>
              <a:ext uri="{FF2B5EF4-FFF2-40B4-BE49-F238E27FC236}">
                <a16:creationId xmlns:a16="http://schemas.microsoft.com/office/drawing/2014/main" id="{5F3516B4-FEC3-F52A-E060-0E3B0185A1D7}"/>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6</a:t>
            </a:fld>
            <a:endParaRPr lang="en-US" dirty="0"/>
          </a:p>
        </p:txBody>
      </p:sp>
      <p:sp>
        <p:nvSpPr>
          <p:cNvPr id="26" name="Text Placeholder 18">
            <a:extLst>
              <a:ext uri="{FF2B5EF4-FFF2-40B4-BE49-F238E27FC236}">
                <a16:creationId xmlns:a16="http://schemas.microsoft.com/office/drawing/2014/main" id="{16D2D459-C175-092A-C64E-12E1F3AD6B88}"/>
              </a:ext>
            </a:extLst>
          </p:cNvPr>
          <p:cNvSpPr txBox="1">
            <a:spLocks/>
          </p:cNvSpPr>
          <p:nvPr/>
        </p:nvSpPr>
        <p:spPr>
          <a:xfrm>
            <a:off x="5533872" y="4460082"/>
            <a:ext cx="6045719" cy="1963867"/>
          </a:xfrm>
          <a:prstGeom prst="rect">
            <a:avLst/>
          </a:prstGeom>
        </p:spPr>
        <p:txBody>
          <a:bodyPr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n-US" sz="1600" spc="-20" dirty="0"/>
          </a:p>
        </p:txBody>
      </p:sp>
      <p:pic>
        <p:nvPicPr>
          <p:cNvPr id="6" name="Picture Placeholder 5">
            <a:extLst>
              <a:ext uri="{FF2B5EF4-FFF2-40B4-BE49-F238E27FC236}">
                <a16:creationId xmlns:a16="http://schemas.microsoft.com/office/drawing/2014/main" id="{A0449831-6C1F-8CD3-38D6-7B5DDC528EA1}"/>
              </a:ext>
            </a:extLst>
          </p:cNvPr>
          <p:cNvPicPr>
            <a:picLocks noGrp="1" noChangeAspect="1"/>
          </p:cNvPicPr>
          <p:nvPr>
            <p:ph type="pic" sz="quarter" idx="10"/>
          </p:nvPr>
        </p:nvPicPr>
        <p:blipFill>
          <a:blip r:embed="rId2"/>
          <a:srcRect l="28153" r="28153"/>
          <a:stretch>
            <a:fillRect/>
          </a:stretch>
        </p:blipFill>
        <p:spPr/>
      </p:pic>
    </p:spTree>
    <p:extLst>
      <p:ext uri="{BB962C8B-B14F-4D97-AF65-F5344CB8AC3E}">
        <p14:creationId xmlns:p14="http://schemas.microsoft.com/office/powerpoint/2010/main" val="2100409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dissolve">
                                      <p:cBhvr>
                                        <p:cTn id="7" dur="500"/>
                                        <p:tgtEl>
                                          <p:spTgt spid="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dissolve">
                                      <p:cBhvr>
                                        <p:cTn id="12" dur="500"/>
                                        <p:tgtEl>
                                          <p:spTgt spid="19">
                                            <p:txEl>
                                              <p:pRg st="2" end="2"/>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19">
                                            <p:txEl>
                                              <p:pRg st="3" end="3"/>
                                            </p:txEl>
                                          </p:spTgt>
                                        </p:tgtEl>
                                        <p:attrNameLst>
                                          <p:attrName>style.visibility</p:attrName>
                                        </p:attrNameLst>
                                      </p:cBhvr>
                                      <p:to>
                                        <p:strVal val="visible"/>
                                      </p:to>
                                    </p:set>
                                    <p:animEffect transition="in" filter="blinds(horizontal)">
                                      <p:cBhvr>
                                        <p:cTn id="16" dur="500"/>
                                        <p:tgtEl>
                                          <p:spTgt spid="1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Effect transition="in" filter="blinds(horizontal)">
                                      <p:cBhvr>
                                        <p:cTn id="21" dur="500"/>
                                        <p:tgtEl>
                                          <p:spTgt spid="1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9">
                                            <p:txEl>
                                              <p:pRg st="5" end="5"/>
                                            </p:txEl>
                                          </p:spTgt>
                                        </p:tgtEl>
                                        <p:attrNameLst>
                                          <p:attrName>style.visibility</p:attrName>
                                        </p:attrNameLst>
                                      </p:cBhvr>
                                      <p:to>
                                        <p:strVal val="visible"/>
                                      </p:to>
                                    </p:set>
                                    <p:animEffect transition="in" filter="blinds(horizontal)">
                                      <p:cBhvr>
                                        <p:cTn id="26" dur="500"/>
                                        <p:tgtEl>
                                          <p:spTgt spid="19">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9">
                                            <p:txEl>
                                              <p:pRg st="6" end="6"/>
                                            </p:txEl>
                                          </p:spTgt>
                                        </p:tgtEl>
                                        <p:attrNameLst>
                                          <p:attrName>style.visibility</p:attrName>
                                        </p:attrNameLst>
                                      </p:cBhvr>
                                      <p:to>
                                        <p:strVal val="visible"/>
                                      </p:to>
                                    </p:set>
                                    <p:animEffect transition="in" filter="blinds(horizontal)">
                                      <p:cBhvr>
                                        <p:cTn id="31" dur="500"/>
                                        <p:tgtEl>
                                          <p:spTgt spid="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59DBE-A851-1F26-F59B-E4FD24F43E8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4207EB1-7887-497C-43B7-C5D408B5276A}"/>
              </a:ext>
            </a:extLst>
          </p:cNvPr>
          <p:cNvSpPr>
            <a:spLocks noGrp="1"/>
          </p:cNvSpPr>
          <p:nvPr>
            <p:ph type="title"/>
          </p:nvPr>
        </p:nvSpPr>
        <p:spPr>
          <a:xfrm>
            <a:off x="5024357" y="360470"/>
            <a:ext cx="5760374" cy="684560"/>
          </a:xfrm>
          <a:ln>
            <a:solidFill>
              <a:schemeClr val="accent1">
                <a:lumMod val="50000"/>
              </a:schemeClr>
            </a:solidFill>
          </a:ln>
        </p:spPr>
        <p:txBody>
          <a:bodyPr/>
          <a:lstStyle/>
          <a:p>
            <a:pPr algn="l"/>
            <a:r>
              <a:rPr lang="en-US" b="1" dirty="0">
                <a:solidFill>
                  <a:schemeClr val="accent1">
                    <a:lumMod val="50000"/>
                  </a:schemeClr>
                </a:solidFill>
              </a:rPr>
              <a:t>ENVIRONMENTAL ETHICS – a connection to what we know</a:t>
            </a:r>
            <a:endParaRPr lang="en-US" dirty="0">
              <a:solidFill>
                <a:schemeClr val="accent1">
                  <a:lumMod val="50000"/>
                </a:schemeClr>
              </a:solidFill>
            </a:endParaRPr>
          </a:p>
        </p:txBody>
      </p:sp>
      <p:sp>
        <p:nvSpPr>
          <p:cNvPr id="19" name="Text Placeholder 18">
            <a:extLst>
              <a:ext uri="{FF2B5EF4-FFF2-40B4-BE49-F238E27FC236}">
                <a16:creationId xmlns:a16="http://schemas.microsoft.com/office/drawing/2014/main" id="{556FE961-4B52-2DC0-CEB8-7BCC97D65492}"/>
              </a:ext>
            </a:extLst>
          </p:cNvPr>
          <p:cNvSpPr>
            <a:spLocks noGrp="1"/>
          </p:cNvSpPr>
          <p:nvPr>
            <p:ph type="body" sz="quarter" idx="12"/>
          </p:nvPr>
        </p:nvSpPr>
        <p:spPr>
          <a:xfrm>
            <a:off x="5081959" y="1497631"/>
            <a:ext cx="6497632" cy="4858719"/>
          </a:xfrm>
        </p:spPr>
        <p:txBody>
          <a:bodyPr/>
          <a:lstStyle/>
          <a:p>
            <a:pPr>
              <a:lnSpc>
                <a:spcPct val="100000"/>
              </a:lnSpc>
              <a:spcAft>
                <a:spcPts val="1200"/>
              </a:spcAft>
            </a:pPr>
            <a:r>
              <a:rPr lang="en-US" sz="1800" b="1" u="sng" spc="-20" dirty="0">
                <a:solidFill>
                  <a:schemeClr val="accent2">
                    <a:lumMod val="50000"/>
                  </a:schemeClr>
                </a:solidFill>
              </a:rPr>
              <a:t>Utilitarian</a:t>
            </a:r>
            <a:r>
              <a:rPr lang="en-US" sz="1800" spc="-20" dirty="0">
                <a:solidFill>
                  <a:schemeClr val="accent2">
                    <a:lumMod val="50000"/>
                  </a:schemeClr>
                </a:solidFill>
              </a:rPr>
              <a:t> question: Whose welfare gets counted? Humans only? Sentient animals? Future beings?</a:t>
            </a:r>
          </a:p>
          <a:p>
            <a:pPr>
              <a:lnSpc>
                <a:spcPct val="100000"/>
              </a:lnSpc>
              <a:spcBef>
                <a:spcPts val="3000"/>
              </a:spcBef>
              <a:spcAft>
                <a:spcPts val="3000"/>
              </a:spcAft>
            </a:pPr>
            <a:r>
              <a:rPr lang="en-US" sz="1800" b="1" u="sng" spc="-20" dirty="0">
                <a:solidFill>
                  <a:schemeClr val="accent2">
                    <a:lumMod val="50000"/>
                  </a:schemeClr>
                </a:solidFill>
              </a:rPr>
              <a:t>Deontological</a:t>
            </a:r>
            <a:r>
              <a:rPr lang="en-US" sz="1800" spc="-20" dirty="0">
                <a:solidFill>
                  <a:schemeClr val="accent2">
                    <a:lumMod val="50000"/>
                  </a:schemeClr>
                </a:solidFill>
              </a:rPr>
              <a:t> question: Can we have duties concerning things that cannot reciprocate duties? Could destroying a species be wrong even if no person's rights are violated?</a:t>
            </a:r>
          </a:p>
          <a:p>
            <a:pPr>
              <a:lnSpc>
                <a:spcPct val="100000"/>
              </a:lnSpc>
              <a:spcAft>
                <a:spcPts val="1200"/>
              </a:spcAft>
            </a:pPr>
            <a:r>
              <a:rPr lang="en-US" sz="1800" b="1" u="sng" spc="-20" dirty="0">
                <a:solidFill>
                  <a:schemeClr val="accent2">
                    <a:lumMod val="50000"/>
                  </a:schemeClr>
                </a:solidFill>
              </a:rPr>
              <a:t>Virtue ethics</a:t>
            </a:r>
            <a:r>
              <a:rPr lang="en-US" sz="1800" spc="-20" dirty="0">
                <a:solidFill>
                  <a:schemeClr val="accent2">
                    <a:lumMod val="50000"/>
                  </a:schemeClr>
                </a:solidFill>
              </a:rPr>
              <a:t>: What would the Last Man’s behavior reveal about his character? Could a virtuous person wantonly destroy the natural world even if no one else would ever suffer from it?</a:t>
            </a:r>
            <a:br>
              <a:rPr lang="en-US" spc="-20" dirty="0">
                <a:solidFill>
                  <a:schemeClr val="accent2">
                    <a:lumMod val="50000"/>
                  </a:schemeClr>
                </a:solidFill>
              </a:rPr>
            </a:br>
            <a:endParaRPr lang="en-US" sz="1600" spc="-20" dirty="0">
              <a:solidFill>
                <a:schemeClr val="accent2">
                  <a:lumMod val="50000"/>
                </a:schemeClr>
              </a:solidFill>
            </a:endParaRPr>
          </a:p>
        </p:txBody>
      </p:sp>
      <p:sp>
        <p:nvSpPr>
          <p:cNvPr id="258" name="Slide Number Placeholder 257">
            <a:extLst>
              <a:ext uri="{FF2B5EF4-FFF2-40B4-BE49-F238E27FC236}">
                <a16:creationId xmlns:a16="http://schemas.microsoft.com/office/drawing/2014/main" id="{0B251467-779A-4D3F-5F7A-D893A7E59084}"/>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7</a:t>
            </a:fld>
            <a:endParaRPr lang="en-US" dirty="0"/>
          </a:p>
        </p:txBody>
      </p:sp>
      <p:sp>
        <p:nvSpPr>
          <p:cNvPr id="26" name="Text Placeholder 18">
            <a:extLst>
              <a:ext uri="{FF2B5EF4-FFF2-40B4-BE49-F238E27FC236}">
                <a16:creationId xmlns:a16="http://schemas.microsoft.com/office/drawing/2014/main" id="{CA2C80B7-1BC8-5C3C-6127-A8B20E069D7E}"/>
              </a:ext>
            </a:extLst>
          </p:cNvPr>
          <p:cNvSpPr txBox="1">
            <a:spLocks/>
          </p:cNvSpPr>
          <p:nvPr/>
        </p:nvSpPr>
        <p:spPr>
          <a:xfrm>
            <a:off x="5533872" y="4460082"/>
            <a:ext cx="6045719" cy="1963867"/>
          </a:xfrm>
          <a:prstGeom prst="rect">
            <a:avLst/>
          </a:prstGeom>
        </p:spPr>
        <p:txBody>
          <a:bodyPr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n-US" sz="1600" spc="-20" dirty="0"/>
          </a:p>
        </p:txBody>
      </p:sp>
      <p:pic>
        <p:nvPicPr>
          <p:cNvPr id="6" name="Picture Placeholder 5">
            <a:extLst>
              <a:ext uri="{FF2B5EF4-FFF2-40B4-BE49-F238E27FC236}">
                <a16:creationId xmlns:a16="http://schemas.microsoft.com/office/drawing/2014/main" id="{623B3832-1359-16CF-122B-1BB2EE511C5F}"/>
              </a:ext>
            </a:extLst>
          </p:cNvPr>
          <p:cNvPicPr>
            <a:picLocks noGrp="1" noChangeAspect="1"/>
          </p:cNvPicPr>
          <p:nvPr>
            <p:ph type="pic" sz="quarter" idx="10"/>
          </p:nvPr>
        </p:nvPicPr>
        <p:blipFill>
          <a:blip r:embed="rId2"/>
          <a:srcRect l="28153" r="28153"/>
          <a:stretch>
            <a:fillRect/>
          </a:stretch>
        </p:blipFill>
        <p:spPr/>
      </p:pic>
    </p:spTree>
    <p:extLst>
      <p:ext uri="{BB962C8B-B14F-4D97-AF65-F5344CB8AC3E}">
        <p14:creationId xmlns:p14="http://schemas.microsoft.com/office/powerpoint/2010/main" val="34812205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dissolve">
                                      <p:cBhvr>
                                        <p:cTn id="7" dur="500"/>
                                        <p:tgtEl>
                                          <p:spTgt spid="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dissolve">
                                      <p:cBhvr>
                                        <p:cTn id="12"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EDEC5-D831-1A12-B6F1-DF623038F1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5AD271-4825-0F27-B964-5A14D3EC92B6}"/>
              </a:ext>
            </a:extLst>
          </p:cNvPr>
          <p:cNvSpPr>
            <a:spLocks noGrp="1"/>
          </p:cNvSpPr>
          <p:nvPr>
            <p:ph type="title"/>
          </p:nvPr>
        </p:nvSpPr>
        <p:spPr>
          <a:xfrm>
            <a:off x="5024356" y="360470"/>
            <a:ext cx="6824097" cy="684560"/>
          </a:xfrm>
          <a:ln>
            <a:solidFill>
              <a:schemeClr val="accent1">
                <a:lumMod val="50000"/>
              </a:schemeClr>
            </a:solidFill>
          </a:ln>
        </p:spPr>
        <p:txBody>
          <a:bodyPr/>
          <a:lstStyle/>
          <a:p>
            <a:pPr algn="l"/>
            <a:r>
              <a:rPr lang="en-US" b="1" dirty="0">
                <a:solidFill>
                  <a:schemeClr val="accent1">
                    <a:lumMod val="50000"/>
                  </a:schemeClr>
                </a:solidFill>
              </a:rPr>
              <a:t>ENVIRONMENTAL ETHICS – why it matters</a:t>
            </a:r>
            <a:endParaRPr lang="en-US" dirty="0">
              <a:solidFill>
                <a:schemeClr val="accent1">
                  <a:lumMod val="50000"/>
                </a:schemeClr>
              </a:solidFill>
            </a:endParaRPr>
          </a:p>
        </p:txBody>
      </p:sp>
      <p:sp>
        <p:nvSpPr>
          <p:cNvPr id="19" name="Text Placeholder 18">
            <a:extLst>
              <a:ext uri="{FF2B5EF4-FFF2-40B4-BE49-F238E27FC236}">
                <a16:creationId xmlns:a16="http://schemas.microsoft.com/office/drawing/2014/main" id="{10A89606-A6B7-1ACB-8781-DA6AEDAE4400}"/>
              </a:ext>
            </a:extLst>
          </p:cNvPr>
          <p:cNvSpPr>
            <a:spLocks noGrp="1"/>
          </p:cNvSpPr>
          <p:nvPr>
            <p:ph type="body" sz="quarter" idx="12"/>
          </p:nvPr>
        </p:nvSpPr>
        <p:spPr>
          <a:xfrm>
            <a:off x="5190063" y="1449091"/>
            <a:ext cx="6658390" cy="5184183"/>
          </a:xfrm>
        </p:spPr>
        <p:txBody>
          <a:bodyPr/>
          <a:lstStyle/>
          <a:p>
            <a:pPr>
              <a:lnSpc>
                <a:spcPct val="100000"/>
              </a:lnSpc>
              <a:spcAft>
                <a:spcPts val="1200"/>
              </a:spcAft>
            </a:pPr>
            <a:r>
              <a:rPr lang="en-US" sz="1800" b="1" spc="-20" dirty="0">
                <a:solidFill>
                  <a:schemeClr val="accent2">
                    <a:lumMod val="50000"/>
                  </a:schemeClr>
                </a:solidFill>
              </a:rPr>
              <a:t>Most important decisions are made under pressure to ask:</a:t>
            </a:r>
          </a:p>
          <a:p>
            <a:pPr marL="401638">
              <a:lnSpc>
                <a:spcPct val="100000"/>
              </a:lnSpc>
              <a:spcAft>
                <a:spcPts val="1200"/>
              </a:spcAft>
            </a:pPr>
            <a:r>
              <a:rPr lang="en-US" sz="1800" spc="-20" dirty="0">
                <a:solidFill>
                  <a:schemeClr val="accent2">
                    <a:lumMod val="50000"/>
                  </a:schemeClr>
                </a:solidFill>
              </a:rPr>
              <a:t>Who counts?</a:t>
            </a:r>
          </a:p>
          <a:p>
            <a:pPr marL="401638">
              <a:lnSpc>
                <a:spcPct val="100000"/>
              </a:lnSpc>
              <a:spcAft>
                <a:spcPts val="1200"/>
              </a:spcAft>
            </a:pPr>
            <a:r>
              <a:rPr lang="en-US" sz="1800" spc="-20" dirty="0">
                <a:solidFill>
                  <a:schemeClr val="accent2">
                    <a:lumMod val="50000"/>
                  </a:schemeClr>
                </a:solidFill>
              </a:rPr>
              <a:t>What counts? </a:t>
            </a:r>
          </a:p>
          <a:p>
            <a:pPr marL="401638">
              <a:lnSpc>
                <a:spcPct val="100000"/>
              </a:lnSpc>
              <a:spcAft>
                <a:spcPts val="1200"/>
              </a:spcAft>
            </a:pPr>
            <a:r>
              <a:rPr lang="en-US" sz="1800" spc="-20" dirty="0">
                <a:solidFill>
                  <a:schemeClr val="accent2">
                    <a:lumMod val="50000"/>
                  </a:schemeClr>
                </a:solidFill>
              </a:rPr>
              <a:t>How far into the future do we have to care?</a:t>
            </a:r>
          </a:p>
          <a:p>
            <a:pPr>
              <a:lnSpc>
                <a:spcPct val="100000"/>
              </a:lnSpc>
              <a:spcAft>
                <a:spcPts val="1200"/>
              </a:spcAft>
            </a:pPr>
            <a:br>
              <a:rPr lang="en-US" sz="1800" spc="-20" dirty="0">
                <a:solidFill>
                  <a:schemeClr val="accent2">
                    <a:lumMod val="50000"/>
                  </a:schemeClr>
                </a:solidFill>
              </a:rPr>
            </a:br>
            <a:endParaRPr lang="en-US" sz="1800" spc="-20" dirty="0">
              <a:solidFill>
                <a:schemeClr val="accent2">
                  <a:lumMod val="50000"/>
                </a:schemeClr>
              </a:solidFill>
            </a:endParaRPr>
          </a:p>
        </p:txBody>
      </p:sp>
      <p:sp>
        <p:nvSpPr>
          <p:cNvPr id="258" name="Slide Number Placeholder 257">
            <a:extLst>
              <a:ext uri="{FF2B5EF4-FFF2-40B4-BE49-F238E27FC236}">
                <a16:creationId xmlns:a16="http://schemas.microsoft.com/office/drawing/2014/main" id="{E68C67C7-90C0-FD4D-F13D-C4CB922ACAC9}"/>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8</a:t>
            </a:fld>
            <a:endParaRPr lang="en-US" dirty="0"/>
          </a:p>
        </p:txBody>
      </p:sp>
      <p:sp>
        <p:nvSpPr>
          <p:cNvPr id="26" name="Text Placeholder 18">
            <a:extLst>
              <a:ext uri="{FF2B5EF4-FFF2-40B4-BE49-F238E27FC236}">
                <a16:creationId xmlns:a16="http://schemas.microsoft.com/office/drawing/2014/main" id="{929F315E-D777-BEF5-A877-E361749FE574}"/>
              </a:ext>
            </a:extLst>
          </p:cNvPr>
          <p:cNvSpPr txBox="1">
            <a:spLocks/>
          </p:cNvSpPr>
          <p:nvPr/>
        </p:nvSpPr>
        <p:spPr>
          <a:xfrm>
            <a:off x="5533872" y="4460082"/>
            <a:ext cx="6045719" cy="1963867"/>
          </a:xfrm>
          <a:prstGeom prst="rect">
            <a:avLst/>
          </a:prstGeom>
        </p:spPr>
        <p:txBody>
          <a:bodyPr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n-US" sz="1600" spc="-20" dirty="0"/>
          </a:p>
        </p:txBody>
      </p:sp>
      <p:pic>
        <p:nvPicPr>
          <p:cNvPr id="6" name="Picture Placeholder 5">
            <a:extLst>
              <a:ext uri="{FF2B5EF4-FFF2-40B4-BE49-F238E27FC236}">
                <a16:creationId xmlns:a16="http://schemas.microsoft.com/office/drawing/2014/main" id="{CDF2A09D-308B-069C-DBCB-80164897BE71}"/>
              </a:ext>
            </a:extLst>
          </p:cNvPr>
          <p:cNvPicPr>
            <a:picLocks noGrp="1" noChangeAspect="1"/>
          </p:cNvPicPr>
          <p:nvPr>
            <p:ph type="pic" sz="quarter" idx="10"/>
          </p:nvPr>
        </p:nvPicPr>
        <p:blipFill>
          <a:blip r:embed="rId2"/>
          <a:srcRect l="28153" r="28153"/>
          <a:stretch>
            <a:fillRect/>
          </a:stretch>
        </p:blipFill>
        <p:spPr/>
      </p:pic>
      <p:sp>
        <p:nvSpPr>
          <p:cNvPr id="4" name="TextBox 3">
            <a:extLst>
              <a:ext uri="{FF2B5EF4-FFF2-40B4-BE49-F238E27FC236}">
                <a16:creationId xmlns:a16="http://schemas.microsoft.com/office/drawing/2014/main" id="{1605292D-676B-3000-CCFC-ED8D1A8EA4D7}"/>
              </a:ext>
            </a:extLst>
          </p:cNvPr>
          <p:cNvSpPr txBox="1"/>
          <p:nvPr/>
        </p:nvSpPr>
        <p:spPr>
          <a:xfrm>
            <a:off x="6425738" y="3940994"/>
            <a:ext cx="3812889" cy="430887"/>
          </a:xfrm>
          <a:prstGeom prst="rect">
            <a:avLst/>
          </a:prstGeom>
          <a:noFill/>
        </p:spPr>
        <p:txBody>
          <a:bodyPr wrap="square" rtlCol="0">
            <a:spAutoFit/>
          </a:bodyPr>
          <a:lstStyle/>
          <a:p>
            <a:r>
              <a:rPr lang="en-US" sz="2200" dirty="0">
                <a:solidFill>
                  <a:schemeClr val="accent1">
                    <a:lumMod val="25000"/>
                  </a:schemeClr>
                </a:solidFill>
              </a:rPr>
              <a:t>Questions about </a:t>
            </a:r>
            <a:r>
              <a:rPr lang="en-US" sz="2200" b="1" dirty="0">
                <a:solidFill>
                  <a:schemeClr val="accent1">
                    <a:lumMod val="25000"/>
                  </a:schemeClr>
                </a:solidFill>
              </a:rPr>
              <a:t>VALUE</a:t>
            </a:r>
          </a:p>
        </p:txBody>
      </p:sp>
      <p:sp>
        <p:nvSpPr>
          <p:cNvPr id="7" name="Up Arrow 6">
            <a:extLst>
              <a:ext uri="{FF2B5EF4-FFF2-40B4-BE49-F238E27FC236}">
                <a16:creationId xmlns:a16="http://schemas.microsoft.com/office/drawing/2014/main" id="{9289E8B4-0EA0-49B2-885A-2BD45BE91532}"/>
              </a:ext>
            </a:extLst>
          </p:cNvPr>
          <p:cNvSpPr/>
          <p:nvPr/>
        </p:nvSpPr>
        <p:spPr>
          <a:xfrm>
            <a:off x="7747462" y="3266902"/>
            <a:ext cx="656705" cy="59851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8910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53C50-4B70-E25B-67C5-7D91C840505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3B45F9D-C50B-600E-B2BF-84897F4337A2}"/>
              </a:ext>
            </a:extLst>
          </p:cNvPr>
          <p:cNvSpPr>
            <a:spLocks noGrp="1"/>
          </p:cNvSpPr>
          <p:nvPr>
            <p:ph type="title"/>
          </p:nvPr>
        </p:nvSpPr>
        <p:spPr>
          <a:xfrm>
            <a:off x="5024356" y="360470"/>
            <a:ext cx="6824097" cy="684560"/>
          </a:xfrm>
          <a:ln>
            <a:solidFill>
              <a:schemeClr val="accent1">
                <a:lumMod val="50000"/>
              </a:schemeClr>
            </a:solidFill>
          </a:ln>
        </p:spPr>
        <p:txBody>
          <a:bodyPr/>
          <a:lstStyle/>
          <a:p>
            <a:pPr algn="l"/>
            <a:r>
              <a:rPr lang="en-US" b="1" dirty="0">
                <a:solidFill>
                  <a:schemeClr val="accent1">
                    <a:lumMod val="50000"/>
                  </a:schemeClr>
                </a:solidFill>
              </a:rPr>
              <a:t>why it matters:</a:t>
            </a:r>
            <a:br>
              <a:rPr lang="en-US" b="1" dirty="0">
                <a:solidFill>
                  <a:schemeClr val="accent1">
                    <a:lumMod val="50000"/>
                  </a:schemeClr>
                </a:solidFill>
              </a:rPr>
            </a:br>
            <a:r>
              <a:rPr lang="en-US" b="1" dirty="0">
                <a:solidFill>
                  <a:schemeClr val="accent1">
                    <a:lumMod val="50000"/>
                  </a:schemeClr>
                </a:solidFill>
              </a:rPr>
              <a:t>The development decision (Example 1)</a:t>
            </a:r>
            <a:endParaRPr lang="en-US" dirty="0">
              <a:solidFill>
                <a:schemeClr val="accent1">
                  <a:lumMod val="50000"/>
                </a:schemeClr>
              </a:solidFill>
            </a:endParaRPr>
          </a:p>
        </p:txBody>
      </p:sp>
      <p:sp>
        <p:nvSpPr>
          <p:cNvPr id="19" name="Text Placeholder 18">
            <a:extLst>
              <a:ext uri="{FF2B5EF4-FFF2-40B4-BE49-F238E27FC236}">
                <a16:creationId xmlns:a16="http://schemas.microsoft.com/office/drawing/2014/main" id="{ED28E0BB-CA3F-2837-646E-726A01954958}"/>
              </a:ext>
            </a:extLst>
          </p:cNvPr>
          <p:cNvSpPr>
            <a:spLocks noGrp="1"/>
          </p:cNvSpPr>
          <p:nvPr>
            <p:ph type="body" sz="quarter" idx="12"/>
          </p:nvPr>
        </p:nvSpPr>
        <p:spPr>
          <a:xfrm>
            <a:off x="5024356" y="1232115"/>
            <a:ext cx="6824097" cy="5401160"/>
          </a:xfrm>
        </p:spPr>
        <p:txBody>
          <a:bodyPr/>
          <a:lstStyle/>
          <a:p>
            <a:r>
              <a:rPr lang="en-US" spc="-20" dirty="0">
                <a:solidFill>
                  <a:schemeClr val="accent2">
                    <a:lumMod val="50000"/>
                  </a:schemeClr>
                </a:solidFill>
              </a:rPr>
              <a:t>Imagine you work for a company planning a new warehouse, manufacturing site, apartment complex, or retail center. There are two possible locations.</a:t>
            </a:r>
          </a:p>
          <a:p>
            <a:pPr>
              <a:spcBef>
                <a:spcPts val="1200"/>
              </a:spcBef>
            </a:pPr>
            <a:r>
              <a:rPr lang="en-US" b="1" spc="-20" dirty="0">
                <a:solidFill>
                  <a:schemeClr val="accent2">
                    <a:lumMod val="50000"/>
                  </a:schemeClr>
                </a:solidFill>
              </a:rPr>
              <a:t>Location 1</a:t>
            </a:r>
            <a:r>
              <a:rPr lang="en-US" spc="-20" dirty="0">
                <a:solidFill>
                  <a:schemeClr val="accent2">
                    <a:lumMod val="50000"/>
                  </a:schemeClr>
                </a:solidFill>
              </a:rPr>
              <a:t>:  cheaper but would destroy a wetland or wooded area</a:t>
            </a:r>
          </a:p>
          <a:p>
            <a:r>
              <a:rPr lang="en-US" b="1" spc="-20" dirty="0">
                <a:solidFill>
                  <a:schemeClr val="accent2">
                    <a:lumMod val="50000"/>
                  </a:schemeClr>
                </a:solidFill>
              </a:rPr>
              <a:t>Location 2</a:t>
            </a:r>
            <a:r>
              <a:rPr lang="en-US" spc="-20" dirty="0">
                <a:solidFill>
                  <a:schemeClr val="accent2">
                    <a:lumMod val="50000"/>
                  </a:schemeClr>
                </a:solidFill>
              </a:rPr>
              <a:t>:  eco-friendly but costs substantially more</a:t>
            </a:r>
          </a:p>
          <a:p>
            <a:endParaRPr lang="en-US" spc="-20" dirty="0">
              <a:solidFill>
                <a:schemeClr val="accent2">
                  <a:lumMod val="50000"/>
                </a:schemeClr>
              </a:solidFill>
            </a:endParaRPr>
          </a:p>
          <a:p>
            <a:r>
              <a:rPr lang="en-US" b="1" u="sng" spc="-20" dirty="0">
                <a:solidFill>
                  <a:schemeClr val="accent2">
                    <a:lumMod val="50000"/>
                  </a:schemeClr>
                </a:solidFill>
              </a:rPr>
              <a:t>Standing</a:t>
            </a:r>
            <a:r>
              <a:rPr lang="en-US" spc="-20" dirty="0">
                <a:solidFill>
                  <a:schemeClr val="accent2">
                    <a:lumMod val="50000"/>
                  </a:schemeClr>
                </a:solidFill>
              </a:rPr>
              <a:t>: Who belongs in the decision?</a:t>
            </a:r>
          </a:p>
          <a:p>
            <a:pPr marL="285750" indent="-285750">
              <a:buFont typeface="Arial" panose="020B0604020202020204" pitchFamily="34" charset="0"/>
              <a:buChar char="•"/>
            </a:pPr>
            <a:r>
              <a:rPr lang="en-US" spc="-20" dirty="0">
                <a:solidFill>
                  <a:schemeClr val="accent2">
                    <a:lumMod val="50000"/>
                  </a:schemeClr>
                </a:solidFill>
              </a:rPr>
              <a:t>Shareholders?</a:t>
            </a:r>
          </a:p>
          <a:p>
            <a:pPr marL="285750" indent="-285750">
              <a:buFont typeface="Arial" panose="020B0604020202020204" pitchFamily="34" charset="0"/>
              <a:buChar char="•"/>
            </a:pPr>
            <a:r>
              <a:rPr lang="en-US" spc="-20" dirty="0">
                <a:solidFill>
                  <a:schemeClr val="accent2">
                    <a:lumMod val="50000"/>
                  </a:schemeClr>
                </a:solidFill>
              </a:rPr>
              <a:t>Employees?</a:t>
            </a:r>
          </a:p>
          <a:p>
            <a:pPr marL="285750" indent="-285750">
              <a:buFont typeface="Arial" panose="020B0604020202020204" pitchFamily="34" charset="0"/>
              <a:buChar char="•"/>
            </a:pPr>
            <a:r>
              <a:rPr lang="en-US" spc="-20" dirty="0">
                <a:solidFill>
                  <a:schemeClr val="accent2">
                    <a:lumMod val="50000"/>
                  </a:schemeClr>
                </a:solidFill>
              </a:rPr>
              <a:t>Nearby residents?</a:t>
            </a:r>
          </a:p>
          <a:p>
            <a:pPr marL="285750" indent="-285750">
              <a:buFont typeface="Arial" panose="020B0604020202020204" pitchFamily="34" charset="0"/>
              <a:buChar char="•"/>
            </a:pPr>
            <a:r>
              <a:rPr lang="en-US" spc="-20" dirty="0">
                <a:solidFill>
                  <a:schemeClr val="accent2">
                    <a:lumMod val="50000"/>
                  </a:schemeClr>
                </a:solidFill>
              </a:rPr>
              <a:t>Wildlife?</a:t>
            </a:r>
          </a:p>
          <a:p>
            <a:pPr marL="285750" indent="-285750">
              <a:buFont typeface="Arial" panose="020B0604020202020204" pitchFamily="34" charset="0"/>
              <a:buChar char="•"/>
            </a:pPr>
            <a:r>
              <a:rPr lang="en-US" spc="-20" dirty="0">
                <a:solidFill>
                  <a:schemeClr val="accent2">
                    <a:lumMod val="50000"/>
                  </a:schemeClr>
                </a:solidFill>
              </a:rPr>
              <a:t>Plants?</a:t>
            </a:r>
          </a:p>
          <a:p>
            <a:pPr marL="285750" indent="-285750">
              <a:spcAft>
                <a:spcPts val="3000"/>
              </a:spcAft>
              <a:buFont typeface="Arial" panose="020B0604020202020204" pitchFamily="34" charset="0"/>
              <a:buChar char="•"/>
            </a:pPr>
            <a:r>
              <a:rPr lang="en-US" spc="-20" dirty="0">
                <a:solidFill>
                  <a:schemeClr val="accent2">
                    <a:lumMod val="50000"/>
                  </a:schemeClr>
                </a:solidFill>
              </a:rPr>
              <a:t>The ecosystem itself?</a:t>
            </a:r>
          </a:p>
          <a:p>
            <a:r>
              <a:rPr lang="en-US" b="1" u="sng" spc="-20" dirty="0">
                <a:solidFill>
                  <a:schemeClr val="accent2">
                    <a:lumMod val="50000"/>
                  </a:schemeClr>
                </a:solidFill>
              </a:rPr>
              <a:t>Intrinsic Value</a:t>
            </a:r>
            <a:r>
              <a:rPr lang="en-US" spc="-20" dirty="0">
                <a:solidFill>
                  <a:schemeClr val="accent2">
                    <a:lumMod val="50000"/>
                  </a:schemeClr>
                </a:solidFill>
              </a:rPr>
              <a:t>: Suppose the wetland provides no obvious recreational or economic benefit to humans. Is that relevant? If it has no human use, does that mean it has </a:t>
            </a:r>
            <a:r>
              <a:rPr lang="en-US" b="1" spc="-20" dirty="0">
                <a:solidFill>
                  <a:schemeClr val="accent2">
                    <a:lumMod val="50000"/>
                  </a:schemeClr>
                </a:solidFill>
              </a:rPr>
              <a:t>no value</a:t>
            </a:r>
            <a:r>
              <a:rPr lang="en-US" spc="-20" dirty="0">
                <a:solidFill>
                  <a:schemeClr val="accent2">
                    <a:lumMod val="50000"/>
                  </a:schemeClr>
                </a:solidFill>
              </a:rPr>
              <a:t>?</a:t>
            </a:r>
          </a:p>
          <a:p>
            <a:pPr>
              <a:lnSpc>
                <a:spcPct val="100000"/>
              </a:lnSpc>
              <a:spcAft>
                <a:spcPts val="1200"/>
              </a:spcAft>
            </a:pPr>
            <a:br>
              <a:rPr lang="en-US" spc="-20" dirty="0">
                <a:solidFill>
                  <a:schemeClr val="accent2">
                    <a:lumMod val="50000"/>
                  </a:schemeClr>
                </a:solidFill>
              </a:rPr>
            </a:br>
            <a:endParaRPr lang="en-US" sz="1600" spc="-20" dirty="0">
              <a:solidFill>
                <a:schemeClr val="accent2">
                  <a:lumMod val="50000"/>
                </a:schemeClr>
              </a:solidFill>
            </a:endParaRPr>
          </a:p>
        </p:txBody>
      </p:sp>
      <p:sp>
        <p:nvSpPr>
          <p:cNvPr id="258" name="Slide Number Placeholder 257">
            <a:extLst>
              <a:ext uri="{FF2B5EF4-FFF2-40B4-BE49-F238E27FC236}">
                <a16:creationId xmlns:a16="http://schemas.microsoft.com/office/drawing/2014/main" id="{BA95A901-1919-6423-2593-3BAE0C6C15DA}"/>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9</a:t>
            </a:fld>
            <a:endParaRPr lang="en-US" dirty="0"/>
          </a:p>
        </p:txBody>
      </p:sp>
      <p:sp>
        <p:nvSpPr>
          <p:cNvPr id="26" name="Text Placeholder 18">
            <a:extLst>
              <a:ext uri="{FF2B5EF4-FFF2-40B4-BE49-F238E27FC236}">
                <a16:creationId xmlns:a16="http://schemas.microsoft.com/office/drawing/2014/main" id="{ED1051D4-61DD-C4EF-461F-8B3B6D5294A2}"/>
              </a:ext>
            </a:extLst>
          </p:cNvPr>
          <p:cNvSpPr txBox="1">
            <a:spLocks/>
          </p:cNvSpPr>
          <p:nvPr/>
        </p:nvSpPr>
        <p:spPr>
          <a:xfrm>
            <a:off x="5533872" y="4460082"/>
            <a:ext cx="6045719" cy="1963867"/>
          </a:xfrm>
          <a:prstGeom prst="rect">
            <a:avLst/>
          </a:prstGeom>
        </p:spPr>
        <p:txBody>
          <a:bodyPr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n-US" sz="1600" spc="-20" dirty="0"/>
          </a:p>
        </p:txBody>
      </p:sp>
      <p:pic>
        <p:nvPicPr>
          <p:cNvPr id="12" name="Picture Placeholder 11">
            <a:extLst>
              <a:ext uri="{FF2B5EF4-FFF2-40B4-BE49-F238E27FC236}">
                <a16:creationId xmlns:a16="http://schemas.microsoft.com/office/drawing/2014/main" id="{A62DA9B4-6EAC-8AAF-F3B0-EB039C98C516}"/>
              </a:ext>
            </a:extLst>
          </p:cNvPr>
          <p:cNvPicPr>
            <a:picLocks noGrp="1" noChangeAspect="1"/>
          </p:cNvPicPr>
          <p:nvPr>
            <p:ph type="pic" sz="quarter" idx="10"/>
          </p:nvPr>
        </p:nvPicPr>
        <p:blipFill>
          <a:blip r:embed="rId2"/>
          <a:srcRect l="28144" r="28144"/>
          <a:stretch/>
        </p:blipFill>
        <p:spPr>
          <a:prstGeom prst="rect">
            <a:avLst/>
          </a:prstGeom>
        </p:spPr>
      </p:pic>
    </p:spTree>
    <p:extLst>
      <p:ext uri="{BB962C8B-B14F-4D97-AF65-F5344CB8AC3E}">
        <p14:creationId xmlns:p14="http://schemas.microsoft.com/office/powerpoint/2010/main" val="11326884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xEl>
                                              <p:pRg st="4" end="4"/>
                                            </p:txEl>
                                          </p:spTgt>
                                        </p:tgtEl>
                                        <p:attrNameLst>
                                          <p:attrName>style.visibility</p:attrName>
                                        </p:attrNameLst>
                                      </p:cBhvr>
                                      <p:to>
                                        <p:strVal val="visible"/>
                                      </p:to>
                                    </p:set>
                                    <p:animEffect transition="in" filter="blinds(horizontal)">
                                      <p:cBhvr>
                                        <p:cTn id="7" dur="500"/>
                                        <p:tgtEl>
                                          <p:spTgt spid="19">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9">
                                            <p:txEl>
                                              <p:pRg st="5" end="5"/>
                                            </p:txEl>
                                          </p:spTgt>
                                        </p:tgtEl>
                                        <p:attrNameLst>
                                          <p:attrName>style.visibility</p:attrName>
                                        </p:attrNameLst>
                                      </p:cBhvr>
                                      <p:to>
                                        <p:strVal val="visible"/>
                                      </p:to>
                                    </p:set>
                                    <p:animEffect transition="in" filter="blinds(horizontal)">
                                      <p:cBhvr>
                                        <p:cTn id="10" dur="500"/>
                                        <p:tgtEl>
                                          <p:spTgt spid="19">
                                            <p:txEl>
                                              <p:pRg st="5" end="5"/>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9">
                                            <p:txEl>
                                              <p:pRg st="6" end="6"/>
                                            </p:txEl>
                                          </p:spTgt>
                                        </p:tgtEl>
                                        <p:attrNameLst>
                                          <p:attrName>style.visibility</p:attrName>
                                        </p:attrNameLst>
                                      </p:cBhvr>
                                      <p:to>
                                        <p:strVal val="visible"/>
                                      </p:to>
                                    </p:set>
                                    <p:animEffect transition="in" filter="blinds(horizontal)">
                                      <p:cBhvr>
                                        <p:cTn id="13" dur="500"/>
                                        <p:tgtEl>
                                          <p:spTgt spid="19">
                                            <p:txEl>
                                              <p:pRg st="6" end="6"/>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9">
                                            <p:txEl>
                                              <p:pRg st="7" end="7"/>
                                            </p:txEl>
                                          </p:spTgt>
                                        </p:tgtEl>
                                        <p:attrNameLst>
                                          <p:attrName>style.visibility</p:attrName>
                                        </p:attrNameLst>
                                      </p:cBhvr>
                                      <p:to>
                                        <p:strVal val="visible"/>
                                      </p:to>
                                    </p:set>
                                    <p:animEffect transition="in" filter="blinds(horizontal)">
                                      <p:cBhvr>
                                        <p:cTn id="16" dur="500"/>
                                        <p:tgtEl>
                                          <p:spTgt spid="19">
                                            <p:txEl>
                                              <p:pRg st="7" end="7"/>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19">
                                            <p:txEl>
                                              <p:pRg st="8" end="8"/>
                                            </p:txEl>
                                          </p:spTgt>
                                        </p:tgtEl>
                                        <p:attrNameLst>
                                          <p:attrName>style.visibility</p:attrName>
                                        </p:attrNameLst>
                                      </p:cBhvr>
                                      <p:to>
                                        <p:strVal val="visible"/>
                                      </p:to>
                                    </p:set>
                                    <p:animEffect transition="in" filter="blinds(horizontal)">
                                      <p:cBhvr>
                                        <p:cTn id="19" dur="500"/>
                                        <p:tgtEl>
                                          <p:spTgt spid="19">
                                            <p:txEl>
                                              <p:pRg st="8" end="8"/>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9">
                                            <p:txEl>
                                              <p:pRg st="9" end="9"/>
                                            </p:txEl>
                                          </p:spTgt>
                                        </p:tgtEl>
                                        <p:attrNameLst>
                                          <p:attrName>style.visibility</p:attrName>
                                        </p:attrNameLst>
                                      </p:cBhvr>
                                      <p:to>
                                        <p:strVal val="visible"/>
                                      </p:to>
                                    </p:set>
                                    <p:animEffect transition="in" filter="blinds(horizontal)">
                                      <p:cBhvr>
                                        <p:cTn id="22" dur="500"/>
                                        <p:tgtEl>
                                          <p:spTgt spid="19">
                                            <p:txEl>
                                              <p:pRg st="9" end="9"/>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19">
                                            <p:txEl>
                                              <p:pRg st="10" end="10"/>
                                            </p:txEl>
                                          </p:spTgt>
                                        </p:tgtEl>
                                        <p:attrNameLst>
                                          <p:attrName>style.visibility</p:attrName>
                                        </p:attrNameLst>
                                      </p:cBhvr>
                                      <p:to>
                                        <p:strVal val="visible"/>
                                      </p:to>
                                    </p:set>
                                    <p:animEffect transition="in" filter="blinds(horizontal)">
                                      <p:cBhvr>
                                        <p:cTn id="25" dur="500"/>
                                        <p:tgtEl>
                                          <p:spTgt spid="19">
                                            <p:txEl>
                                              <p:pRg st="10" end="1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9">
                                            <p:txEl>
                                              <p:pRg st="11" end="11"/>
                                            </p:txEl>
                                          </p:spTgt>
                                        </p:tgtEl>
                                        <p:attrNameLst>
                                          <p:attrName>style.visibility</p:attrName>
                                        </p:attrNameLst>
                                      </p:cBhvr>
                                      <p:to>
                                        <p:strVal val="visible"/>
                                      </p:to>
                                    </p:set>
                                    <p:animEffect transition="in" filter="blinds(horizontal)">
                                      <p:cBhvr>
                                        <p:cTn id="30" dur="500"/>
                                        <p:tgtEl>
                                          <p:spTgt spid="1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3CA96-A167-02DA-BF4D-64DFFFFF0C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D2484B-22F0-D966-4DA6-6EEE462A2B0B}"/>
              </a:ext>
            </a:extLst>
          </p:cNvPr>
          <p:cNvSpPr>
            <a:spLocks noGrp="1"/>
          </p:cNvSpPr>
          <p:nvPr>
            <p:ph type="title"/>
          </p:nvPr>
        </p:nvSpPr>
        <p:spPr>
          <a:xfrm>
            <a:off x="5024356" y="360470"/>
            <a:ext cx="6824097" cy="684560"/>
          </a:xfrm>
          <a:ln>
            <a:solidFill>
              <a:schemeClr val="accent1">
                <a:lumMod val="50000"/>
              </a:schemeClr>
            </a:solidFill>
          </a:ln>
        </p:spPr>
        <p:txBody>
          <a:bodyPr/>
          <a:lstStyle/>
          <a:p>
            <a:pPr algn="l"/>
            <a:r>
              <a:rPr lang="en-US" b="1" dirty="0">
                <a:solidFill>
                  <a:schemeClr val="accent1">
                    <a:lumMod val="50000"/>
                  </a:schemeClr>
                </a:solidFill>
              </a:rPr>
              <a:t>why it matters:</a:t>
            </a:r>
            <a:br>
              <a:rPr lang="en-US" b="1" dirty="0">
                <a:solidFill>
                  <a:schemeClr val="accent1">
                    <a:lumMod val="50000"/>
                  </a:schemeClr>
                </a:solidFill>
              </a:rPr>
            </a:br>
            <a:r>
              <a:rPr lang="en-US" b="1" dirty="0">
                <a:solidFill>
                  <a:schemeClr val="accent1">
                    <a:lumMod val="50000"/>
                  </a:schemeClr>
                </a:solidFill>
              </a:rPr>
              <a:t>City council (Example 2)</a:t>
            </a:r>
            <a:endParaRPr lang="en-US" dirty="0">
              <a:solidFill>
                <a:schemeClr val="accent1">
                  <a:lumMod val="50000"/>
                </a:schemeClr>
              </a:solidFill>
            </a:endParaRPr>
          </a:p>
        </p:txBody>
      </p:sp>
      <p:sp>
        <p:nvSpPr>
          <p:cNvPr id="19" name="Text Placeholder 18">
            <a:extLst>
              <a:ext uri="{FF2B5EF4-FFF2-40B4-BE49-F238E27FC236}">
                <a16:creationId xmlns:a16="http://schemas.microsoft.com/office/drawing/2014/main" id="{D56EB864-4023-ADC2-8047-E29FF80252BF}"/>
              </a:ext>
            </a:extLst>
          </p:cNvPr>
          <p:cNvSpPr>
            <a:spLocks noGrp="1"/>
          </p:cNvSpPr>
          <p:nvPr>
            <p:ph type="body" sz="quarter" idx="12"/>
          </p:nvPr>
        </p:nvSpPr>
        <p:spPr>
          <a:xfrm>
            <a:off x="5024356" y="1232115"/>
            <a:ext cx="6824097" cy="5401160"/>
          </a:xfrm>
        </p:spPr>
        <p:txBody>
          <a:bodyPr/>
          <a:lstStyle/>
          <a:p>
            <a:r>
              <a:rPr lang="en-US" spc="-20" dirty="0">
                <a:solidFill>
                  <a:schemeClr val="accent2">
                    <a:lumMod val="50000"/>
                  </a:schemeClr>
                </a:solidFill>
              </a:rPr>
              <a:t>Imagine your city wants to convert an undeveloped area into housing because the community badly needs affordable homes. The land is also habitat for a locally rare species of plant or animal.</a:t>
            </a:r>
          </a:p>
          <a:p>
            <a:pPr>
              <a:lnSpc>
                <a:spcPct val="100000"/>
              </a:lnSpc>
              <a:spcBef>
                <a:spcPts val="600"/>
              </a:spcBef>
              <a:spcAft>
                <a:spcPts val="600"/>
              </a:spcAft>
            </a:pPr>
            <a:r>
              <a:rPr lang="en-US" b="1" spc="-20" dirty="0">
                <a:solidFill>
                  <a:schemeClr val="accent2">
                    <a:lumMod val="50000"/>
                  </a:schemeClr>
                </a:solidFill>
              </a:rPr>
              <a:t>Should the existence of the species itself count as a reason against development, or only the effects its disappearance would have on people?</a:t>
            </a:r>
          </a:p>
          <a:p>
            <a:pPr marL="285750" indent="-285750">
              <a:lnSpc>
                <a:spcPct val="100000"/>
              </a:lnSpc>
              <a:spcBef>
                <a:spcPts val="1200"/>
              </a:spcBef>
              <a:spcAft>
                <a:spcPts val="1200"/>
              </a:spcAft>
              <a:buFont typeface="Arial" panose="020B0604020202020204" pitchFamily="34" charset="0"/>
              <a:buChar char="•"/>
            </a:pPr>
            <a:r>
              <a:rPr lang="en-US" spc="-20" dirty="0">
                <a:solidFill>
                  <a:schemeClr val="accent2">
                    <a:lumMod val="50000"/>
                  </a:schemeClr>
                </a:solidFill>
              </a:rPr>
              <a:t>Again, the moral standing question! Does the species have intrinsic value?</a:t>
            </a:r>
          </a:p>
          <a:p>
            <a:pPr marL="285750" indent="-285750">
              <a:lnSpc>
                <a:spcPct val="100000"/>
              </a:lnSpc>
              <a:spcBef>
                <a:spcPts val="1200"/>
              </a:spcBef>
              <a:spcAft>
                <a:spcPts val="1200"/>
              </a:spcAft>
              <a:buFont typeface="Arial" panose="020B0604020202020204" pitchFamily="34" charset="0"/>
              <a:buChar char="•"/>
            </a:pPr>
            <a:r>
              <a:rPr lang="en-US" spc="-20" dirty="0">
                <a:solidFill>
                  <a:schemeClr val="accent2">
                    <a:lumMod val="50000"/>
                  </a:schemeClr>
                </a:solidFill>
              </a:rPr>
              <a:t>What if preserving the habitat means 200 families will have fewer affordable housing options?</a:t>
            </a:r>
          </a:p>
          <a:p>
            <a:pPr marL="285750" indent="-285750">
              <a:lnSpc>
                <a:spcPct val="100000"/>
              </a:lnSpc>
              <a:spcBef>
                <a:spcPts val="1200"/>
              </a:spcBef>
              <a:spcAft>
                <a:spcPts val="1200"/>
              </a:spcAft>
              <a:buFont typeface="Arial" panose="020B0604020202020204" pitchFamily="34" charset="0"/>
              <a:buChar char="•"/>
            </a:pPr>
            <a:r>
              <a:rPr lang="en-US" spc="-20" dirty="0">
                <a:solidFill>
                  <a:schemeClr val="accent2">
                    <a:lumMod val="50000"/>
                  </a:schemeClr>
                </a:solidFill>
              </a:rPr>
              <a:t>Not “people who care about nature versus people who don’t”</a:t>
            </a:r>
          </a:p>
          <a:p>
            <a:pPr marL="285750" indent="-285750">
              <a:lnSpc>
                <a:spcPct val="100000"/>
              </a:lnSpc>
              <a:spcBef>
                <a:spcPts val="1200"/>
              </a:spcBef>
              <a:spcAft>
                <a:spcPts val="1200"/>
              </a:spcAft>
              <a:buFont typeface="Arial" panose="020B0604020202020204" pitchFamily="34" charset="0"/>
              <a:buChar char="•"/>
            </a:pPr>
            <a:r>
              <a:rPr lang="en-US" spc="-20" dirty="0">
                <a:solidFill>
                  <a:schemeClr val="accent2">
                    <a:lumMod val="50000"/>
                  </a:schemeClr>
                </a:solidFill>
              </a:rPr>
              <a:t>Is a genuine moral conflict between different kinds of value</a:t>
            </a:r>
          </a:p>
          <a:p>
            <a:pPr marL="285750" indent="-285750">
              <a:lnSpc>
                <a:spcPct val="100000"/>
              </a:lnSpc>
              <a:spcBef>
                <a:spcPts val="1200"/>
              </a:spcBef>
              <a:spcAft>
                <a:spcPts val="1200"/>
              </a:spcAft>
              <a:buFont typeface="Arial" panose="020B0604020202020204" pitchFamily="34" charset="0"/>
              <a:buChar char="•"/>
            </a:pPr>
            <a:r>
              <a:rPr lang="en-US" spc="-20" dirty="0">
                <a:solidFill>
                  <a:schemeClr val="accent2">
                    <a:lumMod val="50000"/>
                  </a:schemeClr>
                </a:solidFill>
              </a:rPr>
              <a:t>How do we decide?</a:t>
            </a:r>
            <a:br>
              <a:rPr lang="en-US" spc="-20" dirty="0">
                <a:solidFill>
                  <a:schemeClr val="accent2">
                    <a:lumMod val="50000"/>
                  </a:schemeClr>
                </a:solidFill>
              </a:rPr>
            </a:br>
            <a:endParaRPr lang="en-US" sz="1600" spc="-20" dirty="0">
              <a:solidFill>
                <a:schemeClr val="accent2">
                  <a:lumMod val="50000"/>
                </a:schemeClr>
              </a:solidFill>
            </a:endParaRPr>
          </a:p>
        </p:txBody>
      </p:sp>
      <p:sp>
        <p:nvSpPr>
          <p:cNvPr id="258" name="Slide Number Placeholder 257">
            <a:extLst>
              <a:ext uri="{FF2B5EF4-FFF2-40B4-BE49-F238E27FC236}">
                <a16:creationId xmlns:a16="http://schemas.microsoft.com/office/drawing/2014/main" id="{E79036FD-55C6-03B1-706C-EA5749886B3B}"/>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10</a:t>
            </a:fld>
            <a:endParaRPr lang="en-US" dirty="0"/>
          </a:p>
        </p:txBody>
      </p:sp>
      <p:sp>
        <p:nvSpPr>
          <p:cNvPr id="26" name="Text Placeholder 18">
            <a:extLst>
              <a:ext uri="{FF2B5EF4-FFF2-40B4-BE49-F238E27FC236}">
                <a16:creationId xmlns:a16="http://schemas.microsoft.com/office/drawing/2014/main" id="{20A8661C-A43C-56FE-63C7-54D55244CB94}"/>
              </a:ext>
            </a:extLst>
          </p:cNvPr>
          <p:cNvSpPr txBox="1">
            <a:spLocks/>
          </p:cNvSpPr>
          <p:nvPr/>
        </p:nvSpPr>
        <p:spPr>
          <a:xfrm>
            <a:off x="5533872" y="4460082"/>
            <a:ext cx="6045719" cy="1963867"/>
          </a:xfrm>
          <a:prstGeom prst="rect">
            <a:avLst/>
          </a:prstGeom>
        </p:spPr>
        <p:txBody>
          <a:bodyPr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n-US" sz="1600" spc="-20" dirty="0"/>
          </a:p>
        </p:txBody>
      </p:sp>
      <p:pic>
        <p:nvPicPr>
          <p:cNvPr id="12" name="Picture Placeholder 11">
            <a:extLst>
              <a:ext uri="{FF2B5EF4-FFF2-40B4-BE49-F238E27FC236}">
                <a16:creationId xmlns:a16="http://schemas.microsoft.com/office/drawing/2014/main" id="{1A1038D1-96E7-0A44-0309-A2313A453307}"/>
              </a:ext>
            </a:extLst>
          </p:cNvPr>
          <p:cNvPicPr>
            <a:picLocks noGrp="1" noChangeAspect="1"/>
          </p:cNvPicPr>
          <p:nvPr>
            <p:ph type="pic" sz="quarter" idx="10"/>
          </p:nvPr>
        </p:nvPicPr>
        <p:blipFill>
          <a:blip r:embed="rId2"/>
          <a:srcRect l="32121" r="32121"/>
          <a:stretch/>
        </p:blipFill>
        <p:spPr>
          <a:prstGeom prst="rect">
            <a:avLst/>
          </a:prstGeom>
        </p:spPr>
      </p:pic>
    </p:spTree>
    <p:extLst>
      <p:ext uri="{BB962C8B-B14F-4D97-AF65-F5344CB8AC3E}">
        <p14:creationId xmlns:p14="http://schemas.microsoft.com/office/powerpoint/2010/main" val="20349801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xEl>
                                              <p:pRg st="2" end="2"/>
                                            </p:txEl>
                                          </p:spTgt>
                                        </p:tgtEl>
                                        <p:attrNameLst>
                                          <p:attrName>style.visibility</p:attrName>
                                        </p:attrNameLst>
                                      </p:cBhvr>
                                      <p:to>
                                        <p:strVal val="visible"/>
                                      </p:to>
                                    </p:set>
                                    <p:animEffect transition="in" filter="dissolve">
                                      <p:cBhvr>
                                        <p:cTn id="7" dur="500"/>
                                        <p:tgtEl>
                                          <p:spTgt spid="1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xEl>
                                              <p:pRg st="3" end="3"/>
                                            </p:txEl>
                                          </p:spTgt>
                                        </p:tgtEl>
                                        <p:attrNameLst>
                                          <p:attrName>style.visibility</p:attrName>
                                        </p:attrNameLst>
                                      </p:cBhvr>
                                      <p:to>
                                        <p:strVal val="visible"/>
                                      </p:to>
                                    </p:set>
                                    <p:animEffect transition="in" filter="dissolve">
                                      <p:cBhvr>
                                        <p:cTn id="12" dur="500"/>
                                        <p:tgtEl>
                                          <p:spTgt spid="1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9">
                                            <p:txEl>
                                              <p:pRg st="4" end="4"/>
                                            </p:txEl>
                                          </p:spTgt>
                                        </p:tgtEl>
                                        <p:attrNameLst>
                                          <p:attrName>style.visibility</p:attrName>
                                        </p:attrNameLst>
                                      </p:cBhvr>
                                      <p:to>
                                        <p:strVal val="visible"/>
                                      </p:to>
                                    </p:set>
                                    <p:animEffect transition="in" filter="dissolve">
                                      <p:cBhvr>
                                        <p:cTn id="17" dur="500"/>
                                        <p:tgtEl>
                                          <p:spTgt spid="1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9">
                                            <p:txEl>
                                              <p:pRg st="5" end="5"/>
                                            </p:txEl>
                                          </p:spTgt>
                                        </p:tgtEl>
                                        <p:attrNameLst>
                                          <p:attrName>style.visibility</p:attrName>
                                        </p:attrNameLst>
                                      </p:cBhvr>
                                      <p:to>
                                        <p:strVal val="visible"/>
                                      </p:to>
                                    </p:set>
                                    <p:animEffect transition="in" filter="dissolve">
                                      <p:cBhvr>
                                        <p:cTn id="22" dur="500"/>
                                        <p:tgtEl>
                                          <p:spTgt spid="19">
                                            <p:txEl>
                                              <p:pRg st="5" end="5"/>
                                            </p:txEl>
                                          </p:spTgt>
                                        </p:tgtEl>
                                      </p:cBhvr>
                                    </p:animEffect>
                                  </p:childTnLst>
                                </p:cTn>
                              </p:par>
                            </p:childTnLst>
                          </p:cTn>
                        </p:par>
                        <p:par>
                          <p:cTn id="23" fill="hold">
                            <p:stCondLst>
                              <p:cond delay="500"/>
                            </p:stCondLst>
                            <p:childTnLst>
                              <p:par>
                                <p:cTn id="24" presetID="9" presetClass="entr" presetSubtype="0" fill="hold" nodeType="afterEffect">
                                  <p:stCondLst>
                                    <p:cond delay="0"/>
                                  </p:stCondLst>
                                  <p:childTnLst>
                                    <p:set>
                                      <p:cBhvr>
                                        <p:cTn id="25" dur="1" fill="hold">
                                          <p:stCondLst>
                                            <p:cond delay="0"/>
                                          </p:stCondLst>
                                        </p:cTn>
                                        <p:tgtEl>
                                          <p:spTgt spid="19">
                                            <p:txEl>
                                              <p:pRg st="6" end="6"/>
                                            </p:txEl>
                                          </p:spTgt>
                                        </p:tgtEl>
                                        <p:attrNameLst>
                                          <p:attrName>style.visibility</p:attrName>
                                        </p:attrNameLst>
                                      </p:cBhvr>
                                      <p:to>
                                        <p:strVal val="visible"/>
                                      </p:to>
                                    </p:set>
                                    <p:animEffect transition="in" filter="dissolve">
                                      <p:cBhvr>
                                        <p:cTn id="26" dur="500"/>
                                        <p:tgtEl>
                                          <p:spTgt spid="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C7421-FA5F-7835-2B8F-427F8075A4F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A6B3917-5850-7273-3152-D81B472F7B7F}"/>
              </a:ext>
            </a:extLst>
          </p:cNvPr>
          <p:cNvSpPr>
            <a:spLocks noGrp="1"/>
          </p:cNvSpPr>
          <p:nvPr>
            <p:ph type="title"/>
          </p:nvPr>
        </p:nvSpPr>
        <p:spPr>
          <a:xfrm>
            <a:off x="5024357" y="360470"/>
            <a:ext cx="5760374" cy="684560"/>
          </a:xfrm>
        </p:spPr>
        <p:txBody>
          <a:bodyPr/>
          <a:lstStyle/>
          <a:p>
            <a:pPr algn="l"/>
            <a:r>
              <a:rPr lang="en-US" b="1" noProof="0" dirty="0"/>
              <a:t> Attfield – Chapter 1 – Main Ideas</a:t>
            </a:r>
            <a:endParaRPr lang="en-US" dirty="0"/>
          </a:p>
        </p:txBody>
      </p:sp>
      <p:sp>
        <p:nvSpPr>
          <p:cNvPr id="258" name="Slide Number Placeholder 257">
            <a:extLst>
              <a:ext uri="{FF2B5EF4-FFF2-40B4-BE49-F238E27FC236}">
                <a16:creationId xmlns:a16="http://schemas.microsoft.com/office/drawing/2014/main" id="{C21F7F0B-E43D-4B8B-0431-3DCEAD7F47AD}"/>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11</a:t>
            </a:fld>
            <a:endParaRPr lang="en-US" dirty="0"/>
          </a:p>
        </p:txBody>
      </p:sp>
      <p:sp>
        <p:nvSpPr>
          <p:cNvPr id="26" name="Text Placeholder 18">
            <a:extLst>
              <a:ext uri="{FF2B5EF4-FFF2-40B4-BE49-F238E27FC236}">
                <a16:creationId xmlns:a16="http://schemas.microsoft.com/office/drawing/2014/main" id="{3ED3012B-F37B-B7C8-10BA-7A8A2D88CEE2}"/>
              </a:ext>
            </a:extLst>
          </p:cNvPr>
          <p:cNvSpPr txBox="1">
            <a:spLocks/>
          </p:cNvSpPr>
          <p:nvPr/>
        </p:nvSpPr>
        <p:spPr>
          <a:xfrm>
            <a:off x="5533872" y="4460082"/>
            <a:ext cx="6045719" cy="1963867"/>
          </a:xfrm>
          <a:prstGeom prst="rect">
            <a:avLst/>
          </a:prstGeom>
        </p:spPr>
        <p:txBody>
          <a:bodyPr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n-US" sz="1600" spc="-20" dirty="0"/>
          </a:p>
        </p:txBody>
      </p:sp>
      <p:sp>
        <p:nvSpPr>
          <p:cNvPr id="15" name="Text Placeholder 18">
            <a:extLst>
              <a:ext uri="{FF2B5EF4-FFF2-40B4-BE49-F238E27FC236}">
                <a16:creationId xmlns:a16="http://schemas.microsoft.com/office/drawing/2014/main" id="{796A83D7-0F0E-28C7-7B9B-5A5FAB48CD5C}"/>
              </a:ext>
            </a:extLst>
          </p:cNvPr>
          <p:cNvSpPr txBox="1">
            <a:spLocks/>
          </p:cNvSpPr>
          <p:nvPr/>
        </p:nvSpPr>
        <p:spPr>
          <a:xfrm>
            <a:off x="5050482" y="1338349"/>
            <a:ext cx="6470958" cy="5128220"/>
          </a:xfrm>
          <a:prstGeom prst="rect">
            <a:avLst/>
          </a:prstGeom>
        </p:spPr>
        <p:txBody>
          <a:bodyPr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Aft>
                <a:spcPts val="600"/>
              </a:spcAft>
              <a:buFont typeface="Arial" panose="020B0604020202020204" pitchFamily="34" charset="0"/>
              <a:buChar char="•"/>
            </a:pPr>
            <a:r>
              <a:rPr lang="en-US" sz="1800" spc="-20" dirty="0">
                <a:solidFill>
                  <a:schemeClr val="accent1">
                    <a:lumMod val="25000"/>
                  </a:schemeClr>
                </a:solidFill>
              </a:rPr>
              <a:t>Environmental ethics emerged when human beings came to recognize</a:t>
            </a:r>
          </a:p>
          <a:p>
            <a:pPr marL="1028700" lvl="1" indent="-342900">
              <a:lnSpc>
                <a:spcPct val="100000"/>
              </a:lnSpc>
              <a:spcAft>
                <a:spcPts val="600"/>
              </a:spcAft>
              <a:buFont typeface="Wingdings" pitchFamily="2" charset="2"/>
              <a:buChar char="ü"/>
            </a:pPr>
            <a:r>
              <a:rPr lang="en-US" sz="1800" spc="-20" dirty="0">
                <a:solidFill>
                  <a:schemeClr val="accent1">
                    <a:lumMod val="25000"/>
                  </a:schemeClr>
                </a:solidFill>
              </a:rPr>
              <a:t>the </a:t>
            </a:r>
            <a:r>
              <a:rPr lang="en-US" sz="1800" b="1" spc="-20" dirty="0">
                <a:solidFill>
                  <a:schemeClr val="accent1">
                    <a:lumMod val="25000"/>
                  </a:schemeClr>
                </a:solidFill>
              </a:rPr>
              <a:t>vulnerability of natural systems </a:t>
            </a:r>
            <a:r>
              <a:rPr lang="en-US" sz="1800" spc="-20" dirty="0">
                <a:solidFill>
                  <a:schemeClr val="accent1">
                    <a:lumMod val="25000"/>
                  </a:schemeClr>
                </a:solidFill>
              </a:rPr>
              <a:t>to human activity</a:t>
            </a:r>
          </a:p>
          <a:p>
            <a:pPr marL="1028700" lvl="1" indent="-342900">
              <a:lnSpc>
                <a:spcPct val="100000"/>
              </a:lnSpc>
              <a:spcAft>
                <a:spcPts val="600"/>
              </a:spcAft>
              <a:buFont typeface="Wingdings" pitchFamily="2" charset="2"/>
              <a:buChar char="ü"/>
            </a:pPr>
            <a:r>
              <a:rPr lang="en-US" sz="1800" spc="-20" dirty="0">
                <a:solidFill>
                  <a:schemeClr val="accent1">
                    <a:lumMod val="25000"/>
                  </a:schemeClr>
                </a:solidFill>
              </a:rPr>
              <a:t>the </a:t>
            </a:r>
            <a:r>
              <a:rPr lang="en-US" sz="1800" b="1" spc="-20" dirty="0">
                <a:solidFill>
                  <a:schemeClr val="accent1">
                    <a:lumMod val="25000"/>
                  </a:schemeClr>
                </a:solidFill>
              </a:rPr>
              <a:t>inadequacy of an ethics </a:t>
            </a:r>
            <a:r>
              <a:rPr lang="en-US" sz="1800" spc="-20" dirty="0">
                <a:solidFill>
                  <a:schemeClr val="accent1">
                    <a:lumMod val="25000"/>
                  </a:schemeClr>
                </a:solidFill>
              </a:rPr>
              <a:t>concerned exclusively with human interests</a:t>
            </a:r>
          </a:p>
          <a:p>
            <a:pPr marL="285750" indent="-285750">
              <a:lnSpc>
                <a:spcPct val="100000"/>
              </a:lnSpc>
              <a:spcBef>
                <a:spcPts val="1200"/>
              </a:spcBef>
              <a:spcAft>
                <a:spcPts val="1200"/>
              </a:spcAft>
              <a:buFont typeface="Arial" panose="020B0604020202020204" pitchFamily="34" charset="0"/>
              <a:buChar char="•"/>
            </a:pPr>
            <a:r>
              <a:rPr lang="en-US" sz="1800" b="1" spc="-20" dirty="0">
                <a:solidFill>
                  <a:schemeClr val="accent1">
                    <a:lumMod val="25000"/>
                  </a:schemeClr>
                </a:solidFill>
              </a:rPr>
              <a:t>Anthropocentrism</a:t>
            </a:r>
            <a:r>
              <a:rPr lang="en-US" sz="1800" spc="-20" dirty="0">
                <a:solidFill>
                  <a:schemeClr val="accent1">
                    <a:lumMod val="25000"/>
                  </a:schemeClr>
                </a:solidFill>
              </a:rPr>
              <a:t>—the idea that nature is valuable only for its contribution to human well-being—is challenged</a:t>
            </a:r>
          </a:p>
          <a:p>
            <a:pPr marL="285750" indent="-285750">
              <a:lnSpc>
                <a:spcPct val="125000"/>
              </a:lnSpc>
              <a:spcBef>
                <a:spcPts val="1200"/>
              </a:spcBef>
              <a:spcAft>
                <a:spcPts val="1200"/>
              </a:spcAft>
              <a:buFont typeface="Arial" panose="020B0604020202020204" pitchFamily="34" charset="0"/>
              <a:buChar char="•"/>
            </a:pPr>
            <a:r>
              <a:rPr lang="en-US" sz="1800" spc="-20" dirty="0">
                <a:solidFill>
                  <a:schemeClr val="accent1">
                    <a:lumMod val="25000"/>
                  </a:schemeClr>
                </a:solidFill>
              </a:rPr>
              <a:t>Who, and what, has intrinsic value, and thus </a:t>
            </a:r>
            <a:r>
              <a:rPr lang="en-US" sz="1800" b="1" spc="-20" dirty="0">
                <a:solidFill>
                  <a:schemeClr val="accent1">
                    <a:lumMod val="25000"/>
                  </a:schemeClr>
                </a:solidFill>
              </a:rPr>
              <a:t>moral standing</a:t>
            </a:r>
          </a:p>
          <a:p>
            <a:pPr marL="285750" indent="-285750">
              <a:spcBef>
                <a:spcPts val="1200"/>
              </a:spcBef>
              <a:spcAft>
                <a:spcPts val="1200"/>
              </a:spcAft>
              <a:buFont typeface="Arial" panose="020B0604020202020204" pitchFamily="34" charset="0"/>
              <a:buChar char="•"/>
            </a:pPr>
            <a:r>
              <a:rPr lang="en-US" sz="1800" spc="-20" dirty="0">
                <a:solidFill>
                  <a:schemeClr val="accent1">
                    <a:lumMod val="25000"/>
                  </a:schemeClr>
                </a:solidFill>
              </a:rPr>
              <a:t>Do </a:t>
            </a:r>
            <a:r>
              <a:rPr lang="en-US" sz="1800" b="1" spc="-20" dirty="0">
                <a:solidFill>
                  <a:schemeClr val="accent1">
                    <a:lumMod val="25000"/>
                  </a:schemeClr>
                </a:solidFill>
              </a:rPr>
              <a:t>ecosystems</a:t>
            </a:r>
            <a:r>
              <a:rPr lang="en-US" sz="1800" spc="-20" dirty="0">
                <a:solidFill>
                  <a:schemeClr val="accent1">
                    <a:lumMod val="25000"/>
                  </a:schemeClr>
                </a:solidFill>
              </a:rPr>
              <a:t> themselves possess moral value?</a:t>
            </a:r>
            <a:endParaRPr lang="en-US" sz="1800" b="1" spc="-20" dirty="0">
              <a:solidFill>
                <a:schemeClr val="accent1">
                  <a:lumMod val="25000"/>
                </a:schemeClr>
              </a:solidFill>
            </a:endParaRPr>
          </a:p>
          <a:p>
            <a:pPr marL="285750" indent="-285750">
              <a:lnSpc>
                <a:spcPct val="125000"/>
              </a:lnSpc>
              <a:spcBef>
                <a:spcPts val="1200"/>
              </a:spcBef>
              <a:spcAft>
                <a:spcPts val="1200"/>
              </a:spcAft>
              <a:buFont typeface="Arial" panose="020B0604020202020204" pitchFamily="34" charset="0"/>
              <a:buChar char="•"/>
            </a:pPr>
            <a:r>
              <a:rPr lang="en-US" sz="1800" spc="-20" dirty="0">
                <a:solidFill>
                  <a:schemeClr val="accent1">
                    <a:lumMod val="25000"/>
                  </a:schemeClr>
                </a:solidFill>
              </a:rPr>
              <a:t>Do </a:t>
            </a:r>
            <a:r>
              <a:rPr lang="en-US" sz="1800" b="1" spc="-20" dirty="0">
                <a:solidFill>
                  <a:schemeClr val="accent1">
                    <a:lumMod val="25000"/>
                  </a:schemeClr>
                </a:solidFill>
              </a:rPr>
              <a:t>future interests </a:t>
            </a:r>
            <a:r>
              <a:rPr lang="en-US" sz="1800" spc="-20" dirty="0">
                <a:solidFill>
                  <a:schemeClr val="accent1">
                    <a:lumMod val="25000"/>
                  </a:schemeClr>
                </a:solidFill>
              </a:rPr>
              <a:t>count? To what degree?</a:t>
            </a:r>
          </a:p>
        </p:txBody>
      </p:sp>
      <p:pic>
        <p:nvPicPr>
          <p:cNvPr id="19" name="Picture Placeholder 18" descr="A picture containing person&#10;&#10;Description automatically generated">
            <a:extLst>
              <a:ext uri="{FF2B5EF4-FFF2-40B4-BE49-F238E27FC236}">
                <a16:creationId xmlns:a16="http://schemas.microsoft.com/office/drawing/2014/main" id="{107DC7B9-945E-2F4D-A914-EF0CAF80FB7A}"/>
              </a:ext>
            </a:extLst>
          </p:cNvPr>
          <p:cNvPicPr>
            <a:picLocks noGrp="1" noChangeAspect="1"/>
          </p:cNvPicPr>
          <p:nvPr>
            <p:ph type="pic" sz="quarter" idx="10"/>
          </p:nvPr>
        </p:nvPicPr>
        <p:blipFill>
          <a:blip r:embed="rId2"/>
          <a:srcRect l="833" r="833"/>
          <a:stretch>
            <a:fillRect/>
          </a:stretch>
        </p:blipFill>
        <p:spPr/>
      </p:pic>
    </p:spTree>
    <p:extLst>
      <p:ext uri="{BB962C8B-B14F-4D97-AF65-F5344CB8AC3E}">
        <p14:creationId xmlns:p14="http://schemas.microsoft.com/office/powerpoint/2010/main" val="27125941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animEffect transition="in" filter="dissolve">
                                      <p:cBhvr>
                                        <p:cTn id="7" dur="500"/>
                                        <p:tgtEl>
                                          <p:spTgt spid="1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xEl>
                                              <p:pRg st="4" end="4"/>
                                            </p:txEl>
                                          </p:spTgt>
                                        </p:tgtEl>
                                        <p:attrNameLst>
                                          <p:attrName>style.visibility</p:attrName>
                                        </p:attrNameLst>
                                      </p:cBhvr>
                                      <p:to>
                                        <p:strVal val="visible"/>
                                      </p:to>
                                    </p:set>
                                    <p:animEffect transition="in" filter="dissolve">
                                      <p:cBhvr>
                                        <p:cTn id="12" dur="500"/>
                                        <p:tgtEl>
                                          <p:spTgt spid="1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5">
                                            <p:txEl>
                                              <p:pRg st="5" end="5"/>
                                            </p:txEl>
                                          </p:spTgt>
                                        </p:tgtEl>
                                        <p:attrNameLst>
                                          <p:attrName>style.visibility</p:attrName>
                                        </p:attrNameLst>
                                      </p:cBhvr>
                                      <p:to>
                                        <p:strVal val="visible"/>
                                      </p:to>
                                    </p:set>
                                    <p:animEffect transition="in" filter="dissolve">
                                      <p:cBhvr>
                                        <p:cTn id="17" dur="500"/>
                                        <p:tgtEl>
                                          <p:spTgt spid="15">
                                            <p:txEl>
                                              <p:pRg st="5" end="5"/>
                                            </p:txEl>
                                          </p:spTgt>
                                        </p:tgtEl>
                                      </p:cBhvr>
                                    </p:animEffect>
                                  </p:childTnLst>
                                </p:cTn>
                              </p:par>
                            </p:childTnLst>
                          </p:cTn>
                        </p:par>
                        <p:par>
                          <p:cTn id="18" fill="hold">
                            <p:stCondLst>
                              <p:cond delay="500"/>
                            </p:stCondLst>
                            <p:childTnLst>
                              <p:par>
                                <p:cTn id="19" presetID="9" presetClass="entr" presetSubtype="0" fill="hold" nodeType="afterEffect">
                                  <p:stCondLst>
                                    <p:cond delay="0"/>
                                  </p:stCondLst>
                                  <p:childTnLst>
                                    <p:set>
                                      <p:cBhvr>
                                        <p:cTn id="20" dur="1" fill="hold">
                                          <p:stCondLst>
                                            <p:cond delay="0"/>
                                          </p:stCondLst>
                                        </p:cTn>
                                        <p:tgtEl>
                                          <p:spTgt spid="15">
                                            <p:txEl>
                                              <p:pRg st="6" end="6"/>
                                            </p:txEl>
                                          </p:spTgt>
                                        </p:tgtEl>
                                        <p:attrNameLst>
                                          <p:attrName>style.visibility</p:attrName>
                                        </p:attrNameLst>
                                      </p:cBhvr>
                                      <p:to>
                                        <p:strVal val="visible"/>
                                      </p:to>
                                    </p:set>
                                    <p:animEffect transition="in" filter="dissolve">
                                      <p:cBhvr>
                                        <p:cTn id="21" dur="5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B7C88-2B30-E3E8-0657-D10498C29ED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586735C-F875-48E4-9EBB-3DC9DA948816}"/>
              </a:ext>
            </a:extLst>
          </p:cNvPr>
          <p:cNvSpPr>
            <a:spLocks noGrp="1"/>
          </p:cNvSpPr>
          <p:nvPr>
            <p:ph type="title"/>
          </p:nvPr>
        </p:nvSpPr>
        <p:spPr>
          <a:xfrm>
            <a:off x="5024357" y="360470"/>
            <a:ext cx="5760374" cy="684560"/>
          </a:xfrm>
        </p:spPr>
        <p:txBody>
          <a:bodyPr/>
          <a:lstStyle/>
          <a:p>
            <a:pPr algn="l"/>
            <a:r>
              <a:rPr lang="en-US" b="1" noProof="0" dirty="0"/>
              <a:t>The Anthropocene</a:t>
            </a:r>
            <a:endParaRPr lang="en-US" dirty="0"/>
          </a:p>
        </p:txBody>
      </p:sp>
      <p:sp>
        <p:nvSpPr>
          <p:cNvPr id="258" name="Slide Number Placeholder 257">
            <a:extLst>
              <a:ext uri="{FF2B5EF4-FFF2-40B4-BE49-F238E27FC236}">
                <a16:creationId xmlns:a16="http://schemas.microsoft.com/office/drawing/2014/main" id="{E00067DA-DBAB-7221-3DED-312B013832D1}"/>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12</a:t>
            </a:fld>
            <a:endParaRPr lang="en-US" dirty="0"/>
          </a:p>
        </p:txBody>
      </p:sp>
      <p:sp>
        <p:nvSpPr>
          <p:cNvPr id="26" name="Text Placeholder 18">
            <a:extLst>
              <a:ext uri="{FF2B5EF4-FFF2-40B4-BE49-F238E27FC236}">
                <a16:creationId xmlns:a16="http://schemas.microsoft.com/office/drawing/2014/main" id="{DC3A444E-9008-1EB1-8E0B-58582E846F88}"/>
              </a:ext>
            </a:extLst>
          </p:cNvPr>
          <p:cNvSpPr txBox="1">
            <a:spLocks/>
          </p:cNvSpPr>
          <p:nvPr/>
        </p:nvSpPr>
        <p:spPr>
          <a:xfrm>
            <a:off x="5533872" y="4460082"/>
            <a:ext cx="6045719" cy="1963867"/>
          </a:xfrm>
          <a:prstGeom prst="rect">
            <a:avLst/>
          </a:prstGeom>
        </p:spPr>
        <p:txBody>
          <a:bodyPr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n-US" sz="1600" spc="-20" dirty="0"/>
          </a:p>
        </p:txBody>
      </p:sp>
      <p:sp>
        <p:nvSpPr>
          <p:cNvPr id="15" name="Text Placeholder 18">
            <a:extLst>
              <a:ext uri="{FF2B5EF4-FFF2-40B4-BE49-F238E27FC236}">
                <a16:creationId xmlns:a16="http://schemas.microsoft.com/office/drawing/2014/main" id="{5F938350-83D0-894E-2AC8-FBD9919C436C}"/>
              </a:ext>
            </a:extLst>
          </p:cNvPr>
          <p:cNvSpPr txBox="1">
            <a:spLocks/>
          </p:cNvSpPr>
          <p:nvPr/>
        </p:nvSpPr>
        <p:spPr>
          <a:xfrm>
            <a:off x="5050482" y="1338349"/>
            <a:ext cx="6587336" cy="5128220"/>
          </a:xfrm>
          <a:prstGeom prst="rect">
            <a:avLst/>
          </a:prstGeom>
        </p:spPr>
        <p:txBody>
          <a:bodyPr anchor="t"/>
          <a:lstStyle>
            <a:lvl1pPr marL="0" indent="0" algn="l" defTabSz="914400" rtl="0" eaLnBrk="1" latinLnBrk="0" hangingPunct="1">
              <a:lnSpc>
                <a:spcPct val="125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Aft>
                <a:spcPts val="600"/>
              </a:spcAft>
              <a:buFont typeface="Arial" panose="020B0604020202020204" pitchFamily="34" charset="0"/>
              <a:buChar char="•"/>
            </a:pPr>
            <a:r>
              <a:rPr lang="en-US" sz="2000" spc="-20" dirty="0">
                <a:solidFill>
                  <a:schemeClr val="accent1">
                    <a:lumMod val="25000"/>
                  </a:schemeClr>
                </a:solidFill>
              </a:rPr>
              <a:t>Human activity has become a predominant influence on Earth’s systems </a:t>
            </a:r>
            <a:r>
              <a:rPr lang="en-US" sz="1800" spc="-20" dirty="0">
                <a:solidFill>
                  <a:schemeClr val="accent1">
                    <a:lumMod val="25000"/>
                  </a:schemeClr>
                </a:solidFill>
              </a:rPr>
              <a:t>the</a:t>
            </a:r>
          </a:p>
          <a:p>
            <a:pPr marL="285750" indent="-285750">
              <a:spcAft>
                <a:spcPts val="600"/>
              </a:spcAft>
              <a:buFont typeface="Arial" panose="020B0604020202020204" pitchFamily="34" charset="0"/>
              <a:buChar char="•"/>
            </a:pPr>
            <a:r>
              <a:rPr lang="en-US" sz="2000" spc="-20" dirty="0">
                <a:solidFill>
                  <a:schemeClr val="accent1">
                    <a:lumMod val="25000"/>
                  </a:schemeClr>
                </a:solidFill>
              </a:rPr>
              <a:t>Disagreement about when the Anthropocene began</a:t>
            </a:r>
          </a:p>
          <a:p>
            <a:pPr marL="971550" lvl="1" indent="-285750">
              <a:spcAft>
                <a:spcPts val="600"/>
              </a:spcAft>
            </a:pPr>
            <a:r>
              <a:rPr lang="en-US" sz="1800" spc="-20" dirty="0">
                <a:solidFill>
                  <a:schemeClr val="accent1">
                    <a:lumMod val="25000"/>
                  </a:schemeClr>
                </a:solidFill>
              </a:rPr>
              <a:t>seafaring and worldwide human dispersal?</a:t>
            </a:r>
          </a:p>
          <a:p>
            <a:pPr marL="971550" lvl="1" indent="-285750">
              <a:spcAft>
                <a:spcPts val="600"/>
              </a:spcAft>
            </a:pPr>
            <a:r>
              <a:rPr lang="en-US" sz="1800" spc="-20" dirty="0">
                <a:solidFill>
                  <a:schemeClr val="accent1">
                    <a:lumMod val="25000"/>
                  </a:schemeClr>
                </a:solidFill>
              </a:rPr>
              <a:t>Industrial Revolution?</a:t>
            </a:r>
          </a:p>
          <a:p>
            <a:pPr marL="971550" lvl="1" indent="-285750">
              <a:spcAft>
                <a:spcPts val="600"/>
              </a:spcAft>
            </a:pPr>
            <a:r>
              <a:rPr lang="en-US" sz="1800" spc="-20" dirty="0">
                <a:solidFill>
                  <a:schemeClr val="accent1">
                    <a:lumMod val="25000"/>
                  </a:schemeClr>
                </a:solidFill>
              </a:rPr>
              <a:t>twentieth-century warfare and industrial activity?</a:t>
            </a:r>
          </a:p>
          <a:p>
            <a:pPr marL="285750" indent="-285750">
              <a:spcAft>
                <a:spcPts val="600"/>
              </a:spcAft>
              <a:buFont typeface="Arial" panose="020B0604020202020204" pitchFamily="34" charset="0"/>
              <a:buChar char="•"/>
            </a:pPr>
            <a:r>
              <a:rPr lang="en-US" sz="2000" spc="-20" dirty="0">
                <a:solidFill>
                  <a:schemeClr val="accent1">
                    <a:lumMod val="25000"/>
                  </a:schemeClr>
                </a:solidFill>
              </a:rPr>
              <a:t>Disagreement too about its normative implications:</a:t>
            </a:r>
          </a:p>
          <a:p>
            <a:pPr marL="971550" lvl="1" indent="-285750">
              <a:spcAft>
                <a:spcPts val="600"/>
              </a:spcAft>
            </a:pPr>
            <a:r>
              <a:rPr lang="en-US" sz="1800" spc="-20" dirty="0">
                <a:solidFill>
                  <a:schemeClr val="accent1">
                    <a:lumMod val="25000"/>
                  </a:schemeClr>
                </a:solidFill>
              </a:rPr>
              <a:t>Maybe nature can no longer meaningfully be preserved </a:t>
            </a:r>
          </a:p>
          <a:p>
            <a:pPr marL="971550" lvl="1" indent="-285750">
              <a:spcAft>
                <a:spcPts val="600"/>
              </a:spcAft>
            </a:pPr>
            <a:r>
              <a:rPr lang="en-US" sz="1800" spc="-20" dirty="0">
                <a:solidFill>
                  <a:schemeClr val="accent1">
                    <a:lumMod val="25000"/>
                  </a:schemeClr>
                </a:solidFill>
              </a:rPr>
              <a:t>Maybe humans are now entitled to deliberately redesign the planet</a:t>
            </a:r>
          </a:p>
          <a:p>
            <a:pPr marL="971550" lvl="1" indent="-285750">
              <a:spcAft>
                <a:spcPts val="600"/>
              </a:spcAft>
            </a:pPr>
            <a:r>
              <a:rPr lang="en-US" sz="1800" spc="-20" dirty="0">
                <a:solidFill>
                  <a:schemeClr val="accent1">
                    <a:lumMod val="25000"/>
                  </a:schemeClr>
                </a:solidFill>
              </a:rPr>
              <a:t>Maybe our technological abilities create responsibilities to restore damaged environments</a:t>
            </a:r>
          </a:p>
          <a:p>
            <a:pPr marL="971550" lvl="1" indent="-285750">
              <a:spcAft>
                <a:spcPts val="600"/>
              </a:spcAft>
            </a:pPr>
            <a:endParaRPr lang="en-US" sz="2800" spc="-20" dirty="0">
              <a:solidFill>
                <a:schemeClr val="accent1">
                  <a:lumMod val="25000"/>
                </a:schemeClr>
              </a:solidFill>
            </a:endParaRPr>
          </a:p>
        </p:txBody>
      </p:sp>
      <p:pic>
        <p:nvPicPr>
          <p:cNvPr id="19" name="Picture Placeholder 18">
            <a:extLst>
              <a:ext uri="{FF2B5EF4-FFF2-40B4-BE49-F238E27FC236}">
                <a16:creationId xmlns:a16="http://schemas.microsoft.com/office/drawing/2014/main" id="{24A19209-99C9-3D93-320B-21C2C1FF1292}"/>
              </a:ext>
            </a:extLst>
          </p:cNvPr>
          <p:cNvPicPr>
            <a:picLocks noGrp="1" noChangeAspect="1"/>
          </p:cNvPicPr>
          <p:nvPr>
            <p:ph type="pic" sz="quarter" idx="10"/>
          </p:nvPr>
        </p:nvPicPr>
        <p:blipFill>
          <a:blip r:embed="rId2"/>
          <a:srcRect l="28154" r="28154"/>
          <a:stretch/>
        </p:blipFill>
        <p:spPr/>
      </p:pic>
    </p:spTree>
    <p:extLst>
      <p:ext uri="{BB962C8B-B14F-4D97-AF65-F5344CB8AC3E}">
        <p14:creationId xmlns:p14="http://schemas.microsoft.com/office/powerpoint/2010/main" val="17323500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Effect transition="in" filter="dissolve">
                                      <p:cBhvr>
                                        <p:cTn id="7" dur="500"/>
                                        <p:tgtEl>
                                          <p:spTgt spid="15">
                                            <p:txEl>
                                              <p:pRg st="1" end="1"/>
                                            </p:txEl>
                                          </p:spTgt>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anim calcmode="lin" valueType="num">
                                      <p:cBhvr additive="base">
                                        <p:cTn id="11"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xEl>
                                              <p:pRg st="3" end="3"/>
                                            </p:txEl>
                                          </p:spTgt>
                                        </p:tgtEl>
                                        <p:attrNameLst>
                                          <p:attrName>style.visibility</p:attrName>
                                        </p:attrNameLst>
                                      </p:cBhvr>
                                      <p:to>
                                        <p:strVal val="visible"/>
                                      </p:to>
                                    </p:set>
                                    <p:anim calcmode="lin" valueType="num">
                                      <p:cBhvr additive="base">
                                        <p:cTn id="17" dur="50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5">
                                            <p:txEl>
                                              <p:pRg st="4" end="4"/>
                                            </p:txEl>
                                          </p:spTgt>
                                        </p:tgtEl>
                                        <p:attrNameLst>
                                          <p:attrName>style.visibility</p:attrName>
                                        </p:attrNameLst>
                                      </p:cBhvr>
                                      <p:to>
                                        <p:strVal val="visible"/>
                                      </p:to>
                                    </p:set>
                                    <p:anim calcmode="lin" valueType="num">
                                      <p:cBhvr additive="base">
                                        <p:cTn id="23" dur="500" fill="hold"/>
                                        <p:tgtEl>
                                          <p:spTgt spid="1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5">
                                            <p:txEl>
                                              <p:pRg st="5" end="5"/>
                                            </p:txEl>
                                          </p:spTgt>
                                        </p:tgtEl>
                                        <p:attrNameLst>
                                          <p:attrName>style.visibility</p:attrName>
                                        </p:attrNameLst>
                                      </p:cBhvr>
                                      <p:to>
                                        <p:strVal val="visible"/>
                                      </p:to>
                                    </p:set>
                                    <p:animEffect transition="in" filter="dissolve">
                                      <p:cBhvr>
                                        <p:cTn id="29" dur="500"/>
                                        <p:tgtEl>
                                          <p:spTgt spid="15">
                                            <p:txEl>
                                              <p:pRg st="5" end="5"/>
                                            </p:txEl>
                                          </p:spTgt>
                                        </p:tgtEl>
                                      </p:cBhvr>
                                    </p:animEffect>
                                  </p:childTnLst>
                                </p:cTn>
                              </p:par>
                            </p:childTnLst>
                          </p:cTn>
                        </p:par>
                        <p:par>
                          <p:cTn id="30" fill="hold">
                            <p:stCondLst>
                              <p:cond delay="500"/>
                            </p:stCondLst>
                            <p:childTnLst>
                              <p:par>
                                <p:cTn id="31" presetID="2" presetClass="entr" presetSubtype="8" fill="hold" nodeType="afterEffect">
                                  <p:stCondLst>
                                    <p:cond delay="0"/>
                                  </p:stCondLst>
                                  <p:childTnLst>
                                    <p:set>
                                      <p:cBhvr>
                                        <p:cTn id="32" dur="1" fill="hold">
                                          <p:stCondLst>
                                            <p:cond delay="0"/>
                                          </p:stCondLst>
                                        </p:cTn>
                                        <p:tgtEl>
                                          <p:spTgt spid="15">
                                            <p:txEl>
                                              <p:pRg st="6" end="6"/>
                                            </p:txEl>
                                          </p:spTgt>
                                        </p:tgtEl>
                                        <p:attrNameLst>
                                          <p:attrName>style.visibility</p:attrName>
                                        </p:attrNameLst>
                                      </p:cBhvr>
                                      <p:to>
                                        <p:strVal val="visible"/>
                                      </p:to>
                                    </p:set>
                                    <p:anim calcmode="lin" valueType="num">
                                      <p:cBhvr additive="base">
                                        <p:cTn id="33" dur="500" fill="hold"/>
                                        <p:tgtEl>
                                          <p:spTgt spid="15">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15">
                                            <p:txEl>
                                              <p:pRg st="7" end="7"/>
                                            </p:txEl>
                                          </p:spTgt>
                                        </p:tgtEl>
                                        <p:attrNameLst>
                                          <p:attrName>style.visibility</p:attrName>
                                        </p:attrNameLst>
                                      </p:cBhvr>
                                      <p:to>
                                        <p:strVal val="visible"/>
                                      </p:to>
                                    </p:set>
                                    <p:anim calcmode="lin" valueType="num">
                                      <p:cBhvr additive="base">
                                        <p:cTn id="39" dur="500" fill="hold"/>
                                        <p:tgtEl>
                                          <p:spTgt spid="15">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5">
                                            <p:txEl>
                                              <p:pRg st="7" end="7"/>
                                            </p:txEl>
                                          </p:spTgt>
                                        </p:tgtEl>
                                        <p:attrNameLst>
                                          <p:attrName>ppt_y</p:attrName>
                                        </p:attrNameLst>
                                      </p:cBhvr>
                                      <p:tavLst>
                                        <p:tav tm="0">
                                          <p:val>
                                            <p:strVal val="#ppt_y"/>
                                          </p:val>
                                        </p:tav>
                                        <p:tav tm="100000">
                                          <p:val>
                                            <p:strVal val="#ppt_y"/>
                                          </p:val>
                                        </p:tav>
                                      </p:tavLst>
                                    </p:anim>
                                  </p:childTnLst>
                                </p:cTn>
                              </p:par>
                            </p:childTnLst>
                          </p:cTn>
                        </p:par>
                        <p:par>
                          <p:cTn id="41" fill="hold">
                            <p:stCondLst>
                              <p:cond delay="500"/>
                            </p:stCondLst>
                            <p:childTnLst>
                              <p:par>
                                <p:cTn id="42" presetID="2" presetClass="entr" presetSubtype="2" fill="hold" nodeType="afterEffect">
                                  <p:stCondLst>
                                    <p:cond delay="0"/>
                                  </p:stCondLst>
                                  <p:childTnLst>
                                    <p:set>
                                      <p:cBhvr>
                                        <p:cTn id="43" dur="1" fill="hold">
                                          <p:stCondLst>
                                            <p:cond delay="0"/>
                                          </p:stCondLst>
                                        </p:cTn>
                                        <p:tgtEl>
                                          <p:spTgt spid="15">
                                            <p:txEl>
                                              <p:pRg st="8" end="8"/>
                                            </p:txEl>
                                          </p:spTgt>
                                        </p:tgtEl>
                                        <p:attrNameLst>
                                          <p:attrName>style.visibility</p:attrName>
                                        </p:attrNameLst>
                                      </p:cBhvr>
                                      <p:to>
                                        <p:strVal val="visible"/>
                                      </p:to>
                                    </p:set>
                                    <p:anim calcmode="lin" valueType="num">
                                      <p:cBhvr additive="base">
                                        <p:cTn id="44" dur="500" fill="hold"/>
                                        <p:tgtEl>
                                          <p:spTgt spid="15">
                                            <p:txEl>
                                              <p:pRg st="8" end="8"/>
                                            </p:txEl>
                                          </p:spTgt>
                                        </p:tgtEl>
                                        <p:attrNameLst>
                                          <p:attrName>ppt_x</p:attrName>
                                        </p:attrNameLst>
                                      </p:cBhvr>
                                      <p:tavLst>
                                        <p:tav tm="0">
                                          <p:val>
                                            <p:strVal val="1+#ppt_w/2"/>
                                          </p:val>
                                        </p:tav>
                                        <p:tav tm="100000">
                                          <p:val>
                                            <p:strVal val="#ppt_x"/>
                                          </p:val>
                                        </p:tav>
                                      </p:tavLst>
                                    </p:anim>
                                    <p:anim calcmode="lin" valueType="num">
                                      <p:cBhvr additive="base">
                                        <p:cTn id="45" dur="500" fill="hold"/>
                                        <p:tgtEl>
                                          <p:spTgt spid="1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alpha val="27000"/>
          </a:schemeClr>
        </a:solidFill>
        <a:effectLst/>
      </p:bgPr>
    </p:bg>
    <p:spTree>
      <p:nvGrpSpPr>
        <p:cNvPr id="1" name="">
          <a:extLst>
            <a:ext uri="{FF2B5EF4-FFF2-40B4-BE49-F238E27FC236}">
              <a16:creationId xmlns:a16="http://schemas.microsoft.com/office/drawing/2014/main" id="{6838A989-8F55-5B3B-E58F-F1EA693F0F86}"/>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BAD1E360-728C-3FCA-1B0B-DA345595119F}"/>
              </a:ext>
            </a:extLst>
          </p:cNvPr>
          <p:cNvSpPr>
            <a:spLocks noGrp="1"/>
          </p:cNvSpPr>
          <p:nvPr>
            <p:ph type="sldNum" sz="quarter" idx="4"/>
          </p:nvPr>
        </p:nvSpPr>
        <p:spPr/>
        <p:txBody>
          <a:bodyPr/>
          <a:lstStyle/>
          <a:p>
            <a:fld id="{EA87306C-81BA-4795-A5CA-9392456A8C1E}" type="slidenum">
              <a:rPr lang="en-US" smtClean="0"/>
              <a:pPr/>
              <a:t>13</a:t>
            </a:fld>
            <a:endParaRPr lang="en-US"/>
          </a:p>
        </p:txBody>
      </p:sp>
      <p:sp>
        <p:nvSpPr>
          <p:cNvPr id="3" name="TextBox 2">
            <a:extLst>
              <a:ext uri="{FF2B5EF4-FFF2-40B4-BE49-F238E27FC236}">
                <a16:creationId xmlns:a16="http://schemas.microsoft.com/office/drawing/2014/main" id="{CB54F82F-E57C-F618-96FE-BFF858A80650}"/>
              </a:ext>
            </a:extLst>
          </p:cNvPr>
          <p:cNvSpPr txBox="1"/>
          <p:nvPr/>
        </p:nvSpPr>
        <p:spPr>
          <a:xfrm>
            <a:off x="681104" y="694048"/>
            <a:ext cx="11045919" cy="461665"/>
          </a:xfrm>
          <a:prstGeom prst="rect">
            <a:avLst/>
          </a:prstGeom>
          <a:noFill/>
        </p:spPr>
        <p:txBody>
          <a:bodyPr wrap="square">
            <a:spAutoFit/>
          </a:bodyPr>
          <a:lstStyle/>
          <a:p>
            <a:pPr lvl="0">
              <a:spcBef>
                <a:spcPts val="1200"/>
              </a:spcBef>
              <a:spcAft>
                <a:spcPts val="1200"/>
              </a:spcAft>
            </a:pPr>
            <a:r>
              <a:rPr lang="en-US" sz="2400" b="1" dirty="0"/>
              <a:t>https://form.jotform.com/262467673214158</a:t>
            </a:r>
          </a:p>
        </p:txBody>
      </p:sp>
      <p:pic>
        <p:nvPicPr>
          <p:cNvPr id="5" name="Picture 4">
            <a:extLst>
              <a:ext uri="{FF2B5EF4-FFF2-40B4-BE49-F238E27FC236}">
                <a16:creationId xmlns:a16="http://schemas.microsoft.com/office/drawing/2014/main" id="{447A3DD5-417B-DE9F-EA6A-2A8E0A37D3C7}"/>
              </a:ext>
            </a:extLst>
          </p:cNvPr>
          <p:cNvPicPr>
            <a:picLocks noChangeAspect="1"/>
          </p:cNvPicPr>
          <p:nvPr/>
        </p:nvPicPr>
        <p:blipFill>
          <a:blip r:embed="rId2"/>
          <a:stretch>
            <a:fillRect/>
          </a:stretch>
        </p:blipFill>
        <p:spPr>
          <a:xfrm>
            <a:off x="3839095" y="1870363"/>
            <a:ext cx="4114800" cy="4114800"/>
          </a:xfrm>
          <a:prstGeom prst="rect">
            <a:avLst/>
          </a:prstGeom>
        </p:spPr>
      </p:pic>
    </p:spTree>
    <p:extLst>
      <p:ext uri="{BB962C8B-B14F-4D97-AF65-F5344CB8AC3E}">
        <p14:creationId xmlns:p14="http://schemas.microsoft.com/office/powerpoint/2010/main" val="10863615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Custom 19">
      <a:dk1>
        <a:sysClr val="windowText" lastClr="000000"/>
      </a:dk1>
      <a:lt1>
        <a:sysClr val="window" lastClr="FFFFFF"/>
      </a:lt1>
      <a:dk2>
        <a:srgbClr val="44546A"/>
      </a:dk2>
      <a:lt2>
        <a:srgbClr val="E7E6E6"/>
      </a:lt2>
      <a:accent1>
        <a:srgbClr val="B4D0E9"/>
      </a:accent1>
      <a:accent2>
        <a:srgbClr val="476977"/>
      </a:accent2>
      <a:accent3>
        <a:srgbClr val="79BBE9"/>
      </a:accent3>
      <a:accent4>
        <a:srgbClr val="6B8043"/>
      </a:accent4>
      <a:accent5>
        <a:srgbClr val="9ACF21"/>
      </a:accent5>
      <a:accent6>
        <a:srgbClr val="CFDCA5"/>
      </a:accent6>
      <a:hlink>
        <a:srgbClr val="0563C1"/>
      </a:hlink>
      <a:folHlink>
        <a:srgbClr val="954F72"/>
      </a:folHlink>
    </a:clrScheme>
    <a:fontScheme name="Custom 26">
      <a:majorFont>
        <a:latin typeface="Tenorite Bold"/>
        <a:ea typeface=""/>
        <a:cs typeface=""/>
      </a:majorFont>
      <a:minorFont>
        <a:latin typeface="Tenorite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een Pitch Deck_TM16411175_Win32_JC_SL_v3" id="{8B4DAF89-59FE-4064-AB7A-372A9529B50F}" vid="{3DF83A45-BE94-4B01-94A1-C38A7DA6C9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1B15C2-B622-4464-872A-FFB13E3A35CE}">
  <ds:schemaRefs>
    <ds:schemaRef ds:uri="http://schemas.microsoft.com/sharepoint/v3/contenttype/forms"/>
  </ds:schemaRefs>
</ds:datastoreItem>
</file>

<file path=customXml/itemProps2.xml><?xml version="1.0" encoding="utf-8"?>
<ds:datastoreItem xmlns:ds="http://schemas.openxmlformats.org/officeDocument/2006/customXml" ds:itemID="{0E439292-23DE-4FBC-B000-AFED89AC64F3}">
  <ds:schemaRefs>
    <ds:schemaRef ds:uri="http://schemas.microsoft.com/office/2006/metadata/properties"/>
    <ds:schemaRef ds:uri="http://www.w3.org/XML/1998/namespace"/>
    <ds:schemaRef ds:uri="230e9df3-be65-4c73-a93b-d1236ebd677e"/>
    <ds:schemaRef ds:uri="http://schemas.microsoft.com/office/2006/documentManagement/types"/>
    <ds:schemaRef ds:uri="http://schemas.microsoft.com/sharepoint/v3"/>
    <ds:schemaRef ds:uri="http://purl.org/dc/elements/1.1/"/>
    <ds:schemaRef ds:uri="http://purl.org/dc/terms/"/>
    <ds:schemaRef ds:uri="http://purl.org/dc/dcmitype/"/>
    <ds:schemaRef ds:uri="16c05727-aa75-4e4a-9b5f-8a80a1165891"/>
    <ds:schemaRef ds:uri="http://schemas.microsoft.com/office/infopath/2007/PartnerControls"/>
    <ds:schemaRef ds:uri="http://schemas.openxmlformats.org/package/2006/metadata/core-properties"/>
    <ds:schemaRef ds:uri="71af3243-3dd4-4a8d-8c0d-dd76da1f02a5"/>
  </ds:schemaRefs>
</ds:datastoreItem>
</file>

<file path=customXml/itemProps3.xml><?xml version="1.0" encoding="utf-8"?>
<ds:datastoreItem xmlns:ds="http://schemas.openxmlformats.org/officeDocument/2006/customXml" ds:itemID="{065F1115-A9D1-4ADF-878E-8B9CEB1416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Wisp</Template>
  <TotalTime>2324</TotalTime>
  <Words>866</Words>
  <Application>Microsoft Macintosh PowerPoint</Application>
  <PresentationFormat>Widescreen</PresentationFormat>
  <Paragraphs>91</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Tenorite </vt:lpstr>
      <vt:lpstr>Tenorite Bold</vt:lpstr>
      <vt:lpstr>Wingdings</vt:lpstr>
      <vt:lpstr>Office Theme</vt:lpstr>
      <vt:lpstr>Environmental Ethics</vt:lpstr>
      <vt:lpstr>PowerPoint Presentation</vt:lpstr>
      <vt:lpstr>PowerPoint Presentation</vt:lpstr>
      <vt:lpstr>PowerPoint Presentation</vt:lpstr>
      <vt:lpstr>PowerPoint Presentation</vt:lpstr>
      <vt:lpstr>ENVIRONMENTAL ETHICS - OVERVIEW</vt:lpstr>
      <vt:lpstr>ENVIRONMENTAL ETHICS – a connection to what we know</vt:lpstr>
      <vt:lpstr>ENVIRONMENTAL ETHICS – why it matters</vt:lpstr>
      <vt:lpstr>why it matters: The development decision (Example 1)</vt:lpstr>
      <vt:lpstr>why it matters: City council (Example 2)</vt:lpstr>
      <vt:lpstr> Attfield – Chapter 1 – Main Ideas</vt:lpstr>
      <vt:lpstr>The Anthropocene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Pitch deck</dc:title>
  <dc:creator>Tyson Cain</dc:creator>
  <cp:lastModifiedBy>Tyson Cain</cp:lastModifiedBy>
  <cp:revision>20</cp:revision>
  <dcterms:created xsi:type="dcterms:W3CDTF">2023-02-05T16:59:38Z</dcterms:created>
  <dcterms:modified xsi:type="dcterms:W3CDTF">2026-09-22T03:23:27Z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